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977" r:id="rId4"/>
    <p:sldMasterId id="2147484003" r:id="rId5"/>
    <p:sldMasterId id="2147484031" r:id="rId6"/>
    <p:sldMasterId id="2147484048" r:id="rId7"/>
  </p:sldMasterIdLst>
  <p:notesMasterIdLst>
    <p:notesMasterId r:id="rId40"/>
  </p:notesMasterIdLst>
  <p:sldIdLst>
    <p:sldId id="2145706707" r:id="rId8"/>
    <p:sldId id="2145706678" r:id="rId9"/>
    <p:sldId id="2145706644" r:id="rId10"/>
    <p:sldId id="2145706662" r:id="rId11"/>
    <p:sldId id="2145706681" r:id="rId12"/>
    <p:sldId id="2145706679" r:id="rId13"/>
    <p:sldId id="2145706680" r:id="rId14"/>
    <p:sldId id="2145706640" r:id="rId15"/>
    <p:sldId id="2145706667" r:id="rId16"/>
    <p:sldId id="4635" r:id="rId17"/>
    <p:sldId id="2145706654" r:id="rId18"/>
    <p:sldId id="2145706673" r:id="rId19"/>
    <p:sldId id="2145706656" r:id="rId20"/>
    <p:sldId id="2145706674" r:id="rId21"/>
    <p:sldId id="2145706675" r:id="rId22"/>
    <p:sldId id="2145706676" r:id="rId23"/>
    <p:sldId id="285" r:id="rId24"/>
    <p:sldId id="2145706450" r:id="rId25"/>
    <p:sldId id="4567" r:id="rId26"/>
    <p:sldId id="2145706339" r:id="rId27"/>
    <p:sldId id="2145706340" r:id="rId28"/>
    <p:sldId id="2145706642" r:id="rId29"/>
    <p:sldId id="2145706643" r:id="rId30"/>
    <p:sldId id="2145706448" r:id="rId31"/>
    <p:sldId id="2145706456" r:id="rId32"/>
    <p:sldId id="2145706458" r:id="rId33"/>
    <p:sldId id="4564" r:id="rId34"/>
    <p:sldId id="2145706650" r:id="rId35"/>
    <p:sldId id="2145706665" r:id="rId36"/>
    <p:sldId id="2145706617" r:id="rId37"/>
    <p:sldId id="2145706666" r:id="rId38"/>
    <p:sldId id="2145706614" r:id="rId39"/>
  </p:sldIdLst>
  <p:sldSz cx="12192000" cy="6858000"/>
  <p:notesSz cx="6858000" cy="9144000"/>
  <p:embeddedFontLst>
    <p:embeddedFont>
      <p:font typeface="Corbel" panose="020B0503020204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F228972-EE55-4E25-ACD6-4E929B8A95CE}">
          <p14:sldIdLst>
            <p14:sldId id="2145706707"/>
            <p14:sldId id="2145706678"/>
            <p14:sldId id="2145706644"/>
            <p14:sldId id="2145706662"/>
            <p14:sldId id="2145706681"/>
            <p14:sldId id="2145706679"/>
            <p14:sldId id="2145706680"/>
            <p14:sldId id="2145706640"/>
            <p14:sldId id="2145706667"/>
            <p14:sldId id="4635"/>
            <p14:sldId id="2145706654"/>
            <p14:sldId id="2145706673"/>
            <p14:sldId id="2145706656"/>
            <p14:sldId id="2145706674"/>
            <p14:sldId id="2145706675"/>
            <p14:sldId id="2145706676"/>
            <p14:sldId id="285"/>
            <p14:sldId id="2145706450"/>
            <p14:sldId id="4567"/>
            <p14:sldId id="2145706339"/>
            <p14:sldId id="2145706340"/>
            <p14:sldId id="2145706642"/>
            <p14:sldId id="2145706643"/>
            <p14:sldId id="2145706448"/>
            <p14:sldId id="2145706456"/>
            <p14:sldId id="2145706458"/>
            <p14:sldId id="4564"/>
            <p14:sldId id="2145706650"/>
            <p14:sldId id="2145706665"/>
            <p14:sldId id="2145706617"/>
            <p14:sldId id="2145706666"/>
          </p14:sldIdLst>
        </p14:section>
        <p14:section name="Appendix" id="{E92008DC-7C0A-164A-BD85-BC1F7DF27919}">
          <p14:sldIdLst>
            <p14:sldId id="2145706614"/>
          </p14:sldIdLst>
        </p14:section>
      </p14:sectionLst>
    </p:ext>
    <p:ext uri="{EFAFB233-063F-42B5-8137-9DF3F51BA10A}">
      <p15:sldGuideLst xmlns:p15="http://schemas.microsoft.com/office/powerpoint/2012/main">
        <p15:guide id="1" pos="4821" userDrawn="1">
          <p15:clr>
            <a:srgbClr val="A4A3A4"/>
          </p15:clr>
        </p15:guide>
        <p15:guide id="2" orient="horz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53560A-8622-671A-C421-676EE0E88410}" name="Greg Kowalewski" initials="GK" userId="S::gkowalewski@autobooks.co::60adbf7d-c994-4981-b627-33785526759b" providerId="AD"/>
  <p188:author id="{B5A2E60D-D5FE-12FF-6DCC-1E47F0E0E051}" name="Gabriel Trevino" initials="GT" userId="S::GTrevino@autobooks.co::e6da7642-bb75-474a-a416-80c44becc2b4" providerId="AD"/>
  <p188:author id="{113B0820-8BFA-41FE-AD86-2AB01E1691C9}" name="Marissa Bianchi" initials="MB" userId="S::mbianchi@autobooks.co::9251fd93-5d8b-4a92-b937-2fa514ab2c24" providerId="AD"/>
  <p188:author id="{C75FE145-93EB-5D1D-5E7B-ECBFB6E7DFD1}" name="Kristen Borchardt-Mazur" initials="KB" userId="S::KBorchardt-Mazur@autobooks.co::6ff01312-7b93-4bf8-87bb-7abf7db93e60" providerId="AD"/>
  <p188:author id="{6FC08A8B-4F23-3A52-370F-66781441DA5F}" name="Jake L'Ecuyer" initials="JL" userId="S::jake@autobooks.co::57ef37c5-c065-4096-ae93-5d8ad5c9e996" providerId="AD"/>
  <p188:author id="{649106CB-A74E-090A-D42F-AA5093D4D735}" name="Derik Sutton" initials="DS" userId="S::derik@autobooks.co::86196ae5-3267-4b1a-962a-a346b187f718" providerId="AD"/>
  <p188:author id="{6AE54AD8-FB80-E038-A8B4-8FA48E768C0B}" name="Kristen Borchardt-Mazur" initials="KBM" userId="S::kborchardt-mazur@autobooks.co::6ff01312-7b93-4bf8-87bb-7abf7db93e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7F6F4"/>
    <a:srgbClr val="E1BD00"/>
    <a:srgbClr val="F3A912"/>
    <a:srgbClr val="00B77A"/>
    <a:srgbClr val="019663"/>
    <a:srgbClr val="F3E502"/>
    <a:srgbClr val="262527"/>
    <a:srgbClr val="060E21"/>
    <a:srgbClr val="060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E6F8B-66A4-0BBE-8C44-9EF0805F54AA}" v="9" dt="2023-11-01T21:47:00.933"/>
    <p1510:client id="{6B379A2B-6A33-4D03-8046-63298BCD6C44}" v="717" dt="2023-11-02T13:30:33.588"/>
    <p1510:client id="{9F8EBA8A-222A-2146-A6BF-39148119AED8}" v="22" dt="2023-11-01T16:50:54.683"/>
    <p1510:client id="{EB488D9B-3CF5-AD45-A571-0B2A0F7DE343}" v="313" dt="2023-11-02T14:23:35.54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4821"/>
        <p:guide orient="horz"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L'Ecuyer" userId="57ef37c5-c065-4096-ae93-5d8ad5c9e996" providerId="ADAL" clId="{6B379A2B-6A33-4D03-8046-63298BCD6C44}"/>
    <pc:docChg chg="custSel modSld">
      <pc:chgData name="Jake L'Ecuyer" userId="57ef37c5-c065-4096-ae93-5d8ad5c9e996" providerId="ADAL" clId="{6B379A2B-6A33-4D03-8046-63298BCD6C44}" dt="2023-11-02T13:30:33.588" v="716" actId="20577"/>
      <pc:docMkLst>
        <pc:docMk/>
      </pc:docMkLst>
      <pc:sldChg chg="modSp mod">
        <pc:chgData name="Jake L'Ecuyer" userId="57ef37c5-c065-4096-ae93-5d8ad5c9e996" providerId="ADAL" clId="{6B379A2B-6A33-4D03-8046-63298BCD6C44}" dt="2023-11-02T13:30:33.588" v="716" actId="20577"/>
        <pc:sldMkLst>
          <pc:docMk/>
          <pc:sldMk cId="1620129639" sldId="2145706666"/>
        </pc:sldMkLst>
        <pc:spChg chg="mod">
          <ac:chgData name="Jake L'Ecuyer" userId="57ef37c5-c065-4096-ae93-5d8ad5c9e996" providerId="ADAL" clId="{6B379A2B-6A33-4D03-8046-63298BCD6C44}" dt="2023-11-02T13:29:22.384" v="648" actId="20577"/>
          <ac:spMkLst>
            <pc:docMk/>
            <pc:sldMk cId="1620129639" sldId="2145706666"/>
            <ac:spMk id="4" creationId="{12311258-7483-3AE5-A69A-FC2065569E1D}"/>
          </ac:spMkLst>
        </pc:spChg>
        <pc:spChg chg="mod">
          <ac:chgData name="Jake L'Ecuyer" userId="57ef37c5-c065-4096-ae93-5d8ad5c9e996" providerId="ADAL" clId="{6B379A2B-6A33-4D03-8046-63298BCD6C44}" dt="2023-11-02T13:30:33.588" v="716" actId="20577"/>
          <ac:spMkLst>
            <pc:docMk/>
            <pc:sldMk cId="1620129639" sldId="2145706666"/>
            <ac:spMk id="14" creationId="{C3E4E862-4D16-E9B4-B2B3-07051A8E3C2C}"/>
          </ac:spMkLst>
        </pc:spChg>
        <pc:spChg chg="mod">
          <ac:chgData name="Jake L'Ecuyer" userId="57ef37c5-c065-4096-ae93-5d8ad5c9e996" providerId="ADAL" clId="{6B379A2B-6A33-4D03-8046-63298BCD6C44}" dt="2023-11-02T13:21:25.343" v="453" actId="20577"/>
          <ac:spMkLst>
            <pc:docMk/>
            <pc:sldMk cId="1620129639" sldId="2145706666"/>
            <ac:spMk id="16" creationId="{2D82D8FD-E49E-C7B9-1554-BFA4E2C7CB54}"/>
          </ac:spMkLst>
        </pc:spChg>
        <pc:spChg chg="mod">
          <ac:chgData name="Jake L'Ecuyer" userId="57ef37c5-c065-4096-ae93-5d8ad5c9e996" providerId="ADAL" clId="{6B379A2B-6A33-4D03-8046-63298BCD6C44}" dt="2023-11-02T13:17:38.481" v="191" actId="1076"/>
          <ac:spMkLst>
            <pc:docMk/>
            <pc:sldMk cId="1620129639" sldId="2145706666"/>
            <ac:spMk id="18" creationId="{C70EC2EB-F8AA-A722-1FEF-687A88F78AB6}"/>
          </ac:spMkLst>
        </pc:spChg>
        <pc:spChg chg="mod">
          <ac:chgData name="Jake L'Ecuyer" userId="57ef37c5-c065-4096-ae93-5d8ad5c9e996" providerId="ADAL" clId="{6B379A2B-6A33-4D03-8046-63298BCD6C44}" dt="2023-11-02T13:23:03.333" v="532" actId="20577"/>
          <ac:spMkLst>
            <pc:docMk/>
            <pc:sldMk cId="1620129639" sldId="2145706666"/>
            <ac:spMk id="22" creationId="{174B186A-060E-DC4F-8E74-4DFE3D1E6DB1}"/>
          </ac:spMkLst>
        </pc:spChg>
        <pc:spChg chg="mod">
          <ac:chgData name="Jake L'Ecuyer" userId="57ef37c5-c065-4096-ae93-5d8ad5c9e996" providerId="ADAL" clId="{6B379A2B-6A33-4D03-8046-63298BCD6C44}" dt="2023-11-02T13:18:21.377" v="287" actId="20577"/>
          <ac:spMkLst>
            <pc:docMk/>
            <pc:sldMk cId="1620129639" sldId="2145706666"/>
            <ac:spMk id="24" creationId="{DFF21BA6-738D-4D6A-4C23-778E4BC12CC8}"/>
          </ac:spMkLst>
        </pc:spChg>
      </pc:sldChg>
    </pc:docChg>
  </pc:docChgLst>
  <pc:docChgLst>
    <pc:chgData name="Jake L'Ecuyer" userId="S::jake@autobooks.co::57ef37c5-c065-4096-ae93-5d8ad5c9e996" providerId="AD" clId="Web-{1E9E6F8B-66A4-0BBE-8C44-9EF0805F54AA}"/>
    <pc:docChg chg="mod sldOrd">
      <pc:chgData name="Jake L'Ecuyer" userId="S::jake@autobooks.co::57ef37c5-c065-4096-ae93-5d8ad5c9e996" providerId="AD" clId="Web-{1E9E6F8B-66A4-0BBE-8C44-9EF0805F54AA}" dt="2023-11-01T21:47:00.933" v="8"/>
      <pc:docMkLst>
        <pc:docMk/>
      </pc:docMkLst>
      <pc:sldChg chg="addCm">
        <pc:chgData name="Jake L'Ecuyer" userId="S::jake@autobooks.co::57ef37c5-c065-4096-ae93-5d8ad5c9e996" providerId="AD" clId="Web-{1E9E6F8B-66A4-0BBE-8C44-9EF0805F54AA}" dt="2023-11-01T21:47:00.933" v="8"/>
        <pc:sldMkLst>
          <pc:docMk/>
          <pc:sldMk cId="1135604509" sldId="35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e L'Ecuyer" userId="S::jake@autobooks.co::57ef37c5-c065-4096-ae93-5d8ad5c9e996" providerId="AD" clId="Web-{1E9E6F8B-66A4-0BBE-8C44-9EF0805F54AA}" dt="2023-11-01T21:47:00.933" v="8"/>
              <pc2:cmMkLst xmlns:pc2="http://schemas.microsoft.com/office/powerpoint/2019/9/main/command">
                <pc:docMk/>
                <pc:sldMk cId="1135604509" sldId="3595"/>
                <pc2:cmMk id="{37357771-C8B7-47F5-B0F9-377A38E87537}"/>
              </pc2:cmMkLst>
            </pc226:cmChg>
          </p:ext>
        </pc:extLst>
      </pc:sldChg>
      <pc:sldChg chg="addCm">
        <pc:chgData name="Jake L'Ecuyer" userId="S::jake@autobooks.co::57ef37c5-c065-4096-ae93-5d8ad5c9e996" providerId="AD" clId="Web-{1E9E6F8B-66A4-0BBE-8C44-9EF0805F54AA}" dt="2023-11-01T21:46:12.620" v="5"/>
        <pc:sldMkLst>
          <pc:docMk/>
          <pc:sldMk cId="3421043077" sldId="463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e L'Ecuyer" userId="S::jake@autobooks.co::57ef37c5-c065-4096-ae93-5d8ad5c9e996" providerId="AD" clId="Web-{1E9E6F8B-66A4-0BBE-8C44-9EF0805F54AA}" dt="2023-11-01T21:46:12.620" v="5"/>
              <pc2:cmMkLst xmlns:pc2="http://schemas.microsoft.com/office/powerpoint/2019/9/main/command">
                <pc:docMk/>
                <pc:sldMk cId="3421043077" sldId="4635"/>
                <pc2:cmMk id="{08C8DEAF-EBE8-4E6D-925A-6F4067C86160}"/>
              </pc2:cmMkLst>
            </pc226:cmChg>
          </p:ext>
        </pc:extLst>
      </pc:sldChg>
      <pc:sldChg chg="addCm">
        <pc:chgData name="Jake L'Ecuyer" userId="S::jake@autobooks.co::57ef37c5-c065-4096-ae93-5d8ad5c9e996" providerId="AD" clId="Web-{1E9E6F8B-66A4-0BBE-8C44-9EF0805F54AA}" dt="2023-11-01T21:44:58.791" v="3"/>
        <pc:sldMkLst>
          <pc:docMk/>
          <pc:sldMk cId="343519014" sldId="21457064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e L'Ecuyer" userId="S::jake@autobooks.co::57ef37c5-c065-4096-ae93-5d8ad5c9e996" providerId="AD" clId="Web-{1E9E6F8B-66A4-0BBE-8C44-9EF0805F54AA}" dt="2023-11-01T21:44:58.791" v="3"/>
              <pc2:cmMkLst xmlns:pc2="http://schemas.microsoft.com/office/powerpoint/2019/9/main/command">
                <pc:docMk/>
                <pc:sldMk cId="343519014" sldId="2145706474"/>
                <pc2:cmMk id="{B2FD7216-E644-4978-B318-9EACB9031973}"/>
              </pc2:cmMkLst>
            </pc226:cmChg>
          </p:ext>
        </pc:extLst>
      </pc:sldChg>
      <pc:sldChg chg="addCm">
        <pc:chgData name="Jake L'Ecuyer" userId="S::jake@autobooks.co::57ef37c5-c065-4096-ae93-5d8ad5c9e996" providerId="AD" clId="Web-{1E9E6F8B-66A4-0BBE-8C44-9EF0805F54AA}" dt="2023-11-01T21:46:42.511" v="7"/>
        <pc:sldMkLst>
          <pc:docMk/>
          <pc:sldMk cId="618601014" sldId="214570661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e L'Ecuyer" userId="S::jake@autobooks.co::57ef37c5-c065-4096-ae93-5d8ad5c9e996" providerId="AD" clId="Web-{1E9E6F8B-66A4-0BBE-8C44-9EF0805F54AA}" dt="2023-11-01T21:46:42.511" v="7"/>
              <pc2:cmMkLst xmlns:pc2="http://schemas.microsoft.com/office/powerpoint/2019/9/main/command">
                <pc:docMk/>
                <pc:sldMk cId="618601014" sldId="2145706614"/>
                <pc2:cmMk id="{EB4C90B9-1469-4673-A083-B88D04850028}"/>
              </pc2:cmMkLst>
            </pc226:cmChg>
          </p:ext>
        </pc:extLst>
      </pc:sldChg>
      <pc:sldChg chg="addCm">
        <pc:chgData name="Jake L'Ecuyer" userId="S::jake@autobooks.co::57ef37c5-c065-4096-ae93-5d8ad5c9e996" providerId="AD" clId="Web-{1E9E6F8B-66A4-0BBE-8C44-9EF0805F54AA}" dt="2023-11-01T21:46:27.370" v="6"/>
        <pc:sldMkLst>
          <pc:docMk/>
          <pc:sldMk cId="707118829" sldId="214570663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ke L'Ecuyer" userId="S::jake@autobooks.co::57ef37c5-c065-4096-ae93-5d8ad5c9e996" providerId="AD" clId="Web-{1E9E6F8B-66A4-0BBE-8C44-9EF0805F54AA}" dt="2023-11-01T21:46:27.370" v="6"/>
              <pc2:cmMkLst xmlns:pc2="http://schemas.microsoft.com/office/powerpoint/2019/9/main/command">
                <pc:docMk/>
                <pc:sldMk cId="707118829" sldId="2145706634"/>
                <pc2:cmMk id="{F549F17A-0FAD-4DA8-907A-9F8E1212346C}"/>
              </pc2:cmMkLst>
            </pc226:cmChg>
          </p:ext>
        </pc:extLst>
      </pc:sldChg>
      <pc:sldChg chg="ord">
        <pc:chgData name="Jake L'Ecuyer" userId="S::jake@autobooks.co::57ef37c5-c065-4096-ae93-5d8ad5c9e996" providerId="AD" clId="Web-{1E9E6F8B-66A4-0BBE-8C44-9EF0805F54AA}" dt="2023-11-01T21:45:01.353" v="4"/>
        <pc:sldMkLst>
          <pc:docMk/>
          <pc:sldMk cId="2058316032" sldId="2145706644"/>
        </pc:sldMkLst>
      </pc:sldChg>
      <pc:sldChg chg="ord">
        <pc:chgData name="Jake L'Ecuyer" userId="S::jake@autobooks.co::57ef37c5-c065-4096-ae93-5d8ad5c9e996" providerId="AD" clId="Web-{1E9E6F8B-66A4-0BBE-8C44-9EF0805F54AA}" dt="2023-11-01T21:43:46.493" v="0"/>
        <pc:sldMkLst>
          <pc:docMk/>
          <pc:sldMk cId="3619585202" sldId="2145706662"/>
        </pc:sldMkLst>
      </pc:sldChg>
      <pc:sldChg chg="ord">
        <pc:chgData name="Jake L'Ecuyer" userId="S::jake@autobooks.co::57ef37c5-c065-4096-ae93-5d8ad5c9e996" providerId="AD" clId="Web-{1E9E6F8B-66A4-0BBE-8C44-9EF0805F54AA}" dt="2023-11-01T21:44:11.540" v="1"/>
        <pc:sldMkLst>
          <pc:docMk/>
          <pc:sldMk cId="3413764025" sldId="2145706681"/>
        </pc:sldMkLst>
      </pc:sldChg>
    </pc:docChg>
  </pc:docChgLst>
  <pc:docChgLst>
    <pc:chgData name="Marissa Bianchi" userId="9251fd93-5d8b-4a92-b937-2fa514ab2c24" providerId="ADAL" clId="{C3FACC31-D5B7-A748-B28B-C823B01B2ECB}"/>
    <pc:docChg chg="addSld delSld modSld modSection">
      <pc:chgData name="Marissa Bianchi" userId="9251fd93-5d8b-4a92-b937-2fa514ab2c24" providerId="ADAL" clId="{C3FACC31-D5B7-A748-B28B-C823B01B2ECB}" dt="2023-10-31T15:38:17.698" v="29" actId="22"/>
      <pc:docMkLst>
        <pc:docMk/>
      </pc:docMkLst>
      <pc:sldChg chg="del mod modShow">
        <pc:chgData name="Marissa Bianchi" userId="9251fd93-5d8b-4a92-b937-2fa514ab2c24" providerId="ADAL" clId="{C3FACC31-D5B7-A748-B28B-C823B01B2ECB}" dt="2023-10-31T15:34:28.757" v="8" actId="2696"/>
        <pc:sldMkLst>
          <pc:docMk/>
          <pc:sldMk cId="1460444128" sldId="274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117388305" sldId="285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1135604509" sldId="3595"/>
        </pc:sldMkLst>
      </pc:sldChg>
      <pc:sldChg chg="add del mod setBg modShow">
        <pc:chgData name="Marissa Bianchi" userId="9251fd93-5d8b-4a92-b937-2fa514ab2c24" providerId="ADAL" clId="{C3FACC31-D5B7-A748-B28B-C823B01B2ECB}" dt="2023-10-31T15:36:50.170" v="23"/>
        <pc:sldMkLst>
          <pc:docMk/>
          <pc:sldMk cId="388005133" sldId="4564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3970813129" sldId="4567"/>
        </pc:sldMkLst>
      </pc:sldChg>
      <pc:sldChg chg="add del mod modShow">
        <pc:chgData name="Marissa Bianchi" userId="9251fd93-5d8b-4a92-b937-2fa514ab2c24" providerId="ADAL" clId="{C3FACC31-D5B7-A748-B28B-C823B01B2ECB}" dt="2023-10-31T15:37:44.228" v="27"/>
        <pc:sldMkLst>
          <pc:docMk/>
          <pc:sldMk cId="3421043077" sldId="4635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1192128407" sldId="2145706339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3169134865" sldId="2145706340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4163436416" sldId="2145706422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170806318" sldId="2145706440"/>
        </pc:sldMkLst>
      </pc:sldChg>
      <pc:sldChg chg="add del mod modShow">
        <pc:chgData name="Marissa Bianchi" userId="9251fd93-5d8b-4a92-b937-2fa514ab2c24" providerId="ADAL" clId="{C3FACC31-D5B7-A748-B28B-C823B01B2ECB}" dt="2023-10-31T15:36:41.771" v="22"/>
        <pc:sldMkLst>
          <pc:docMk/>
          <pc:sldMk cId="2859723925" sldId="214570644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959894342" sldId="2145706449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4223318287" sldId="2145706450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002060047" sldId="2145706451"/>
        </pc:sldMkLst>
      </pc:sldChg>
      <pc:sldChg chg="add del mod modShow">
        <pc:chgData name="Marissa Bianchi" userId="9251fd93-5d8b-4a92-b937-2fa514ab2c24" providerId="ADAL" clId="{C3FACC31-D5B7-A748-B28B-C823B01B2ECB}" dt="2023-10-31T15:36:41.771" v="22"/>
        <pc:sldMkLst>
          <pc:docMk/>
          <pc:sldMk cId="318080312" sldId="2145706456"/>
        </pc:sldMkLst>
      </pc:sldChg>
      <pc:sldChg chg="add del mod modShow">
        <pc:chgData name="Marissa Bianchi" userId="9251fd93-5d8b-4a92-b937-2fa514ab2c24" providerId="ADAL" clId="{C3FACC31-D5B7-A748-B28B-C823B01B2ECB}" dt="2023-10-31T15:36:41.771" v="22"/>
        <pc:sldMkLst>
          <pc:docMk/>
          <pc:sldMk cId="2616760336" sldId="214570645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313051456" sldId="2145706463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343519014" sldId="2145706474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02528365" sldId="2145706603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2121031" sldId="2145706606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741464121" sldId="2145706607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837653451" sldId="214570660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814381276" sldId="2145706612"/>
        </pc:sldMkLst>
      </pc:sldChg>
      <pc:sldChg chg="add del mod modShow">
        <pc:chgData name="Marissa Bianchi" userId="9251fd93-5d8b-4a92-b937-2fa514ab2c24" providerId="ADAL" clId="{C3FACC31-D5B7-A748-B28B-C823B01B2ECB}" dt="2023-10-31T15:37:44.228" v="27"/>
        <pc:sldMkLst>
          <pc:docMk/>
          <pc:sldMk cId="618601014" sldId="2145706614"/>
        </pc:sldMkLst>
      </pc:sldChg>
      <pc:sldChg chg="add del mod modShow">
        <pc:chgData name="Marissa Bianchi" userId="9251fd93-5d8b-4a92-b937-2fa514ab2c24" providerId="ADAL" clId="{C3FACC31-D5B7-A748-B28B-C823B01B2ECB}" dt="2023-10-31T15:37:30.569" v="26"/>
        <pc:sldMkLst>
          <pc:docMk/>
          <pc:sldMk cId="1853156712" sldId="2145706617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3228227673" sldId="214570661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786766230" sldId="2145706619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942824700" sldId="2145706620"/>
        </pc:sldMkLst>
      </pc:sldChg>
      <pc:sldChg chg="add del mod modShow">
        <pc:chgData name="Marissa Bianchi" userId="9251fd93-5d8b-4a92-b937-2fa514ab2c24" providerId="ADAL" clId="{C3FACC31-D5B7-A748-B28B-C823B01B2ECB}" dt="2023-10-31T15:37:44.228" v="27"/>
        <pc:sldMkLst>
          <pc:docMk/>
          <pc:sldMk cId="707118829" sldId="2145706634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683803836" sldId="2145706635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778224677" sldId="2145706636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3339451299" sldId="2145706637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00007924" sldId="214570663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020578048" sldId="2145706639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1898331666" sldId="2145706640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161612631" sldId="2145706641"/>
        </pc:sldMkLst>
      </pc:sldChg>
      <pc:sldChg chg="add del mod modShow">
        <pc:chgData name="Marissa Bianchi" userId="9251fd93-5d8b-4a92-b937-2fa514ab2c24" providerId="ADAL" clId="{C3FACC31-D5B7-A748-B28B-C823B01B2ECB}" dt="2023-10-31T15:36:28.701" v="21"/>
        <pc:sldMkLst>
          <pc:docMk/>
          <pc:sldMk cId="366676651" sldId="2145706642"/>
        </pc:sldMkLst>
      </pc:sldChg>
      <pc:sldChg chg="add del mod modShow">
        <pc:chgData name="Marissa Bianchi" userId="9251fd93-5d8b-4a92-b937-2fa514ab2c24" providerId="ADAL" clId="{C3FACC31-D5B7-A748-B28B-C823B01B2ECB}" dt="2023-10-31T15:36:28.701" v="21"/>
        <pc:sldMkLst>
          <pc:docMk/>
          <pc:sldMk cId="2426854881" sldId="2145706643"/>
        </pc:sldMkLst>
      </pc:sldChg>
      <pc:sldChg chg="mod modShow">
        <pc:chgData name="Marissa Bianchi" userId="9251fd93-5d8b-4a92-b937-2fa514ab2c24" providerId="ADAL" clId="{C3FACC31-D5B7-A748-B28B-C823B01B2ECB}" dt="2023-10-31T15:33:35.159" v="7" actId="729"/>
        <pc:sldMkLst>
          <pc:docMk/>
          <pc:sldMk cId="2058316032" sldId="2145706644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3212828480" sldId="2145706645"/>
        </pc:sldMkLst>
      </pc:sldChg>
      <pc:sldChg chg="add del mod modShow">
        <pc:chgData name="Marissa Bianchi" userId="9251fd93-5d8b-4a92-b937-2fa514ab2c24" providerId="ADAL" clId="{C3FACC31-D5B7-A748-B28B-C823B01B2ECB}" dt="2023-10-31T15:37:20.436" v="25"/>
        <pc:sldMkLst>
          <pc:docMk/>
          <pc:sldMk cId="1669130864" sldId="2145706650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3444323424" sldId="2145706653"/>
        </pc:sldMkLst>
      </pc:sldChg>
      <pc:sldChg chg="add del mod setBg modShow">
        <pc:chgData name="Marissa Bianchi" userId="9251fd93-5d8b-4a92-b937-2fa514ab2c24" providerId="ADAL" clId="{C3FACC31-D5B7-A748-B28B-C823B01B2ECB}" dt="2023-10-31T15:37:11.200" v="24"/>
        <pc:sldMkLst>
          <pc:docMk/>
          <pc:sldMk cId="309542255" sldId="2145706654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660779575" sldId="2145706655"/>
        </pc:sldMkLst>
      </pc:sldChg>
      <pc:sldChg chg="add del mod setBg modShow">
        <pc:chgData name="Marissa Bianchi" userId="9251fd93-5d8b-4a92-b937-2fa514ab2c24" providerId="ADAL" clId="{C3FACC31-D5B7-A748-B28B-C823B01B2ECB}" dt="2023-10-31T15:37:11.200" v="24"/>
        <pc:sldMkLst>
          <pc:docMk/>
          <pc:sldMk cId="1739613980" sldId="2145706656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381762232" sldId="2145706657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820735597" sldId="2145706658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622481772" sldId="2145706659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1621487184" sldId="2145706660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4136930727" sldId="2145706661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591276513" sldId="2145706662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799250642" sldId="2145706663"/>
        </pc:sldMkLst>
      </pc:sldChg>
      <pc:sldChg chg="del mod modShow">
        <pc:chgData name="Marissa Bianchi" userId="9251fd93-5d8b-4a92-b937-2fa514ab2c24" providerId="ADAL" clId="{C3FACC31-D5B7-A748-B28B-C823B01B2ECB}" dt="2023-10-31T15:34:55.584" v="9" actId="2696"/>
        <pc:sldMkLst>
          <pc:docMk/>
          <pc:sldMk cId="2065630426" sldId="2145706664"/>
        </pc:sldMkLst>
      </pc:sldChg>
      <pc:sldChg chg="add del mod modShow">
        <pc:chgData name="Marissa Bianchi" userId="9251fd93-5d8b-4a92-b937-2fa514ab2c24" providerId="ADAL" clId="{C3FACC31-D5B7-A748-B28B-C823B01B2ECB}" dt="2023-10-31T15:37:30.569" v="26"/>
        <pc:sldMkLst>
          <pc:docMk/>
          <pc:sldMk cId="815778479" sldId="2145706665"/>
        </pc:sldMkLst>
      </pc:sldChg>
      <pc:sldChg chg="addSp new mod">
        <pc:chgData name="Marissa Bianchi" userId="9251fd93-5d8b-4a92-b937-2fa514ab2c24" providerId="ADAL" clId="{C3FACC31-D5B7-A748-B28B-C823B01B2ECB}" dt="2023-10-31T15:38:17.698" v="29" actId="22"/>
        <pc:sldMkLst>
          <pc:docMk/>
          <pc:sldMk cId="1620129639" sldId="2145706666"/>
        </pc:sldMkLst>
        <pc:spChg chg="add">
          <ac:chgData name="Marissa Bianchi" userId="9251fd93-5d8b-4a92-b937-2fa514ab2c24" providerId="ADAL" clId="{C3FACC31-D5B7-A748-B28B-C823B01B2ECB}" dt="2023-10-31T15:38:17.698" v="29" actId="22"/>
          <ac:spMkLst>
            <pc:docMk/>
            <pc:sldMk cId="1620129639" sldId="2145706666"/>
            <ac:spMk id="5" creationId="{486C7E51-9BEA-10CD-C370-07B128EB249A}"/>
          </ac:spMkLst>
        </pc:spChg>
      </pc:sldChg>
    </pc:docChg>
  </pc:docChgLst>
  <pc:docChgLst>
    <pc:chgData name="Kristen Borchardt-Mazur" userId="6ff01312-7b93-4bf8-87bb-7abf7db93e60" providerId="ADAL" clId="{EB488D9B-3CF5-AD45-A571-0B2A0F7DE343}"/>
    <pc:docChg chg="undo custSel addSld delSld modSld sldOrd modMainMaster addSection modSection modNotesMaster">
      <pc:chgData name="Kristen Borchardt-Mazur" userId="6ff01312-7b93-4bf8-87bb-7abf7db93e60" providerId="ADAL" clId="{EB488D9B-3CF5-AD45-A571-0B2A0F7DE343}" dt="2023-11-02T14:23:35.540" v="308" actId="1076"/>
      <pc:docMkLst>
        <pc:docMk/>
      </pc:docMkLst>
      <pc:sldChg chg="modSp mod">
        <pc:chgData name="Kristen Borchardt-Mazur" userId="6ff01312-7b93-4bf8-87bb-7abf7db93e60" providerId="ADAL" clId="{EB488D9B-3CF5-AD45-A571-0B2A0F7DE343}" dt="2023-11-02T12:53:34.465" v="182"/>
        <pc:sldMkLst>
          <pc:docMk/>
          <pc:sldMk cId="1117388305" sldId="285"/>
        </pc:sldMkLst>
        <pc:spChg chg="mod">
          <ac:chgData name="Kristen Borchardt-Mazur" userId="6ff01312-7b93-4bf8-87bb-7abf7db93e60" providerId="ADAL" clId="{EB488D9B-3CF5-AD45-A571-0B2A0F7DE343}" dt="2023-11-02T12:40:47.277" v="31" actId="2711"/>
          <ac:spMkLst>
            <pc:docMk/>
            <pc:sldMk cId="1117388305" sldId="285"/>
            <ac:spMk id="5" creationId="{B311A6D9-D14C-7518-30B1-4717E2623FB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17388305" sldId="285"/>
            <ac:spMk id="7" creationId="{3CD6ABE3-FDCB-E8C3-EF72-1C4A428798DA}"/>
          </ac:spMkLst>
        </pc:spChg>
        <pc:spChg chg="mod">
          <ac:chgData name="Kristen Borchardt-Mazur" userId="6ff01312-7b93-4bf8-87bb-7abf7db93e60" providerId="ADAL" clId="{EB488D9B-3CF5-AD45-A571-0B2A0F7DE343}" dt="2023-11-02T12:40:36.420" v="28" actId="14100"/>
          <ac:spMkLst>
            <pc:docMk/>
            <pc:sldMk cId="1117388305" sldId="285"/>
            <ac:spMk id="9" creationId="{B02B8525-4331-2F44-21DA-43C19B5A5817}"/>
          </ac:spMkLst>
        </pc:spChg>
      </pc:sldChg>
      <pc:sldChg chg="del">
        <pc:chgData name="Kristen Borchardt-Mazur" userId="6ff01312-7b93-4bf8-87bb-7abf7db93e60" providerId="ADAL" clId="{EB488D9B-3CF5-AD45-A571-0B2A0F7DE343}" dt="2023-11-02T12:42:13.066" v="49" actId="2696"/>
        <pc:sldMkLst>
          <pc:docMk/>
          <pc:sldMk cId="1135604509" sldId="3595"/>
        </pc:sldMkLst>
      </pc:sldChg>
      <pc:sldChg chg="modSp mod modTransition">
        <pc:chgData name="Kristen Borchardt-Mazur" userId="6ff01312-7b93-4bf8-87bb-7abf7db93e60" providerId="ADAL" clId="{EB488D9B-3CF5-AD45-A571-0B2A0F7DE343}" dt="2023-11-02T13:45:35.519" v="220"/>
        <pc:sldMkLst>
          <pc:docMk/>
          <pc:sldMk cId="388005133" sldId="4564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" creationId="{F07B06DE-1209-996E-1770-59351529C492}"/>
          </ac:spMkLst>
        </pc:spChg>
        <pc:spChg chg="mod">
          <ac:chgData name="Kristen Borchardt-Mazur" userId="6ff01312-7b93-4bf8-87bb-7abf7db93e60" providerId="ADAL" clId="{EB488D9B-3CF5-AD45-A571-0B2A0F7DE343}" dt="2023-11-02T13:05:27.802" v="192" actId="113"/>
          <ac:spMkLst>
            <pc:docMk/>
            <pc:sldMk cId="388005133" sldId="4564"/>
            <ac:spMk id="11" creationId="{3C351B7B-F5C4-E345-A77B-0A3C5EDD24E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3" creationId="{39BA038A-59A1-BF48-9F26-B1C3E1D17BD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75" creationId="{F20182E0-2120-EEF2-BD18-0E88F83549C2}"/>
          </ac:spMkLst>
        </pc:spChg>
        <pc:spChg chg="mod">
          <ac:chgData name="Kristen Borchardt-Mazur" userId="6ff01312-7b93-4bf8-87bb-7abf7db93e60" providerId="ADAL" clId="{EB488D9B-3CF5-AD45-A571-0B2A0F7DE343}" dt="2023-11-02T13:05:33.991" v="193" actId="113"/>
          <ac:spMkLst>
            <pc:docMk/>
            <pc:sldMk cId="388005133" sldId="4564"/>
            <ac:spMk id="88" creationId="{1215D1AD-290B-2543-A59B-4B487C3C297A}"/>
          </ac:spMkLst>
        </pc:spChg>
        <pc:spChg chg="mod">
          <ac:chgData name="Kristen Borchardt-Mazur" userId="6ff01312-7b93-4bf8-87bb-7abf7db93e60" providerId="ADAL" clId="{EB488D9B-3CF5-AD45-A571-0B2A0F7DE343}" dt="2023-11-02T13:05:33.991" v="193" actId="113"/>
          <ac:spMkLst>
            <pc:docMk/>
            <pc:sldMk cId="388005133" sldId="4564"/>
            <ac:spMk id="89" creationId="{4C96674F-E6CC-2044-B500-C1212F31304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62" creationId="{8AB3EAC2-6A94-5143-8B51-5CE06D1320E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63" creationId="{9764AA62-5955-1741-9D16-5B477D7F72D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64" creationId="{C78C6A95-5C05-9348-BAA5-00DA0A7E7F4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68" creationId="{0CBDCD85-8112-894D-96DE-DB101A2FC1A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69" creationId="{90EE7F4C-4F76-9C4A-911B-7115FAC94BC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0" creationId="{CDCA8203-D38B-7546-B2CB-C3EEEF7AEF2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1" creationId="{2C63146E-CDB8-0C47-8DFC-D4B0F94210D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2" creationId="{DE9FD93A-A21E-154D-9152-F1E3A919D257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3" creationId="{1C20FE4B-2D2A-6B42-80AE-877A7C18F8B4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4" creationId="{3CBBFB10-D093-1245-907C-FB6F0492B22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5" creationId="{B58DC686-0B3B-4846-9EAB-C1FB47735C9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76" creationId="{1F89962E-631A-0B4D-9F5B-06B51312ACD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80" creationId="{44C65DC8-C3D0-C241-B35E-D55ACAFCC3F3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81" creationId="{6427A930-A57B-BD4B-87A4-3A8C0C25A487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92" creationId="{580D9785-1955-7240-9EFB-D9705258524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94" creationId="{CA6F19B6-FD85-6B40-9A80-2FD77C86BFC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96" creationId="{CFC0CA74-63F0-3047-9932-9ACAA7EC9BF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97" creationId="{4CD3C195-5FE0-8F45-A31C-42BE1382897C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198" creationId="{8214BD47-A492-174A-88B1-0F55722CA513}"/>
          </ac:spMkLst>
        </pc:spChg>
        <pc:spChg chg="mod">
          <ac:chgData name="Kristen Borchardt-Mazur" userId="6ff01312-7b93-4bf8-87bb-7abf7db93e60" providerId="ADAL" clId="{EB488D9B-3CF5-AD45-A571-0B2A0F7DE343}" dt="2023-11-02T13:05:24.599" v="191" actId="113"/>
          <ac:spMkLst>
            <pc:docMk/>
            <pc:sldMk cId="388005133" sldId="4564"/>
            <ac:spMk id="199" creationId="{E50C3A27-3786-6F4E-996E-38A9BEEEAF4B}"/>
          </ac:spMkLst>
        </pc:spChg>
        <pc:spChg chg="mod">
          <ac:chgData name="Kristen Borchardt-Mazur" userId="6ff01312-7b93-4bf8-87bb-7abf7db93e60" providerId="ADAL" clId="{EB488D9B-3CF5-AD45-A571-0B2A0F7DE343}" dt="2023-11-02T13:05:24.599" v="191" actId="113"/>
          <ac:spMkLst>
            <pc:docMk/>
            <pc:sldMk cId="388005133" sldId="4564"/>
            <ac:spMk id="200" creationId="{18A65C61-C286-A449-B0C7-D59142A51F1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1" creationId="{DA23520D-0FB9-114A-B199-C25A8F16749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2" creationId="{304FB34C-8762-1347-878F-160A8692E993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3" creationId="{EE39AC77-C57E-2A4A-8013-4A006ADEC13D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4" creationId="{2BC23AB3-63BD-EE4A-A1E0-C68384704077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5" creationId="{DF1F4342-8B97-7346-BCB3-B4F4E4504BB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6" creationId="{6D424CD7-60D5-084C-BE98-EC53F2332C0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7" creationId="{25AB14BF-8618-2E40-BC1A-EB0BDF715B0E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8" creationId="{4479C311-E3BB-7849-AE25-F023A16FA11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09" creationId="{BB0E315A-2F0A-7840-A909-EEB88E5455C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0" creationId="{1E1AADA2-6E5C-D942-A6BC-82833839DF1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3" creationId="{1D1D8852-8D4B-A343-AEC4-E3772AD16C6C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4" creationId="{4E95BB2C-C45E-C14A-8781-21E1B26EB66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5" creationId="{05CBBDCC-8FEF-AE44-AC0C-39231F5E398B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7" creationId="{D2F3053D-A30F-F246-8FDB-8BA3CEB0B4AB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88005133" sldId="4564"/>
            <ac:spMk id="218" creationId="{E85489A3-D325-AD48-BC92-9188363948E2}"/>
          </ac:spMkLst>
        </pc:spChg>
        <pc:grpChg chg="mod">
          <ac:chgData name="Kristen Borchardt-Mazur" userId="6ff01312-7b93-4bf8-87bb-7abf7db93e60" providerId="ADAL" clId="{EB488D9B-3CF5-AD45-A571-0B2A0F7DE343}" dt="2023-11-02T12:53:21.632" v="180"/>
          <ac:grpSpMkLst>
            <pc:docMk/>
            <pc:sldMk cId="388005133" sldId="4564"/>
            <ac:grpSpMk id="12" creationId="{D3D94D4F-CA50-454C-ADBC-0747037EB83C}"/>
          </ac:grpSpMkLst>
        </pc:grpChg>
      </pc:sldChg>
      <pc:sldChg chg="modSp modTransition modNotes">
        <pc:chgData name="Kristen Borchardt-Mazur" userId="6ff01312-7b93-4bf8-87bb-7abf7db93e60" providerId="ADAL" clId="{EB488D9B-3CF5-AD45-A571-0B2A0F7DE343}" dt="2023-11-02T13:45:16.830" v="212"/>
        <pc:sldMkLst>
          <pc:docMk/>
          <pc:sldMk cId="3970813129" sldId="4567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970813129" sldId="4567"/>
            <ac:spMk id="2" creationId="{B423317C-8291-B0BE-B691-084E80B8757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970813129" sldId="4567"/>
            <ac:spMk id="20" creationId="{0E1360CD-781C-164A-832E-347419F7F5D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970813129" sldId="4567"/>
            <ac:spMk id="28" creationId="{A1A4B46D-F070-7D4B-B041-452531F5600B}"/>
          </ac:spMkLst>
        </pc:spChg>
      </pc:sldChg>
      <pc:sldChg chg="modSp mod ord modTransition delCm">
        <pc:chgData name="Kristen Borchardt-Mazur" userId="6ff01312-7b93-4bf8-87bb-7abf7db93e60" providerId="ADAL" clId="{EB488D9B-3CF5-AD45-A571-0B2A0F7DE343}" dt="2023-11-02T13:44:52.906" v="206"/>
        <pc:sldMkLst>
          <pc:docMk/>
          <pc:sldMk cId="3421043077" sldId="4635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421043077" sldId="4635"/>
            <ac:spMk id="4" creationId="{3F938900-E73F-4C19-5DAA-061BA4DC8A5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2T12:43:10.150" v="54"/>
              <pc2:cmMkLst xmlns:pc2="http://schemas.microsoft.com/office/powerpoint/2019/9/main/command">
                <pc:docMk/>
                <pc:sldMk cId="3421043077" sldId="4635"/>
                <pc2:cmMk id="{08C8DEAF-EBE8-4E6D-925A-6F4067C86160}"/>
              </pc2:cmMkLst>
            </pc226:cmChg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2T12:43:12.656" v="55"/>
              <pc2:cmMkLst xmlns:pc2="http://schemas.microsoft.com/office/powerpoint/2019/9/main/command">
                <pc:docMk/>
                <pc:sldMk cId="3421043077" sldId="4635"/>
                <pc2:cmMk id="{5F9458E6-01F1-124C-B1B8-2D8CDA57A595}"/>
              </pc2:cmMkLst>
            </pc226:cmChg>
          </p:ext>
        </pc:extLst>
      </pc:sldChg>
      <pc:sldChg chg="modSp mod modTransition">
        <pc:chgData name="Kristen Borchardt-Mazur" userId="6ff01312-7b93-4bf8-87bb-7abf7db93e60" providerId="ADAL" clId="{EB488D9B-3CF5-AD45-A571-0B2A0F7DE343}" dt="2023-11-02T13:45:19.635" v="213"/>
        <pc:sldMkLst>
          <pc:docMk/>
          <pc:sldMk cId="1192128407" sldId="2145706339"/>
        </pc:sldMkLst>
        <pc:spChg chg="mod">
          <ac:chgData name="Kristen Borchardt-Mazur" userId="6ff01312-7b93-4bf8-87bb-7abf7db93e60" providerId="ADAL" clId="{EB488D9B-3CF5-AD45-A571-0B2A0F7DE343}" dt="2023-11-02T12:42:06.900" v="48" actId="14100"/>
          <ac:spMkLst>
            <pc:docMk/>
            <pc:sldMk cId="1192128407" sldId="2145706339"/>
            <ac:spMk id="7" creationId="{D2C2B988-736F-AB41-BC2C-6C3E1554FD1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128407" sldId="2145706339"/>
            <ac:spMk id="8" creationId="{8B5E430D-0D0E-E943-B9C9-44276CE15162}"/>
          </ac:spMkLst>
        </pc:spChg>
        <pc:spChg chg="mod">
          <ac:chgData name="Kristen Borchardt-Mazur" userId="6ff01312-7b93-4bf8-87bb-7abf7db93e60" providerId="ADAL" clId="{EB488D9B-3CF5-AD45-A571-0B2A0F7DE343}" dt="2023-11-02T12:54:04.159" v="184" actId="113"/>
          <ac:spMkLst>
            <pc:docMk/>
            <pc:sldMk cId="1192128407" sldId="2145706339"/>
            <ac:spMk id="10" creationId="{65521E3A-9076-4E4E-BDB8-C5018C4321DE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128407" sldId="2145706339"/>
            <ac:spMk id="11" creationId="{01850C2D-CCD2-2442-B8DD-D8771F13832F}"/>
          </ac:spMkLst>
        </pc:spChg>
        <pc:spChg chg="mod">
          <ac:chgData name="Kristen Borchardt-Mazur" userId="6ff01312-7b93-4bf8-87bb-7abf7db93e60" providerId="ADAL" clId="{EB488D9B-3CF5-AD45-A571-0B2A0F7DE343}" dt="2023-11-02T12:54:04.159" v="184" actId="113"/>
          <ac:spMkLst>
            <pc:docMk/>
            <pc:sldMk cId="1192128407" sldId="2145706339"/>
            <ac:spMk id="12" creationId="{D2EBAC6F-0DF4-4240-ACDD-81A332FC6C2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128407" sldId="2145706339"/>
            <ac:spMk id="13" creationId="{38394180-E25D-0E45-B525-406DB3FDDC85}"/>
          </ac:spMkLst>
        </pc:spChg>
      </pc:sldChg>
      <pc:sldChg chg="modSp modTransition">
        <pc:chgData name="Kristen Borchardt-Mazur" userId="6ff01312-7b93-4bf8-87bb-7abf7db93e60" providerId="ADAL" clId="{EB488D9B-3CF5-AD45-A571-0B2A0F7DE343}" dt="2023-11-02T13:45:23.573" v="214"/>
        <pc:sldMkLst>
          <pc:docMk/>
          <pc:sldMk cId="3169134865" sldId="2145706340"/>
        </pc:sldMkLst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3169134865" sldId="2145706340"/>
            <ac:spMk id="3" creationId="{5ACABEE4-1164-D548-9CCB-8D7ECC5FE667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169134865" sldId="2145706340"/>
            <ac:spMk id="6" creationId="{B3F4A873-1108-E24F-9CFF-BE219B50FF6A}"/>
          </ac:spMkLst>
        </pc:spChg>
        <pc:spChg chg="mod">
          <ac:chgData name="Kristen Borchardt-Mazur" userId="6ff01312-7b93-4bf8-87bb-7abf7db93e60" providerId="ADAL" clId="{EB488D9B-3CF5-AD45-A571-0B2A0F7DE343}" dt="2023-11-02T12:54:08.716" v="185" actId="113"/>
          <ac:spMkLst>
            <pc:docMk/>
            <pc:sldMk cId="3169134865" sldId="2145706340"/>
            <ac:spMk id="7" creationId="{E4B81821-6B47-1848-A0B9-DB2CA9FE422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169134865" sldId="2145706340"/>
            <ac:spMk id="9" creationId="{64451491-1121-9943-9C52-E3BBD2A4F678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3169134865" sldId="2145706340"/>
            <ac:spMk id="10" creationId="{64979368-AA88-2444-ADB6-6371802B665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169134865" sldId="2145706340"/>
            <ac:spMk id="11" creationId="{A2D2FBE9-0ED1-0047-AE06-3F42F0D376D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169134865" sldId="2145706340"/>
            <ac:spMk id="16" creationId="{29FB014C-0683-7146-BB84-989517C8538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169134865" sldId="2145706340"/>
            <ac:spMk id="24" creationId="{F8A8C696-EDBD-2A4B-82F0-8C45E2876A3F}"/>
          </ac:spMkLst>
        </pc:spChg>
      </pc:sldChg>
      <pc:sldChg chg="modTransition delCm">
        <pc:chgData name="Kristen Borchardt-Mazur" userId="6ff01312-7b93-4bf8-87bb-7abf7db93e60" providerId="ADAL" clId="{EB488D9B-3CF5-AD45-A571-0B2A0F7DE343}" dt="2023-11-02T13:45:32.340" v="217"/>
        <pc:sldMkLst>
          <pc:docMk/>
          <pc:sldMk cId="2859723925" sldId="21457064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1T20:46:20.729" v="12"/>
              <pc2:cmMkLst xmlns:pc2="http://schemas.microsoft.com/office/powerpoint/2019/9/main/command">
                <pc:docMk/>
                <pc:sldMk cId="2859723925" sldId="2145706448"/>
                <pc2:cmMk id="{EAD016A9-8603-9C49-9144-8F1C6505EBAA}"/>
              </pc2:cmMkLst>
            </pc226:cmChg>
          </p:ext>
        </pc:extLst>
      </pc:sldChg>
      <pc:sldChg chg="modSp modTransition modNotes">
        <pc:chgData name="Kristen Borchardt-Mazur" userId="6ff01312-7b93-4bf8-87bb-7abf7db93e60" providerId="ADAL" clId="{EB488D9B-3CF5-AD45-A571-0B2A0F7DE343}" dt="2023-11-02T13:45:13.877" v="211"/>
        <pc:sldMkLst>
          <pc:docMk/>
          <pc:sldMk cId="4223318287" sldId="2145706450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4223318287" sldId="2145706450"/>
            <ac:spMk id="3" creationId="{B8506C15-6EC8-74B9-BD00-289B0F328B23}"/>
          </ac:spMkLst>
        </pc:spChg>
      </pc:sldChg>
      <pc:sldChg chg="modTransition delCm">
        <pc:chgData name="Kristen Borchardt-Mazur" userId="6ff01312-7b93-4bf8-87bb-7abf7db93e60" providerId="ADAL" clId="{EB488D9B-3CF5-AD45-A571-0B2A0F7DE343}" dt="2023-11-02T13:45:33.333" v="218"/>
        <pc:sldMkLst>
          <pc:docMk/>
          <pc:sldMk cId="318080312" sldId="21457064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1T20:46:15.779" v="11"/>
              <pc2:cmMkLst xmlns:pc2="http://schemas.microsoft.com/office/powerpoint/2019/9/main/command">
                <pc:docMk/>
                <pc:sldMk cId="318080312" sldId="2145706456"/>
                <pc2:cmMk id="{5DFB3F8F-4BEA-4145-9BCA-AE39B44284B3}"/>
              </pc2:cmMkLst>
            </pc226:cmChg>
          </p:ext>
        </pc:extLst>
      </pc:sldChg>
      <pc:sldChg chg="modTransition delCm">
        <pc:chgData name="Kristen Borchardt-Mazur" userId="6ff01312-7b93-4bf8-87bb-7abf7db93e60" providerId="ADAL" clId="{EB488D9B-3CF5-AD45-A571-0B2A0F7DE343}" dt="2023-11-02T13:45:34.117" v="219"/>
        <pc:sldMkLst>
          <pc:docMk/>
          <pc:sldMk cId="2616760336" sldId="21457064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1T20:46:09.242" v="9"/>
              <pc2:cmMkLst xmlns:pc2="http://schemas.microsoft.com/office/powerpoint/2019/9/main/command">
                <pc:docMk/>
                <pc:sldMk cId="2616760336" sldId="2145706458"/>
                <pc2:cmMk id="{33FD5005-A6CD-0D4B-B289-65C90CE87E4B}"/>
              </pc2:cmMkLst>
            </pc226:cmChg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1T20:46:11.467" v="10"/>
              <pc2:cmMkLst xmlns:pc2="http://schemas.microsoft.com/office/powerpoint/2019/9/main/command">
                <pc:docMk/>
                <pc:sldMk cId="2616760336" sldId="2145706458"/>
                <pc2:cmMk id="{E6F8A5BD-E394-CB4A-BDE3-D9B0626516F5}"/>
              </pc2:cmMkLst>
            </pc226:cmChg>
          </p:ext>
        </pc:extLst>
      </pc:sldChg>
      <pc:sldChg chg="del">
        <pc:chgData name="Kristen Borchardt-Mazur" userId="6ff01312-7b93-4bf8-87bb-7abf7db93e60" providerId="ADAL" clId="{EB488D9B-3CF5-AD45-A571-0B2A0F7DE343}" dt="2023-11-02T12:39:04.350" v="13" actId="2696"/>
        <pc:sldMkLst>
          <pc:docMk/>
          <pc:sldMk cId="343519014" sldId="2145706474"/>
        </pc:sldMkLst>
      </pc:sldChg>
      <pc:sldChg chg="modSp ord modTransition delCm">
        <pc:chgData name="Kristen Borchardt-Mazur" userId="6ff01312-7b93-4bf8-87bb-7abf7db93e60" providerId="ADAL" clId="{EB488D9B-3CF5-AD45-A571-0B2A0F7DE343}" dt="2023-11-02T13:45:39.930" v="225"/>
        <pc:sldMkLst>
          <pc:docMk/>
          <pc:sldMk cId="618601014" sldId="2145706614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18601014" sldId="2145706614"/>
            <ac:spMk id="4" creationId="{8CFCDF2E-390D-BED2-0BBB-D7DBBFEDA09B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18601014" sldId="2145706614"/>
            <ac:spMk id="13" creationId="{68508AD6-CE2F-4FEA-42B0-728EC65B245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18601014" sldId="2145706614"/>
            <ac:spMk id="14" creationId="{52DC9440-D6EB-9FD8-A3DA-3A5C474FD2F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18601014" sldId="2145706614"/>
            <ac:spMk id="15" creationId="{CC147F09-3A9E-B529-1FFD-E14B3918B8CB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618601014" sldId="2145706614"/>
            <ac:spMk id="16" creationId="{A4C28349-EB88-B981-FC28-3D400BE482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2T12:43:53.621" v="58"/>
              <pc2:cmMkLst xmlns:pc2="http://schemas.microsoft.com/office/powerpoint/2019/9/main/command">
                <pc:docMk/>
                <pc:sldMk cId="618601014" sldId="2145706614"/>
                <pc2:cmMk id="{EB4C90B9-1469-4673-A083-B88D04850028}"/>
              </pc2:cmMkLst>
            </pc226:cmChg>
          </p:ext>
        </pc:extLst>
      </pc:sldChg>
      <pc:sldChg chg="modSp modTransition modNotes">
        <pc:chgData name="Kristen Borchardt-Mazur" userId="6ff01312-7b93-4bf8-87bb-7abf7db93e60" providerId="ADAL" clId="{EB488D9B-3CF5-AD45-A571-0B2A0F7DE343}" dt="2023-11-02T13:45:38.075" v="223"/>
        <pc:sldMkLst>
          <pc:docMk/>
          <pc:sldMk cId="1853156712" sldId="2145706617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853156712" sldId="2145706617"/>
            <ac:spMk id="23" creationId="{35FDEDBB-30B1-3C0A-A318-BD63577F2D9D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853156712" sldId="2145706617"/>
            <ac:spMk id="25" creationId="{6A134721-BC0E-504C-B884-83F9A683088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853156712" sldId="2145706617"/>
            <ac:spMk id="30" creationId="{36732950-BBA5-594B-821D-C0A311A04F6D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1853156712" sldId="2145706617"/>
            <ac:spMk id="48" creationId="{59981CC7-C50B-E748-AD06-3EF146FBE639}"/>
          </ac:spMkLst>
        </pc:spChg>
      </pc:sldChg>
      <pc:sldChg chg="addSp delSp modSp del mod">
        <pc:chgData name="Kristen Borchardt-Mazur" userId="6ff01312-7b93-4bf8-87bb-7abf7db93e60" providerId="ADAL" clId="{EB488D9B-3CF5-AD45-A571-0B2A0F7DE343}" dt="2023-11-02T12:42:41.761" v="50" actId="2696"/>
        <pc:sldMkLst>
          <pc:docMk/>
          <pc:sldMk cId="707118829" sldId="2145706634"/>
        </pc:sldMkLst>
        <pc:spChg chg="add mod">
          <ac:chgData name="Kristen Borchardt-Mazur" userId="6ff01312-7b93-4bf8-87bb-7abf7db93e60" providerId="ADAL" clId="{EB488D9B-3CF5-AD45-A571-0B2A0F7DE343}" dt="2023-11-01T20:45:55.307" v="7"/>
          <ac:spMkLst>
            <pc:docMk/>
            <pc:sldMk cId="707118829" sldId="2145706634"/>
            <ac:spMk id="2" creationId="{14730579-9547-E27A-EF75-7E633A19C660}"/>
          </ac:spMkLst>
        </pc:spChg>
        <pc:spChg chg="add mod">
          <ac:chgData name="Kristen Borchardt-Mazur" userId="6ff01312-7b93-4bf8-87bb-7abf7db93e60" providerId="ADAL" clId="{EB488D9B-3CF5-AD45-A571-0B2A0F7DE343}" dt="2023-11-01T20:45:55.307" v="7"/>
          <ac:spMkLst>
            <pc:docMk/>
            <pc:sldMk cId="707118829" sldId="2145706634"/>
            <ac:spMk id="5" creationId="{FEC777EC-4447-422C-F201-33FD70109E26}"/>
          </ac:spMkLst>
        </pc:spChg>
        <pc:spChg chg="del">
          <ac:chgData name="Kristen Borchardt-Mazur" userId="6ff01312-7b93-4bf8-87bb-7abf7db93e60" providerId="ADAL" clId="{EB488D9B-3CF5-AD45-A571-0B2A0F7DE343}" dt="2023-11-01T20:45:58.929" v="8" actId="478"/>
          <ac:spMkLst>
            <pc:docMk/>
            <pc:sldMk cId="707118829" sldId="2145706634"/>
            <ac:spMk id="8" creationId="{D552CD8C-B3B8-6CD7-6DA6-9F19805F2C33}"/>
          </ac:spMkLst>
        </pc:spChg>
        <pc:spChg chg="del">
          <ac:chgData name="Kristen Borchardt-Mazur" userId="6ff01312-7b93-4bf8-87bb-7abf7db93e60" providerId="ADAL" clId="{EB488D9B-3CF5-AD45-A571-0B2A0F7DE343}" dt="2023-11-01T20:45:58.929" v="8" actId="478"/>
          <ac:spMkLst>
            <pc:docMk/>
            <pc:sldMk cId="707118829" sldId="2145706634"/>
            <ac:spMk id="12" creationId="{986E0F69-1270-7244-EB9C-E01D014C98D4}"/>
          </ac:spMkLst>
        </pc:spChg>
        <pc:spChg chg="add mod">
          <ac:chgData name="Kristen Borchardt-Mazur" userId="6ff01312-7b93-4bf8-87bb-7abf7db93e60" providerId="ADAL" clId="{EB488D9B-3CF5-AD45-A571-0B2A0F7DE343}" dt="2023-11-01T20:45:55.307" v="7"/>
          <ac:spMkLst>
            <pc:docMk/>
            <pc:sldMk cId="707118829" sldId="2145706634"/>
            <ac:spMk id="14" creationId="{ECB82D5D-9755-0511-A109-9955FB19A561}"/>
          </ac:spMkLst>
        </pc:spChg>
        <pc:spChg chg="del">
          <ac:chgData name="Kristen Borchardt-Mazur" userId="6ff01312-7b93-4bf8-87bb-7abf7db93e60" providerId="ADAL" clId="{EB488D9B-3CF5-AD45-A571-0B2A0F7DE343}" dt="2023-11-01T20:45:58.929" v="8" actId="478"/>
          <ac:spMkLst>
            <pc:docMk/>
            <pc:sldMk cId="707118829" sldId="2145706634"/>
            <ac:spMk id="21" creationId="{83E0913C-E5EC-7197-73BC-F5F7DD8A4536}"/>
          </ac:spMkLst>
        </pc:spChg>
      </pc:sldChg>
      <pc:sldChg chg="modSp modTransition">
        <pc:chgData name="Kristen Borchardt-Mazur" userId="6ff01312-7b93-4bf8-87bb-7abf7db93e60" providerId="ADAL" clId="{EB488D9B-3CF5-AD45-A571-0B2A0F7DE343}" dt="2023-11-02T13:44:48.843" v="205"/>
        <pc:sldMkLst>
          <pc:docMk/>
          <pc:sldMk cId="1898331666" sldId="2145706640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898331666" sldId="2145706640"/>
            <ac:spMk id="3" creationId="{DB263024-6C4E-891E-82D8-134E6BE108C5}"/>
          </ac:spMkLst>
        </pc:spChg>
      </pc:sldChg>
      <pc:sldChg chg="modSp modTransition modNotes">
        <pc:chgData name="Kristen Borchardt-Mazur" userId="6ff01312-7b93-4bf8-87bb-7abf7db93e60" providerId="ADAL" clId="{EB488D9B-3CF5-AD45-A571-0B2A0F7DE343}" dt="2023-11-02T13:45:26.315" v="215"/>
        <pc:sldMkLst>
          <pc:docMk/>
          <pc:sldMk cId="366676651" sldId="2145706642"/>
        </pc:sldMkLst>
        <pc:spChg chg="mod">
          <ac:chgData name="Kristen Borchardt-Mazur" userId="6ff01312-7b93-4bf8-87bb-7abf7db93e60" providerId="ADAL" clId="{EB488D9B-3CF5-AD45-A571-0B2A0F7DE343}" dt="2023-11-02T12:53:13.553" v="178"/>
          <ac:spMkLst>
            <pc:docMk/>
            <pc:sldMk cId="366676651" sldId="2145706642"/>
            <ac:spMk id="6" creationId="{BB191583-6C84-ED47-8476-251620CE247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11" creationId="{D715FA8A-9272-584B-A6CC-FCD4574BC54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18" creationId="{40BF7093-1202-463B-86F5-DE23B8D5E15E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31" creationId="{CB448E93-673F-4761-8B8C-C683C72839A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40" creationId="{FA05AFC7-D1DB-9835-6B66-0A8C5D4AD21B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49" creationId="{A28AF4BE-2EAB-4156-9437-5FD8DAB81B5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6676651" sldId="2145706642"/>
            <ac:spMk id="57" creationId="{5A7E3078-AC70-13D7-4AE4-0E424AE90AC0}"/>
          </ac:spMkLst>
        </pc:spChg>
      </pc:sldChg>
      <pc:sldChg chg="modSp mod modTransition">
        <pc:chgData name="Kristen Borchardt-Mazur" userId="6ff01312-7b93-4bf8-87bb-7abf7db93e60" providerId="ADAL" clId="{EB488D9B-3CF5-AD45-A571-0B2A0F7DE343}" dt="2023-11-02T13:45:28.863" v="216"/>
        <pc:sldMkLst>
          <pc:docMk/>
          <pc:sldMk cId="2426854881" sldId="2145706643"/>
        </pc:sldMkLst>
        <pc:spChg chg="mod">
          <ac:chgData name="Kristen Borchardt-Mazur" userId="6ff01312-7b93-4bf8-87bb-7abf7db93e60" providerId="ADAL" clId="{EB488D9B-3CF5-AD45-A571-0B2A0F7DE343}" dt="2023-11-02T12:54:23.719" v="188" actId="113"/>
          <ac:spMkLst>
            <pc:docMk/>
            <pc:sldMk cId="2426854881" sldId="2145706643"/>
            <ac:spMk id="11" creationId="{7164A3EC-DD94-B6E6-857D-62274F45410B}"/>
          </ac:spMkLst>
        </pc:spChg>
        <pc:spChg chg="mod">
          <ac:chgData name="Kristen Borchardt-Mazur" userId="6ff01312-7b93-4bf8-87bb-7abf7db93e60" providerId="ADAL" clId="{EB488D9B-3CF5-AD45-A571-0B2A0F7DE343}" dt="2023-11-02T12:54:21.998" v="187" actId="113"/>
          <ac:spMkLst>
            <pc:docMk/>
            <pc:sldMk cId="2426854881" sldId="2145706643"/>
            <ac:spMk id="7172" creationId="{73F505B2-35AC-FD1F-1AAE-753043EBC6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426854881" sldId="2145706643"/>
            <ac:spMk id="7186" creationId="{0B027235-27B3-F692-E40C-2C5CA6CA4464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426854881" sldId="2145706643"/>
            <ac:spMk id="7187" creationId="{00B5CB62-90D3-48FB-D883-B866A72CF04B}"/>
          </ac:spMkLst>
        </pc:spChg>
      </pc:sldChg>
      <pc:sldChg chg="modSp mod modTransition delCm">
        <pc:chgData name="Kristen Borchardt-Mazur" userId="6ff01312-7b93-4bf8-87bb-7abf7db93e60" providerId="ADAL" clId="{EB488D9B-3CF5-AD45-A571-0B2A0F7DE343}" dt="2023-11-02T13:44:40.888" v="203"/>
        <pc:sldMkLst>
          <pc:docMk/>
          <pc:sldMk cId="2058316032" sldId="2145706644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058316032" sldId="2145706644"/>
            <ac:spMk id="6" creationId="{D837F747-97C7-C49A-770D-FDDFCDE8F6FA}"/>
          </ac:spMkLst>
        </pc:spChg>
        <pc:spChg chg="mod">
          <ac:chgData name="Kristen Borchardt-Mazur" userId="6ff01312-7b93-4bf8-87bb-7abf7db93e60" providerId="ADAL" clId="{EB488D9B-3CF5-AD45-A571-0B2A0F7DE343}" dt="2023-11-02T12:41:14.562" v="35" actId="2711"/>
          <ac:spMkLst>
            <pc:docMk/>
            <pc:sldMk cId="2058316032" sldId="2145706644"/>
            <ac:spMk id="11" creationId="{156AD7D4-7C58-FE00-89C7-DBE9B636C7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1T20:36:25.254" v="0"/>
              <pc2:cmMkLst xmlns:pc2="http://schemas.microsoft.com/office/powerpoint/2019/9/main/command">
                <pc:docMk/>
                <pc:sldMk cId="2058316032" sldId="2145706644"/>
                <pc2:cmMk id="{2A79D426-3BCF-1241-8217-DFDA3BED3581}"/>
              </pc2:cmMkLst>
            </pc226:cmChg>
          </p:ext>
        </pc:extLst>
      </pc:sldChg>
      <pc:sldChg chg="modSp mod modTransition">
        <pc:chgData name="Kristen Borchardt-Mazur" userId="6ff01312-7b93-4bf8-87bb-7abf7db93e60" providerId="ADAL" clId="{EB488D9B-3CF5-AD45-A571-0B2A0F7DE343}" dt="2023-11-02T13:45:36.337" v="221"/>
        <pc:sldMkLst>
          <pc:docMk/>
          <pc:sldMk cId="1669130864" sldId="2145706650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669130864" sldId="2145706650"/>
            <ac:spMk id="5" creationId="{3B76BF7B-DA8B-BF5B-75A1-035695B5E5EC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669130864" sldId="2145706650"/>
            <ac:spMk id="11" creationId="{63D1ADC0-40BE-047E-AB8E-F44B04E9670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669130864" sldId="2145706650"/>
            <ac:spMk id="12" creationId="{3D5FE46F-4C8E-AA43-6BF5-BA929D4FB3DC}"/>
          </ac:spMkLst>
        </pc:spChg>
        <pc:spChg chg="mod">
          <ac:chgData name="Kristen Borchardt-Mazur" userId="6ff01312-7b93-4bf8-87bb-7abf7db93e60" providerId="ADAL" clId="{EB488D9B-3CF5-AD45-A571-0B2A0F7DE343}" dt="2023-11-02T12:54:40.101" v="190" actId="113"/>
          <ac:spMkLst>
            <pc:docMk/>
            <pc:sldMk cId="1669130864" sldId="2145706650"/>
            <ac:spMk id="16" creationId="{22A637E5-D6E9-4980-090D-98EFCB5A6D6C}"/>
          </ac:spMkLst>
        </pc:spChg>
        <pc:spChg chg="mod">
          <ac:chgData name="Kristen Borchardt-Mazur" userId="6ff01312-7b93-4bf8-87bb-7abf7db93e60" providerId="ADAL" clId="{EB488D9B-3CF5-AD45-A571-0B2A0F7DE343}" dt="2023-11-02T12:54:40.101" v="190" actId="113"/>
          <ac:spMkLst>
            <pc:docMk/>
            <pc:sldMk cId="1669130864" sldId="2145706650"/>
            <ac:spMk id="18" creationId="{0540F858-A222-01EE-726C-12E57252E7A5}"/>
          </ac:spMkLst>
        </pc:spChg>
        <pc:spChg chg="mod">
          <ac:chgData name="Kristen Borchardt-Mazur" userId="6ff01312-7b93-4bf8-87bb-7abf7db93e60" providerId="ADAL" clId="{EB488D9B-3CF5-AD45-A571-0B2A0F7DE343}" dt="2023-11-02T12:54:40.101" v="190" actId="113"/>
          <ac:spMkLst>
            <pc:docMk/>
            <pc:sldMk cId="1669130864" sldId="2145706650"/>
            <ac:spMk id="19" creationId="{B1780C32-ED29-769A-84E3-7A66B0303764}"/>
          </ac:spMkLst>
        </pc:spChg>
      </pc:sldChg>
      <pc:sldChg chg="modSp modTransition modNotes">
        <pc:chgData name="Kristen Borchardt-Mazur" userId="6ff01312-7b93-4bf8-87bb-7abf7db93e60" providerId="ADAL" clId="{EB488D9B-3CF5-AD45-A571-0B2A0F7DE343}" dt="2023-11-02T13:44:55.993" v="207"/>
        <pc:sldMkLst>
          <pc:docMk/>
          <pc:sldMk cId="1053130342" sldId="2145706654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053130342" sldId="2145706654"/>
            <ac:spMk id="3" creationId="{23AE0427-4881-04B5-0E5C-CF557DAE855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053130342" sldId="2145706654"/>
            <ac:spMk id="8" creationId="{18C6A137-2DB0-6BE1-629F-0CEC29CA0E5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053130342" sldId="2145706654"/>
            <ac:spMk id="10" creationId="{12F66FFD-4315-8F6D-D026-934638BAB57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053130342" sldId="2145706654"/>
            <ac:spMk id="12" creationId="{E0DD884E-B78A-C92B-BB89-71DBDB68951E}"/>
          </ac:spMkLst>
        </pc:spChg>
      </pc:sldChg>
      <pc:sldChg chg="modSp modTransition delCm modNotes">
        <pc:chgData name="Kristen Borchardt-Mazur" userId="6ff01312-7b93-4bf8-87bb-7abf7db93e60" providerId="ADAL" clId="{EB488D9B-3CF5-AD45-A571-0B2A0F7DE343}" dt="2023-11-02T13:45:03.586" v="209"/>
        <pc:sldMkLst>
          <pc:docMk/>
          <pc:sldMk cId="606722497" sldId="2145706656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06722497" sldId="2145706656"/>
            <ac:spMk id="3" creationId="{23AE0427-4881-04B5-0E5C-CF557DAE855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06722497" sldId="2145706656"/>
            <ac:spMk id="10" creationId="{12F66FFD-4315-8F6D-D026-934638BAB57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606722497" sldId="2145706656"/>
            <ac:spMk id="19" creationId="{ACDC890D-823C-5C60-9CC8-FC5F5706DC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risten Borchardt-Mazur" userId="6ff01312-7b93-4bf8-87bb-7abf7db93e60" providerId="ADAL" clId="{EB488D9B-3CF5-AD45-A571-0B2A0F7DE343}" dt="2023-11-02T13:45:03.586" v="209"/>
              <pc2:cmMkLst xmlns:pc2="http://schemas.microsoft.com/office/powerpoint/2019/9/main/command">
                <pc:docMk/>
                <pc:sldMk cId="606722497" sldId="2145706656"/>
                <pc2:cmMk id="{DBE78AF8-5F7C-B440-B73D-77B6EDED8884}"/>
              </pc2:cmMkLst>
            </pc226:cmChg>
          </p:ext>
        </pc:extLst>
      </pc:sldChg>
      <pc:sldChg chg="modSp mod 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3619585202" sldId="2145706662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19585202" sldId="2145706662"/>
            <ac:spMk id="8" creationId="{BE283645-01D3-88DB-3D3B-46D249A60AB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19585202" sldId="2145706662"/>
            <ac:spMk id="12" creationId="{640455A7-88D0-07F4-F861-1B2229A07A81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619585202" sldId="2145706662"/>
            <ac:spMk id="16" creationId="{E1BC3B45-B65C-C2F2-1938-5D9361A4E530}"/>
          </ac:spMkLst>
        </pc:spChg>
      </pc:sldChg>
      <pc:sldChg chg="modSp modTransition modNotes">
        <pc:chgData name="Kristen Borchardt-Mazur" userId="6ff01312-7b93-4bf8-87bb-7abf7db93e60" providerId="ADAL" clId="{EB488D9B-3CF5-AD45-A571-0B2A0F7DE343}" dt="2023-11-02T13:45:37.307" v="222"/>
        <pc:sldMkLst>
          <pc:docMk/>
          <pc:sldMk cId="815778479" sldId="2145706665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815778479" sldId="2145706665"/>
            <ac:spMk id="6" creationId="{DDE8EF69-BB55-896D-5E57-7CE985A3D86E}"/>
          </ac:spMkLst>
        </pc:spChg>
      </pc:sldChg>
      <pc:sldChg chg="addSp delSp modSp mod ord modTransition modClrScheme chgLayout">
        <pc:chgData name="Kristen Borchardt-Mazur" userId="6ff01312-7b93-4bf8-87bb-7abf7db93e60" providerId="ADAL" clId="{EB488D9B-3CF5-AD45-A571-0B2A0F7DE343}" dt="2023-11-02T13:45:39.061" v="224"/>
        <pc:sldMkLst>
          <pc:docMk/>
          <pc:sldMk cId="1620129639" sldId="2145706666"/>
        </pc:sldMkLst>
        <pc:spChg chg="mod or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620129639" sldId="2145706666"/>
            <ac:spMk id="2" creationId="{3092DF53-D5D1-DC1A-7325-DE99B6854847}"/>
          </ac:spMkLst>
        </pc:spChg>
        <pc:spChg chg="mod or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620129639" sldId="2145706666"/>
            <ac:spMk id="3" creationId="{85C98949-8B39-594C-CFE5-62B68A268E1B}"/>
          </ac:spMkLst>
        </pc:spChg>
        <pc:spChg chg="add del mod ord">
          <ac:chgData name="Kristen Borchardt-Mazur" userId="6ff01312-7b93-4bf8-87bb-7abf7db93e60" providerId="ADAL" clId="{EB488D9B-3CF5-AD45-A571-0B2A0F7DE343}" dt="2023-11-02T12:50:17.949" v="134" actId="700"/>
          <ac:spMkLst>
            <pc:docMk/>
            <pc:sldMk cId="1620129639" sldId="2145706666"/>
            <ac:spMk id="4" creationId="{12311258-7483-3AE5-A69A-FC2065569E1D}"/>
          </ac:spMkLst>
        </pc:spChg>
        <pc:spChg chg="del">
          <ac:chgData name="Kristen Borchardt-Mazur" userId="6ff01312-7b93-4bf8-87bb-7abf7db93e60" providerId="ADAL" clId="{EB488D9B-3CF5-AD45-A571-0B2A0F7DE343}" dt="2023-11-02T12:45:29.275" v="65" actId="12084"/>
          <ac:spMkLst>
            <pc:docMk/>
            <pc:sldMk cId="1620129639" sldId="2145706666"/>
            <ac:spMk id="5" creationId="{486C7E51-9BEA-10CD-C370-07B128EB249A}"/>
          </ac:spMkLst>
        </pc:spChg>
        <pc:spChg chg="add del mod topLvl">
          <ac:chgData name="Kristen Borchardt-Mazur" userId="6ff01312-7b93-4bf8-87bb-7abf7db93e60" providerId="ADAL" clId="{EB488D9B-3CF5-AD45-A571-0B2A0F7DE343}" dt="2023-11-02T12:49:19.381" v="114" actId="478"/>
          <ac:spMkLst>
            <pc:docMk/>
            <pc:sldMk cId="1620129639" sldId="2145706666"/>
            <ac:spMk id="13" creationId="{BFB01F79-4C47-B02E-37BD-69FCCAB42E5E}"/>
          </ac:spMkLst>
        </pc:spChg>
        <pc:spChg chg="add mod topLvl">
          <ac:chgData name="Kristen Borchardt-Mazur" userId="6ff01312-7b93-4bf8-87bb-7abf7db93e60" providerId="ADAL" clId="{EB488D9B-3CF5-AD45-A571-0B2A0F7DE343}" dt="2023-11-02T13:42:09.072" v="201" actId="20577"/>
          <ac:spMkLst>
            <pc:docMk/>
            <pc:sldMk cId="1620129639" sldId="2145706666"/>
            <ac:spMk id="14" creationId="{C3E4E862-4D16-E9B4-B2B3-07051A8E3C2C}"/>
          </ac:spMkLst>
        </pc:spChg>
        <pc:spChg chg="add del mod topLvl">
          <ac:chgData name="Kristen Borchardt-Mazur" userId="6ff01312-7b93-4bf8-87bb-7abf7db93e60" providerId="ADAL" clId="{EB488D9B-3CF5-AD45-A571-0B2A0F7DE343}" dt="2023-11-02T12:48:55.531" v="109" actId="478"/>
          <ac:spMkLst>
            <pc:docMk/>
            <pc:sldMk cId="1620129639" sldId="2145706666"/>
            <ac:spMk id="15" creationId="{E5A0DC07-EE4A-6797-9C59-853D69C4625B}"/>
          </ac:spMkLst>
        </pc:spChg>
        <pc:spChg chg="add mod topLvl">
          <ac:chgData name="Kristen Borchardt-Mazur" userId="6ff01312-7b93-4bf8-87bb-7abf7db93e60" providerId="ADAL" clId="{EB488D9B-3CF5-AD45-A571-0B2A0F7DE343}" dt="2023-11-02T13:41:59.749" v="199" actId="1076"/>
          <ac:spMkLst>
            <pc:docMk/>
            <pc:sldMk cId="1620129639" sldId="2145706666"/>
            <ac:spMk id="16" creationId="{2D82D8FD-E49E-C7B9-1554-BFA4E2C7CB54}"/>
          </ac:spMkLst>
        </pc:spChg>
        <pc:spChg chg="add del mod topLvl">
          <ac:chgData name="Kristen Borchardt-Mazur" userId="6ff01312-7b93-4bf8-87bb-7abf7db93e60" providerId="ADAL" clId="{EB488D9B-3CF5-AD45-A571-0B2A0F7DE343}" dt="2023-11-02T12:49:19.381" v="114" actId="478"/>
          <ac:spMkLst>
            <pc:docMk/>
            <pc:sldMk cId="1620129639" sldId="2145706666"/>
            <ac:spMk id="17" creationId="{8B1AC39F-E448-B250-DF3B-F6573FE8CD24}"/>
          </ac:spMkLst>
        </pc:spChg>
        <pc:spChg chg="add mod topLvl">
          <ac:chgData name="Kristen Borchardt-Mazur" userId="6ff01312-7b93-4bf8-87bb-7abf7db93e60" providerId="ADAL" clId="{EB488D9B-3CF5-AD45-A571-0B2A0F7DE343}" dt="2023-11-02T13:41:59.749" v="199" actId="1076"/>
          <ac:spMkLst>
            <pc:docMk/>
            <pc:sldMk cId="1620129639" sldId="2145706666"/>
            <ac:spMk id="18" creationId="{C70EC2EB-F8AA-A722-1FEF-687A88F78AB6}"/>
          </ac:spMkLst>
        </pc:spChg>
        <pc:spChg chg="add del mod topLvl">
          <ac:chgData name="Kristen Borchardt-Mazur" userId="6ff01312-7b93-4bf8-87bb-7abf7db93e60" providerId="ADAL" clId="{EB488D9B-3CF5-AD45-A571-0B2A0F7DE343}" dt="2023-11-02T12:48:55.531" v="109" actId="478"/>
          <ac:spMkLst>
            <pc:docMk/>
            <pc:sldMk cId="1620129639" sldId="2145706666"/>
            <ac:spMk id="19" creationId="{DAED7FA9-C802-2E27-BF8B-B4BE21765AD2}"/>
          </ac:spMkLst>
        </pc:spChg>
        <pc:spChg chg="add mod topLvl">
          <ac:chgData name="Kristen Borchardt-Mazur" userId="6ff01312-7b93-4bf8-87bb-7abf7db93e60" providerId="ADAL" clId="{EB488D9B-3CF5-AD45-A571-0B2A0F7DE343}" dt="2023-11-02T13:41:59.749" v="199" actId="1076"/>
          <ac:spMkLst>
            <pc:docMk/>
            <pc:sldMk cId="1620129639" sldId="2145706666"/>
            <ac:spMk id="20" creationId="{F58A352D-DA8A-F09A-376D-76BCB69C9732}"/>
          </ac:spMkLst>
        </pc:spChg>
        <pc:spChg chg="add del mod topLvl">
          <ac:chgData name="Kristen Borchardt-Mazur" userId="6ff01312-7b93-4bf8-87bb-7abf7db93e60" providerId="ADAL" clId="{EB488D9B-3CF5-AD45-A571-0B2A0F7DE343}" dt="2023-11-02T12:49:19.381" v="114" actId="478"/>
          <ac:spMkLst>
            <pc:docMk/>
            <pc:sldMk cId="1620129639" sldId="2145706666"/>
            <ac:spMk id="21" creationId="{28324718-ECE0-A1E3-1191-879EC483E24F}"/>
          </ac:spMkLst>
        </pc:spChg>
        <pc:spChg chg="add mod topLvl">
          <ac:chgData name="Kristen Borchardt-Mazur" userId="6ff01312-7b93-4bf8-87bb-7abf7db93e60" providerId="ADAL" clId="{EB488D9B-3CF5-AD45-A571-0B2A0F7DE343}" dt="2023-11-02T13:42:03.905" v="200" actId="20577"/>
          <ac:spMkLst>
            <pc:docMk/>
            <pc:sldMk cId="1620129639" sldId="2145706666"/>
            <ac:spMk id="22" creationId="{174B186A-060E-DC4F-8E74-4DFE3D1E6DB1}"/>
          </ac:spMkLst>
        </pc:spChg>
        <pc:spChg chg="add del mod topLvl">
          <ac:chgData name="Kristen Borchardt-Mazur" userId="6ff01312-7b93-4bf8-87bb-7abf7db93e60" providerId="ADAL" clId="{EB488D9B-3CF5-AD45-A571-0B2A0F7DE343}" dt="2023-11-02T12:48:55.531" v="109" actId="478"/>
          <ac:spMkLst>
            <pc:docMk/>
            <pc:sldMk cId="1620129639" sldId="2145706666"/>
            <ac:spMk id="23" creationId="{0CC9FE05-0B8E-1BDD-7B06-3FF8CFB27680}"/>
          </ac:spMkLst>
        </pc:spChg>
        <pc:spChg chg="add mod topLvl">
          <ac:chgData name="Kristen Borchardt-Mazur" userId="6ff01312-7b93-4bf8-87bb-7abf7db93e60" providerId="ADAL" clId="{EB488D9B-3CF5-AD45-A571-0B2A0F7DE343}" dt="2023-11-02T13:41:59.749" v="199" actId="1076"/>
          <ac:spMkLst>
            <pc:docMk/>
            <pc:sldMk cId="1620129639" sldId="2145706666"/>
            <ac:spMk id="24" creationId="{DFF21BA6-738D-4D6A-4C23-778E4BC12CC8}"/>
          </ac:spMkLst>
        </pc:spChg>
        <pc:spChg chg="add del mod ord">
          <ac:chgData name="Kristen Borchardt-Mazur" userId="6ff01312-7b93-4bf8-87bb-7abf7db93e60" providerId="ADAL" clId="{EB488D9B-3CF5-AD45-A571-0B2A0F7DE343}" dt="2023-11-02T12:50:17.949" v="134" actId="700"/>
          <ac:spMkLst>
            <pc:docMk/>
            <pc:sldMk cId="1620129639" sldId="2145706666"/>
            <ac:spMk id="25" creationId="{A8B0AB4E-5828-75EE-51F6-5A6CDD5662A3}"/>
          </ac:spMkLst>
        </pc:spChg>
        <pc:spChg chg="add del mod ord">
          <ac:chgData name="Kristen Borchardt-Mazur" userId="6ff01312-7b93-4bf8-87bb-7abf7db93e60" providerId="ADAL" clId="{EB488D9B-3CF5-AD45-A571-0B2A0F7DE343}" dt="2023-11-02T12:50:17.949" v="134" actId="700"/>
          <ac:spMkLst>
            <pc:docMk/>
            <pc:sldMk cId="1620129639" sldId="2145706666"/>
            <ac:spMk id="26" creationId="{81E7C410-8D87-1176-296A-68DC5FAAADB0}"/>
          </ac:spMkLst>
        </pc:spChg>
        <pc:grpChg chg="add del mod">
          <ac:chgData name="Kristen Borchardt-Mazur" userId="6ff01312-7b93-4bf8-87bb-7abf7db93e60" providerId="ADAL" clId="{EB488D9B-3CF5-AD45-A571-0B2A0F7DE343}" dt="2023-11-02T12:48:49.324" v="107" actId="165"/>
          <ac:grpSpMkLst>
            <pc:docMk/>
            <pc:sldMk cId="1620129639" sldId="2145706666"/>
            <ac:grpSpMk id="7" creationId="{5FA55D41-BC52-1C91-0762-91A59C72A750}"/>
          </ac:grpSpMkLst>
        </pc:grpChg>
        <pc:grpChg chg="add del mod">
          <ac:chgData name="Kristen Borchardt-Mazur" userId="6ff01312-7b93-4bf8-87bb-7abf7db93e60" providerId="ADAL" clId="{EB488D9B-3CF5-AD45-A571-0B2A0F7DE343}" dt="2023-11-02T12:49:09.552" v="112" actId="165"/>
          <ac:grpSpMkLst>
            <pc:docMk/>
            <pc:sldMk cId="1620129639" sldId="2145706666"/>
            <ac:grpSpMk id="8" creationId="{CA2A7017-E549-6EC6-DC8A-9F3910C4140E}"/>
          </ac:grpSpMkLst>
        </pc:grpChg>
        <pc:grpChg chg="add del mod">
          <ac:chgData name="Kristen Borchardt-Mazur" userId="6ff01312-7b93-4bf8-87bb-7abf7db93e60" providerId="ADAL" clId="{EB488D9B-3CF5-AD45-A571-0B2A0F7DE343}" dt="2023-11-02T12:48:49.324" v="107" actId="165"/>
          <ac:grpSpMkLst>
            <pc:docMk/>
            <pc:sldMk cId="1620129639" sldId="2145706666"/>
            <ac:grpSpMk id="9" creationId="{779D80C3-2255-A2AC-4A73-88D814A72C77}"/>
          </ac:grpSpMkLst>
        </pc:grpChg>
        <pc:grpChg chg="add del mod">
          <ac:chgData name="Kristen Borchardt-Mazur" userId="6ff01312-7b93-4bf8-87bb-7abf7db93e60" providerId="ADAL" clId="{EB488D9B-3CF5-AD45-A571-0B2A0F7DE343}" dt="2023-11-02T12:49:09.552" v="112" actId="165"/>
          <ac:grpSpMkLst>
            <pc:docMk/>
            <pc:sldMk cId="1620129639" sldId="2145706666"/>
            <ac:grpSpMk id="10" creationId="{1BA8FCB8-5FE4-6B8B-AE9D-45F743FF14F6}"/>
          </ac:grpSpMkLst>
        </pc:grpChg>
        <pc:grpChg chg="add del mod">
          <ac:chgData name="Kristen Borchardt-Mazur" userId="6ff01312-7b93-4bf8-87bb-7abf7db93e60" providerId="ADAL" clId="{EB488D9B-3CF5-AD45-A571-0B2A0F7DE343}" dt="2023-11-02T12:48:49.324" v="107" actId="165"/>
          <ac:grpSpMkLst>
            <pc:docMk/>
            <pc:sldMk cId="1620129639" sldId="2145706666"/>
            <ac:grpSpMk id="11" creationId="{025B4AE6-5029-CDAC-44AC-AB47D95C72CA}"/>
          </ac:grpSpMkLst>
        </pc:grpChg>
        <pc:grpChg chg="add del mod">
          <ac:chgData name="Kristen Borchardt-Mazur" userId="6ff01312-7b93-4bf8-87bb-7abf7db93e60" providerId="ADAL" clId="{EB488D9B-3CF5-AD45-A571-0B2A0F7DE343}" dt="2023-11-02T12:49:09.552" v="112" actId="165"/>
          <ac:grpSpMkLst>
            <pc:docMk/>
            <pc:sldMk cId="1620129639" sldId="2145706666"/>
            <ac:grpSpMk id="12" creationId="{C0B30483-08A1-FC7C-41EA-D7A2D0323259}"/>
          </ac:grpSpMkLst>
        </pc:grpChg>
        <pc:grpChg chg="add del mod">
          <ac:chgData name="Kristen Borchardt-Mazur" userId="6ff01312-7b93-4bf8-87bb-7abf7db93e60" providerId="ADAL" clId="{EB488D9B-3CF5-AD45-A571-0B2A0F7DE343}" dt="2023-11-02T12:50:17.001" v="131" actId="164"/>
          <ac:grpSpMkLst>
            <pc:docMk/>
            <pc:sldMk cId="1620129639" sldId="2145706666"/>
            <ac:grpSpMk id="27" creationId="{3D3E8F88-FA75-AE75-D7D6-9DBE4EA34AE8}"/>
          </ac:grpSpMkLst>
        </pc:grpChg>
        <pc:grpChg chg="add del mod">
          <ac:chgData name="Kristen Borchardt-Mazur" userId="6ff01312-7b93-4bf8-87bb-7abf7db93e60" providerId="ADAL" clId="{EB488D9B-3CF5-AD45-A571-0B2A0F7DE343}" dt="2023-11-02T12:50:16.728" v="130" actId="164"/>
          <ac:grpSpMkLst>
            <pc:docMk/>
            <pc:sldMk cId="1620129639" sldId="2145706666"/>
            <ac:grpSpMk id="28" creationId="{50239CC2-EF05-99C0-259B-5B217741F186}"/>
          </ac:grpSpMkLst>
        </pc:grpChg>
        <pc:grpChg chg="add del mod">
          <ac:chgData name="Kristen Borchardt-Mazur" userId="6ff01312-7b93-4bf8-87bb-7abf7db93e60" providerId="ADAL" clId="{EB488D9B-3CF5-AD45-A571-0B2A0F7DE343}" dt="2023-11-02T12:50:16.524" v="129" actId="164"/>
          <ac:grpSpMkLst>
            <pc:docMk/>
            <pc:sldMk cId="1620129639" sldId="2145706666"/>
            <ac:grpSpMk id="29" creationId="{80FC3CD8-0AAB-5E16-CDF2-96FF15F7D696}"/>
          </ac:grpSpMkLst>
        </pc:grpChg>
        <pc:graphicFrameChg chg="add del mod modGraphic">
          <ac:chgData name="Kristen Borchardt-Mazur" userId="6ff01312-7b93-4bf8-87bb-7abf7db93e60" providerId="ADAL" clId="{EB488D9B-3CF5-AD45-A571-0B2A0F7DE343}" dt="2023-11-02T12:48:42.975" v="106" actId="478"/>
          <ac:graphicFrameMkLst>
            <pc:docMk/>
            <pc:sldMk cId="1620129639" sldId="2145706666"/>
            <ac:graphicFrameMk id="6" creationId="{A9219630-5D0F-6BCF-4D17-AC19B5D562CE}"/>
          </ac:graphicFrameMkLst>
        </pc:graphicFrameChg>
      </pc:sldChg>
      <pc:sldChg chg="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330850621" sldId="2145706667"/>
        </pc:sldMkLst>
      </pc:sldChg>
      <pc:sldChg chg="modSp mod 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2986870065" sldId="2145706673"/>
        </pc:sldMkLst>
        <pc:spChg chg="mod">
          <ac:chgData name="Kristen Borchardt-Mazur" userId="6ff01312-7b93-4bf8-87bb-7abf7db93e60" providerId="ADAL" clId="{EB488D9B-3CF5-AD45-A571-0B2A0F7DE343}" dt="2023-11-02T12:53:21.632" v="180"/>
          <ac:spMkLst>
            <pc:docMk/>
            <pc:sldMk cId="2986870065" sldId="2145706673"/>
            <ac:spMk id="2" creationId="{11C46685-949A-A6BA-2C30-54673FC5B91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986870065" sldId="2145706673"/>
            <ac:spMk id="3" creationId="{23AE0427-4881-04B5-0E5C-CF557DAE855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986870065" sldId="2145706673"/>
            <ac:spMk id="9" creationId="{7AE2BD7C-2D49-5EFD-1A62-DC012924929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986870065" sldId="2145706673"/>
            <ac:spMk id="11" creationId="{45BEE230-1BE1-37A4-286D-161486DF225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986870065" sldId="2145706673"/>
            <ac:spMk id="13" creationId="{C00CBE34-1622-5EDE-CD7B-DBAE2E1B217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986870065" sldId="2145706673"/>
            <ac:spMk id="14" creationId="{A829396A-6DD7-212C-2063-06F37B2FFD6A}"/>
          </ac:spMkLst>
        </pc:spChg>
        <pc:grpChg chg="mod">
          <ac:chgData name="Kristen Borchardt-Mazur" userId="6ff01312-7b93-4bf8-87bb-7abf7db93e60" providerId="ADAL" clId="{EB488D9B-3CF5-AD45-A571-0B2A0F7DE343}" dt="2023-11-02T12:53:21.632" v="180"/>
          <ac:grpSpMkLst>
            <pc:docMk/>
            <pc:sldMk cId="2986870065" sldId="2145706673"/>
            <ac:grpSpMk id="15" creationId="{E3B850EC-5AA2-B1CE-385E-04CF14F802F4}"/>
          </ac:grpSpMkLst>
        </pc:grpChg>
        <pc:picChg chg="mod">
          <ac:chgData name="Kristen Borchardt-Mazur" userId="6ff01312-7b93-4bf8-87bb-7abf7db93e60" providerId="ADAL" clId="{EB488D9B-3CF5-AD45-A571-0B2A0F7DE343}" dt="2023-11-02T12:53:21.632" v="180"/>
          <ac:picMkLst>
            <pc:docMk/>
            <pc:sldMk cId="2986870065" sldId="2145706673"/>
            <ac:picMk id="6" creationId="{33B51B28-B244-7A51-6491-6DAF5D63281C}"/>
          </ac:picMkLst>
        </pc:picChg>
      </pc:sldChg>
      <pc:sldChg chg="modSp mod 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2872187054" sldId="2145706674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872187054" sldId="2145706674"/>
            <ac:spMk id="3" creationId="{23AE0427-4881-04B5-0E5C-CF557DAE855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872187054" sldId="2145706674"/>
            <ac:spMk id="8" creationId="{4D06C2D3-B374-689D-0C56-476843B1508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872187054" sldId="2145706674"/>
            <ac:spMk id="9" creationId="{7AE2BD7C-2D49-5EFD-1A62-DC012924929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872187054" sldId="2145706674"/>
            <ac:spMk id="10" creationId="{12F66FFD-4315-8F6D-D026-934638BAB57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872187054" sldId="2145706674"/>
            <ac:spMk id="16" creationId="{C89A6ACB-7848-99DE-6E32-E17750E98D1F}"/>
          </ac:spMkLst>
        </pc:spChg>
      </pc:sldChg>
      <pc:sldChg chg="modSp mod 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1192477251" sldId="2145706675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477251" sldId="2145706675"/>
            <ac:spMk id="3" creationId="{23AE0427-4881-04B5-0E5C-CF557DAE855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477251" sldId="2145706675"/>
            <ac:spMk id="9" creationId="{7AE2BD7C-2D49-5EFD-1A62-DC0129249295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192477251" sldId="2145706675"/>
            <ac:spMk id="10" creationId="{12F66FFD-4315-8F6D-D026-934638BAB57F}"/>
          </ac:spMkLst>
        </pc:spChg>
      </pc:sldChg>
      <pc:sldChg chg="addSp delSp modSp mod modTransition">
        <pc:chgData name="Kristen Borchardt-Mazur" userId="6ff01312-7b93-4bf8-87bb-7abf7db93e60" providerId="ADAL" clId="{EB488D9B-3CF5-AD45-A571-0B2A0F7DE343}" dt="2023-11-02T14:23:35.540" v="308" actId="1076"/>
        <pc:sldMkLst>
          <pc:docMk/>
          <pc:sldMk cId="120679036" sldId="2145706676"/>
        </pc:sldMkLst>
        <pc:spChg chg="mod">
          <ac:chgData name="Kristen Borchardt-Mazur" userId="6ff01312-7b93-4bf8-87bb-7abf7db93e60" providerId="ADAL" clId="{EB488D9B-3CF5-AD45-A571-0B2A0F7DE343}" dt="2023-11-02T14:23:30.418" v="307" actId="20577"/>
          <ac:spMkLst>
            <pc:docMk/>
            <pc:sldMk cId="120679036" sldId="2145706676"/>
            <ac:spMk id="2" creationId="{B6A6D1C3-CA3D-8DAA-34CB-120C6FD797D5}"/>
          </ac:spMkLst>
        </pc:spChg>
        <pc:spChg chg="add del mod">
          <ac:chgData name="Kristen Borchardt-Mazur" userId="6ff01312-7b93-4bf8-87bb-7abf7db93e60" providerId="ADAL" clId="{EB488D9B-3CF5-AD45-A571-0B2A0F7DE343}" dt="2023-11-02T14:19:38.664" v="260" actId="478"/>
          <ac:spMkLst>
            <pc:docMk/>
            <pc:sldMk cId="120679036" sldId="2145706676"/>
            <ac:spMk id="4" creationId="{F40E46E8-8A54-34D0-F2EB-A557AEE0E53B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20679036" sldId="2145706676"/>
            <ac:spMk id="5" creationId="{62D5C35C-C92E-CDC3-B827-A7DC0F14E4A4}"/>
          </ac:spMkLst>
        </pc:spChg>
        <pc:picChg chg="add mod">
          <ac:chgData name="Kristen Borchardt-Mazur" userId="6ff01312-7b93-4bf8-87bb-7abf7db93e60" providerId="ADAL" clId="{EB488D9B-3CF5-AD45-A571-0B2A0F7DE343}" dt="2023-11-02T14:23:35.540" v="308" actId="1076"/>
          <ac:picMkLst>
            <pc:docMk/>
            <pc:sldMk cId="120679036" sldId="2145706676"/>
            <ac:picMk id="6" creationId="{7DB6ADD8-0209-D852-CADF-052990BD6C37}"/>
          </ac:picMkLst>
        </pc:picChg>
        <pc:picChg chg="del">
          <ac:chgData name="Kristen Borchardt-Mazur" userId="6ff01312-7b93-4bf8-87bb-7abf7db93e60" providerId="ADAL" clId="{EB488D9B-3CF5-AD45-A571-0B2A0F7DE343}" dt="2023-11-02T14:19:29.459" v="255" actId="478"/>
          <ac:picMkLst>
            <pc:docMk/>
            <pc:sldMk cId="120679036" sldId="2145706676"/>
            <ac:picMk id="7" creationId="{C9755113-E16E-FD23-905D-E354F214464E}"/>
          </ac:picMkLst>
        </pc:picChg>
      </pc:sldChg>
      <pc:sldChg chg="modSp mod modTransition">
        <pc:chgData name="Kristen Borchardt-Mazur" userId="6ff01312-7b93-4bf8-87bb-7abf7db93e60" providerId="ADAL" clId="{EB488D9B-3CF5-AD45-A571-0B2A0F7DE343}" dt="2023-11-02T13:44:37.571" v="202"/>
        <pc:sldMkLst>
          <pc:docMk/>
          <pc:sldMk cId="2747119676" sldId="2145706678"/>
        </pc:sld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747119676" sldId="2145706678"/>
            <ac:spMk id="3" creationId="{D8DE3810-C964-19A6-95B1-FAA461D8C3FD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747119676" sldId="2145706678"/>
            <ac:spMk id="6" creationId="{169C725E-BA53-3550-3D6E-D5098BF1CACA}"/>
          </ac:spMkLst>
        </pc:spChg>
        <pc:spChg chg="mod">
          <ac:chgData name="Kristen Borchardt-Mazur" userId="6ff01312-7b93-4bf8-87bb-7abf7db93e60" providerId="ADAL" clId="{EB488D9B-3CF5-AD45-A571-0B2A0F7DE343}" dt="2023-11-02T12:53:46.857" v="183" actId="113"/>
          <ac:spMkLst>
            <pc:docMk/>
            <pc:sldMk cId="2747119676" sldId="2145706678"/>
            <ac:spMk id="7" creationId="{EA9957AE-1011-6FEE-8E93-080E798FA6C3}"/>
          </ac:spMkLst>
        </pc:spChg>
        <pc:spChg chg="mod">
          <ac:chgData name="Kristen Borchardt-Mazur" userId="6ff01312-7b93-4bf8-87bb-7abf7db93e60" providerId="ADAL" clId="{EB488D9B-3CF5-AD45-A571-0B2A0F7DE343}" dt="2023-11-02T13:05:46.699" v="194" actId="113"/>
          <ac:spMkLst>
            <pc:docMk/>
            <pc:sldMk cId="2747119676" sldId="2145706678"/>
            <ac:spMk id="8" creationId="{D552CD8C-B3B8-6CD7-6DA6-9F19805F2C33}"/>
          </ac:spMkLst>
        </pc:spChg>
        <pc:spChg chg="mod">
          <ac:chgData name="Kristen Borchardt-Mazur" userId="6ff01312-7b93-4bf8-87bb-7abf7db93e60" providerId="ADAL" clId="{EB488D9B-3CF5-AD45-A571-0B2A0F7DE343}" dt="2023-11-02T12:53:46.857" v="183" actId="113"/>
          <ac:spMkLst>
            <pc:docMk/>
            <pc:sldMk cId="2747119676" sldId="2145706678"/>
            <ac:spMk id="10" creationId="{0891601B-E3AA-689E-FC75-D5EAE360DFE4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747119676" sldId="2145706678"/>
            <ac:spMk id="11" creationId="{6E789C1E-A1CD-7139-C5D6-31B06108EAE0}"/>
          </ac:spMkLst>
        </pc:spChg>
        <pc:spChg chg="mod">
          <ac:chgData name="Kristen Borchardt-Mazur" userId="6ff01312-7b93-4bf8-87bb-7abf7db93e60" providerId="ADAL" clId="{EB488D9B-3CF5-AD45-A571-0B2A0F7DE343}" dt="2023-11-02T13:05:46.699" v="194" actId="113"/>
          <ac:spMkLst>
            <pc:docMk/>
            <pc:sldMk cId="2747119676" sldId="2145706678"/>
            <ac:spMk id="12" creationId="{986E0F69-1270-7244-EB9C-E01D014C98D4}"/>
          </ac:spMkLst>
        </pc:spChg>
        <pc:spChg chg="mod">
          <ac:chgData name="Kristen Borchardt-Mazur" userId="6ff01312-7b93-4bf8-87bb-7abf7db93e60" providerId="ADAL" clId="{EB488D9B-3CF5-AD45-A571-0B2A0F7DE343}" dt="2023-11-02T12:53:46.857" v="183" actId="113"/>
          <ac:spMkLst>
            <pc:docMk/>
            <pc:sldMk cId="2747119676" sldId="2145706678"/>
            <ac:spMk id="13" creationId="{DEBA6CAA-7F1C-3803-2772-6632AE94408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2747119676" sldId="2145706678"/>
            <ac:spMk id="20" creationId="{3BC7D44D-C548-45D1-873D-48143E81CC28}"/>
          </ac:spMkLst>
        </pc:spChg>
        <pc:spChg chg="mod">
          <ac:chgData name="Kristen Borchardt-Mazur" userId="6ff01312-7b93-4bf8-87bb-7abf7db93e60" providerId="ADAL" clId="{EB488D9B-3CF5-AD45-A571-0B2A0F7DE343}" dt="2023-11-02T13:05:46.699" v="194" actId="113"/>
          <ac:spMkLst>
            <pc:docMk/>
            <pc:sldMk cId="2747119676" sldId="2145706678"/>
            <ac:spMk id="21" creationId="{83E0913C-E5EC-7197-73BC-F5F7DD8A4536}"/>
          </ac:spMkLst>
        </pc:spChg>
      </pc:sldChg>
      <pc:sldChg chg="modSp mod modTransition">
        <pc:chgData name="Kristen Borchardt-Mazur" userId="6ff01312-7b93-4bf8-87bb-7abf7db93e60" providerId="ADAL" clId="{EB488D9B-3CF5-AD45-A571-0B2A0F7DE343}" dt="2023-11-02T13:44:44.951" v="204"/>
        <pc:sldMkLst>
          <pc:docMk/>
          <pc:sldMk cId="3574611125" sldId="2145706679"/>
        </pc:sldMkLst>
        <pc:spChg chg="mod">
          <ac:chgData name="Kristen Borchardt-Mazur" userId="6ff01312-7b93-4bf8-87bb-7abf7db93e60" providerId="ADAL" clId="{EB488D9B-3CF5-AD45-A571-0B2A0F7DE343}" dt="2023-11-02T12:41:40.100" v="43" actId="14100"/>
          <ac:spMkLst>
            <pc:docMk/>
            <pc:sldMk cId="3574611125" sldId="2145706679"/>
            <ac:spMk id="7" creationId="{D2C2B988-736F-AB41-BC2C-6C3E1554FD1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574611125" sldId="2145706679"/>
            <ac:spMk id="8" creationId="{8B5E430D-0D0E-E943-B9C9-44276CE15162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574611125" sldId="2145706679"/>
            <ac:spMk id="10" creationId="{65521E3A-9076-4E4E-BDB8-C5018C4321DE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574611125" sldId="2145706679"/>
            <ac:spMk id="11" creationId="{01850C2D-CCD2-2442-B8DD-D8771F13832F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574611125" sldId="2145706679"/>
            <ac:spMk id="12" creationId="{D2EBAC6F-0DF4-4240-ACDD-81A332FC6C29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3574611125" sldId="2145706679"/>
            <ac:spMk id="13" creationId="{38394180-E25D-0E45-B525-406DB3FDDC85}"/>
          </ac:spMkLst>
        </pc:spChg>
      </pc:sldChg>
      <pc:sldChg chg="modSp mod">
        <pc:chgData name="Kristen Borchardt-Mazur" userId="6ff01312-7b93-4bf8-87bb-7abf7db93e60" providerId="ADAL" clId="{EB488D9B-3CF5-AD45-A571-0B2A0F7DE343}" dt="2023-11-02T12:53:34.465" v="182"/>
        <pc:sldMkLst>
          <pc:docMk/>
          <pc:sldMk cId="1381188013" sldId="2145706680"/>
        </pc:sldMkLst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1381188013" sldId="2145706680"/>
            <ac:spMk id="3" creationId="{5ACABEE4-1164-D548-9CCB-8D7ECC5FE667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6" creationId="{B3F4A873-1108-E24F-9CFF-BE219B50FF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7" creationId="{E4B81821-6B47-1848-A0B9-DB2CA9FE422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9" creationId="{64451491-1121-9943-9C52-E3BBD2A4F678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k cId="1381188013" sldId="2145706680"/>
            <ac:spMk id="10" creationId="{64979368-AA88-2444-ADB6-6371802B6658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11" creationId="{A2D2FBE9-0ED1-0047-AE06-3F42F0D376D6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16" creationId="{29FB014C-0683-7146-BB84-989517C8538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k cId="1381188013" sldId="2145706680"/>
            <ac:spMk id="24" creationId="{F8A8C696-EDBD-2A4B-82F0-8C45E2876A3F}"/>
          </ac:spMkLst>
        </pc:spChg>
      </pc:sldChg>
      <pc:sldChg chg="modNotes">
        <pc:chgData name="Kristen Borchardt-Mazur" userId="6ff01312-7b93-4bf8-87bb-7abf7db93e60" providerId="ADAL" clId="{EB488D9B-3CF5-AD45-A571-0B2A0F7DE343}" dt="2023-11-02T12:53:34.465" v="182"/>
        <pc:sldMkLst>
          <pc:docMk/>
          <pc:sldMk cId="3413764025" sldId="2145706681"/>
        </pc:sldMkLst>
      </pc:sldChg>
      <pc:sldChg chg="addSp delSp modSp add mod ord">
        <pc:chgData name="Kristen Borchardt-Mazur" userId="6ff01312-7b93-4bf8-87bb-7abf7db93e60" providerId="ADAL" clId="{EB488D9B-3CF5-AD45-A571-0B2A0F7DE343}" dt="2023-11-02T14:22:16.112" v="306" actId="14100"/>
        <pc:sldMkLst>
          <pc:docMk/>
          <pc:sldMk cId="2144192016" sldId="2145706707"/>
        </pc:sldMkLst>
        <pc:spChg chg="add mod">
          <ac:chgData name="Kristen Borchardt-Mazur" userId="6ff01312-7b93-4bf8-87bb-7abf7db93e60" providerId="ADAL" clId="{EB488D9B-3CF5-AD45-A571-0B2A0F7DE343}" dt="2023-11-02T14:22:16.112" v="306" actId="14100"/>
          <ac:spMkLst>
            <pc:docMk/>
            <pc:sldMk cId="2144192016" sldId="2145706707"/>
            <ac:spMk id="2" creationId="{3771AF95-0E3A-0E25-1F77-3D81DB829333}"/>
          </ac:spMkLst>
        </pc:spChg>
        <pc:spChg chg="mod">
          <ac:chgData name="Kristen Borchardt-Mazur" userId="6ff01312-7b93-4bf8-87bb-7abf7db93e60" providerId="ADAL" clId="{EB488D9B-3CF5-AD45-A571-0B2A0F7DE343}" dt="2023-11-02T14:22:13.045" v="305" actId="1076"/>
          <ac:spMkLst>
            <pc:docMk/>
            <pc:sldMk cId="2144192016" sldId="2145706707"/>
            <ac:spMk id="4" creationId="{D2E43335-04CA-8877-BA6E-47D2FF342416}"/>
          </ac:spMkLst>
        </pc:spChg>
        <pc:spChg chg="del">
          <ac:chgData name="Kristen Borchardt-Mazur" userId="6ff01312-7b93-4bf8-87bb-7abf7db93e60" providerId="ADAL" clId="{EB488D9B-3CF5-AD45-A571-0B2A0F7DE343}" dt="2023-11-02T14:17:15.853" v="244" actId="478"/>
          <ac:spMkLst>
            <pc:docMk/>
            <pc:sldMk cId="2144192016" sldId="2145706707"/>
            <ac:spMk id="5" creationId="{7644417A-1F73-EF79-78C7-8BF76ED37A16}"/>
          </ac:spMkLst>
        </pc:spChg>
        <pc:spChg chg="del">
          <ac:chgData name="Kristen Borchardt-Mazur" userId="6ff01312-7b93-4bf8-87bb-7abf7db93e60" providerId="ADAL" clId="{EB488D9B-3CF5-AD45-A571-0B2A0F7DE343}" dt="2023-11-02T14:17:15.853" v="244" actId="478"/>
          <ac:spMkLst>
            <pc:docMk/>
            <pc:sldMk cId="2144192016" sldId="2145706707"/>
            <ac:spMk id="6" creationId="{A6E4A9E5-85F7-61A9-2139-660CAC388344}"/>
          </ac:spMkLst>
        </pc:spChg>
        <pc:spChg chg="mod">
          <ac:chgData name="Kristen Borchardt-Mazur" userId="6ff01312-7b93-4bf8-87bb-7abf7db93e60" providerId="ADAL" clId="{EB488D9B-3CF5-AD45-A571-0B2A0F7DE343}" dt="2023-11-02T14:22:13.045" v="305" actId="1076"/>
          <ac:spMkLst>
            <pc:docMk/>
            <pc:sldMk cId="2144192016" sldId="2145706707"/>
            <ac:spMk id="7" creationId="{4CBFE29B-C053-6E02-2FA1-84EECB74DEF8}"/>
          </ac:spMkLst>
        </pc:spChg>
        <pc:spChg chg="mod">
          <ac:chgData name="Kristen Borchardt-Mazur" userId="6ff01312-7b93-4bf8-87bb-7abf7db93e60" providerId="ADAL" clId="{EB488D9B-3CF5-AD45-A571-0B2A0F7DE343}" dt="2023-11-02T14:22:13.045" v="305" actId="1076"/>
          <ac:spMkLst>
            <pc:docMk/>
            <pc:sldMk cId="2144192016" sldId="2145706707"/>
            <ac:spMk id="8" creationId="{BE6A3219-CBEB-0FC2-8DD7-0A74BB1DB8DF}"/>
          </ac:spMkLst>
        </pc:spChg>
        <pc:spChg chg="add mod">
          <ac:chgData name="Kristen Borchardt-Mazur" userId="6ff01312-7b93-4bf8-87bb-7abf7db93e60" providerId="ADAL" clId="{EB488D9B-3CF5-AD45-A571-0B2A0F7DE343}" dt="2023-11-02T14:22:13.045" v="305" actId="1076"/>
          <ac:spMkLst>
            <pc:docMk/>
            <pc:sldMk cId="2144192016" sldId="2145706707"/>
            <ac:spMk id="9" creationId="{09AD1DB9-EBDB-3F26-F1B1-98F6FDCC948E}"/>
          </ac:spMkLst>
        </pc:spChg>
        <pc:spChg chg="add del mod">
          <ac:chgData name="Kristen Borchardt-Mazur" userId="6ff01312-7b93-4bf8-87bb-7abf7db93e60" providerId="ADAL" clId="{EB488D9B-3CF5-AD45-A571-0B2A0F7DE343}" dt="2023-11-02T14:20:34.645" v="287"/>
          <ac:spMkLst>
            <pc:docMk/>
            <pc:sldMk cId="2144192016" sldId="2145706707"/>
            <ac:spMk id="10" creationId="{2F7F3441-F39D-2C84-4B2B-8FE9FC15B97F}"/>
          </ac:spMkLst>
        </pc:spChg>
      </pc:sldChg>
      <pc:sldMasterChg chg="modSp modSldLayout">
        <pc:chgData name="Kristen Borchardt-Mazur" userId="6ff01312-7b93-4bf8-87bb-7abf7db93e60" providerId="ADAL" clId="{EB488D9B-3CF5-AD45-A571-0B2A0F7DE343}" dt="2023-11-02T12:53:34.465" v="182"/>
        <pc:sldMasterMkLst>
          <pc:docMk/>
          <pc:sldMasterMk cId="1990358483" sldId="2147483977"/>
        </pc:sldMasterMkLst>
        <pc:spChg chg="mod">
          <ac:chgData name="Kristen Borchardt-Mazur" userId="6ff01312-7b93-4bf8-87bb-7abf7db93e60" providerId="ADAL" clId="{EB488D9B-3CF5-AD45-A571-0B2A0F7DE343}" dt="2023-11-02T12:53:02.099" v="176"/>
          <ac:spMkLst>
            <pc:docMk/>
            <pc:sldMasterMk cId="1990358483" sldId="2147483977"/>
            <ac:spMk id="2" creationId="{00000000-0000-0000-0000-000000000000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asterMk cId="1990358483" sldId="2147483977"/>
            <ac:spMk id="3" creationId="{00000000-0000-0000-0000-00000000000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1990358483" sldId="2147483977"/>
            <ac:spMk id="11" creationId="{3944B10A-E326-B943-AA2A-96B11E50F8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1990358483" sldId="2147483977"/>
            <ac:spMk id="12" creationId="{7B7A13B7-76F4-7F49-AC67-85A02B0A35B5}"/>
          </ac:spMkLst>
        </pc:sp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191329454" sldId="2147483978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91329454" sldId="2147483978"/>
              <ac:spMk id="12" creationId="{D9962430-39CE-DB4D-7B72-BEA3C6B34CC4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191329454" sldId="2147483978"/>
              <ac:spMk id="18" creationId="{2F4B30F6-0099-7238-F384-401130DC5CDB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093881287" sldId="2147483979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093881287" sldId="2147483979"/>
              <ac:spMk id="6" creationId="{326A8307-AEF4-DCCD-A60F-6DD665C7D31E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093881287" sldId="2147483979"/>
              <ac:spMk id="12" creationId="{D9962430-39CE-DB4D-7B72-BEA3C6B34CC4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093881287" sldId="2147483979"/>
              <ac:spMk id="18" creationId="{2F4B30F6-0099-7238-F384-401130DC5CDB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660247941" sldId="2147483980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2660247941" sldId="2147483980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660247941" sldId="2147483980"/>
              <ac:spMk id="6" creationId="{7262CCBB-74F7-CA47-AC97-867D01F2856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660247941" sldId="2147483980"/>
              <ac:spMk id="10" creationId="{86CB737E-6EC7-0A47-82A4-12FB568A368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660247941" sldId="2147483980"/>
              <ac:spMk id="11" creationId="{1C6D6EC6-975C-D040-BECE-5A456EF9E2A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893282426" sldId="2147483981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893282426" sldId="2147483981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893282426" sldId="2147483981"/>
              <ac:spMk id="3" creationId="{0F212A65-573A-AB43-8843-49BC8AAD8D4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893282426" sldId="2147483981"/>
              <ac:spMk id="4" creationId="{C859F12E-2A8C-364C-89C7-B1D4938E84D2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893282426" sldId="2147483981"/>
              <ac:spMk id="6" creationId="{7262CCBB-74F7-CA47-AC97-867D01F2856B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847906994" sldId="2147483982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2847906994" sldId="2147483982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847906994" sldId="2147483982"/>
              <ac:spMk id="3" creationId="{6F53A172-15FD-BC4C-89C9-7F3D0C310CC7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2847906994" sldId="2147483982"/>
              <ac:spMk id="5" creationId="{001B0570-A49B-0C42-B22E-BEEAD24FDC5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847906994" sldId="2147483982"/>
              <ac:spMk id="10" creationId="{C87F598B-A512-E645-BF18-2204D099C84E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847906994" sldId="2147483982"/>
              <ac:spMk id="11" creationId="{23482F4E-ED61-9B43-97BF-0910C1F7579C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868025652" sldId="2147483983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868025652" sldId="2147483983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68025652" sldId="2147483983"/>
              <ac:spMk id="3" creationId="{6F53A172-15FD-BC4C-89C9-7F3D0C310CC7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68025652" sldId="2147483983"/>
              <ac:spMk id="4" creationId="{98039AD6-6A31-1F49-B56D-3B93F22E683C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68025652" sldId="2147483983"/>
              <ac:spMk id="5" creationId="{001B0570-A49B-0C42-B22E-BEEAD24FDC5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68025652" sldId="2147483983"/>
              <ac:spMk id="6" creationId="{198C7C02-5E60-1444-840B-3A2F091EB71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846176523" sldId="2147483984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46176523" sldId="2147483984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46176523" sldId="2147483984"/>
              <ac:spMk id="4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46176523" sldId="2147483984"/>
              <ac:spMk id="5" creationId="{BA61DD6C-8195-4440-A54F-A0908CB0652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46176523" sldId="2147483984"/>
              <ac:spMk id="6" creationId="{E35D029E-AEBB-B044-A1E4-8DEA40607423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31784738" sldId="2147483985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31784738" sldId="2147483985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31784738" sldId="2147483985"/>
              <ac:spMk id="4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31784738" sldId="2147483985"/>
              <ac:spMk id="5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31784738" sldId="2147483985"/>
              <ac:spMk id="6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31784738" sldId="2147483985"/>
              <ac:spMk id="7" creationId="{AA07D760-E354-DE46-916E-06A4FD39F44A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31784738" sldId="2147483985"/>
              <ac:spMk id="8" creationId="{C453EBEA-001D-3B40-A518-9C631CEB6CB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1203768026" sldId="214748398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03768026" sldId="2147483986"/>
              <ac:spMk id="3" creationId="{7AEA5061-E23A-BA41-9DA9-9DD4F42C8C7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03768026" sldId="2147483986"/>
              <ac:spMk id="4" creationId="{37BCA43D-F448-124E-AB59-459936F88A9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094647655" sldId="214748398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094647655" sldId="2147483987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094647655" sldId="2147483987"/>
              <ac:spMk id="3" creationId="{BE72BD95-3398-6F4B-B3BB-D4977E8C0C5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732988833" sldId="2147483988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732988833" sldId="2147483988"/>
              <ac:spMk id="4" creationId="{4C97214E-C805-8C47-9E6A-2D804A1C04C3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732988833" sldId="2147483988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732988833" sldId="2147483988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1286669693" sldId="2147483989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86669693" sldId="2147483989"/>
              <ac:spMk id="3" creationId="{BE72BD95-3398-6F4B-B3BB-D4977E8C0C55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86669693" sldId="2147483989"/>
              <ac:spMk id="5" creationId="{99AAF948-CD9C-F514-C35C-A59EFCFF25E5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1286669693" sldId="2147483989"/>
              <ac:spMk id="6" creationId="{9774620A-B188-D3DE-3A1B-6C6399FC738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4228758213" sldId="2147483990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4228758213" sldId="2147483990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4228758213" sldId="2147483990"/>
              <ac:spMk id="3" creationId="{BE72BD95-3398-6F4B-B3BB-D4977E8C0C55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4228758213" sldId="2147483990"/>
              <ac:spMk id="5" creationId="{99AAF948-CD9C-F514-C35C-A59EFCFF25E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1092436907" sldId="214748399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092436907" sldId="2147483991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092436907" sldId="2147483991"/>
              <ac:spMk id="3" creationId="{BE72BD95-3398-6F4B-B3BB-D4977E8C0C5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124183255" sldId="214748399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4183255" sldId="2147483992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124183255" sldId="2147483992"/>
              <ac:spMk id="5" creationId="{E3C099DC-CB5C-E24C-BE6A-62E6FB692BE1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124183255" sldId="2147483992"/>
              <ac:spMk id="7" creationId="{07C95E33-C273-9E44-86F9-77DC0357D7A2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124183255" sldId="2147483992"/>
              <ac:spMk id="8" creationId="{24CE49FF-9FA8-6443-9002-BBA3E945DEE2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124183255" sldId="2147483992"/>
              <ac:spMk id="9" creationId="{D9172A12-9ACA-AE42-8A06-F9B17295F3BA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124183255" sldId="2147483992"/>
              <ac:spMk id="10" creationId="{100C8B07-DC04-774F-A6DC-EE7B8A93DDCA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124183255" sldId="2147483992"/>
              <ac:spMk id="11" creationId="{67AF7D14-A273-104B-8B5F-D0F2B8A025BB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124183255" sldId="2147483992"/>
              <ac:spMk id="12" creationId="{365A1947-5C3F-084C-8DD1-7DC25F687BB8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663103679" sldId="2147483993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663103679" sldId="2147483993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663103679" sldId="2147483993"/>
              <ac:spMk id="5" creationId="{E3C099DC-CB5C-E24C-BE6A-62E6FB692BE1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663103679" sldId="2147483993"/>
              <ac:spMk id="7" creationId="{07C95E33-C273-9E44-86F9-77DC0357D7A2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663103679" sldId="2147483993"/>
              <ac:spMk id="10" creationId="{100C8B07-DC04-774F-A6DC-EE7B8A93DDCA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663103679" sldId="2147483993"/>
              <ac:spMk id="13" creationId="{9D0BC41B-0390-614E-A71F-7CDB38E80053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663103679" sldId="2147483993"/>
              <ac:spMk id="14" creationId="{EB924B18-A458-F048-B953-9FCA630ECA68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663103679" sldId="2147483993"/>
              <ac:spMk id="15" creationId="{FCB66E04-CA58-CA4B-9736-DE89332343D2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663103679" sldId="2147483993"/>
              <ac:spMk id="16" creationId="{D733430B-FD3A-2446-88B7-35BDA1B58DBA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663103679" sldId="2147483993"/>
              <ac:spMk id="17" creationId="{161BE91A-D4B1-534A-85B1-167D1323A974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663103679" sldId="2147483993"/>
              <ac:spMk id="18" creationId="{88A5DFE9-02EA-B34B-8E06-35E4E8824DC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4162054282" sldId="2147483994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4162054282" sldId="2147483994"/>
              <ac:spMk id="4" creationId="{4C97214E-C805-8C47-9E6A-2D804A1C04C3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4162054282" sldId="2147483994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4162054282" sldId="2147483994"/>
              <ac:spMk id="6" creationId="{86B45D14-163B-1844-A157-B3B8FC4381AA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4162054282" sldId="2147483994"/>
              <ac:spMk id="7" creationId="{D49DB5AD-9CB0-A64D-ADDE-70DC4B92E806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4162054282" sldId="2147483994"/>
              <ac:spMk id="8" creationId="{764E37AA-442A-4941-803C-FDE8CABAA7B8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4162054282" sldId="2147483994"/>
              <ac:spMk id="9" creationId="{A2CB7500-7E90-8A40-83A3-2B37F1E27827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4162054282" sldId="2147483994"/>
              <ac:spMk id="10" creationId="{7896F706-C7E4-434C-BF17-06BBDFBCAF0C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4162054282" sldId="2147483994"/>
              <ac:spMk id="11" creationId="{AD76DFB1-F6E6-7D4C-9F36-B8EFE8368A84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4162054282" sldId="2147483994"/>
              <ac:spMk id="12" creationId="{08A75562-D323-CD4E-97A1-F0FB84526E7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152648677" sldId="2147483995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152648677" sldId="2147483995"/>
              <ac:spMk id="4" creationId="{4C97214E-C805-8C47-9E6A-2D804A1C04C3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152648677" sldId="2147483995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152648677" sldId="2147483995"/>
              <ac:spMk id="6" creationId="{86B45D14-163B-1844-A157-B3B8FC4381AA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152648677" sldId="2147483995"/>
              <ac:spMk id="7" creationId="{D49DB5AD-9CB0-A64D-ADDE-70DC4B92E80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152648677" sldId="2147483995"/>
              <ac:spMk id="10" creationId="{7896F706-C7E4-434C-BF17-06BBDFBCAF0C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152648677" sldId="2147483995"/>
              <ac:spMk id="16" creationId="{24A97099-1492-7E42-8BB8-468EC1B97FB4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152648677" sldId="2147483995"/>
              <ac:spMk id="17" creationId="{2F9C2445-B50C-8C42-9C97-BADF995D1AAC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152648677" sldId="2147483995"/>
              <ac:spMk id="19" creationId="{A516AE72-065B-AC45-A62D-D60A4529FD88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152648677" sldId="2147483995"/>
              <ac:spMk id="20" creationId="{C35C28D9-525A-7B46-83CD-1B8534DADBB7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152648677" sldId="2147483995"/>
              <ac:spMk id="22" creationId="{0D4592F4-545C-7B49-851C-9ED50B64741D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3152648677" sldId="2147483995"/>
              <ac:spMk id="23" creationId="{D1DCC1BF-A1E4-204E-A192-45FA8B3764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351275613" sldId="2147483996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351275613" sldId="2147483996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351275613" sldId="2147483996"/>
              <ac:spMk id="6" creationId="{949752F4-6AA8-0A44-B1F4-ACD11274616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351275613" sldId="2147483996"/>
              <ac:spMk id="7" creationId="{150F23C2-6EED-534D-BF00-DF11CA20057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78735511" sldId="2147483997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78735511" sldId="2147483997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78735511" sldId="2147483997"/>
              <ac:spMk id="6" creationId="{892FA5D5-D3F6-6746-A048-3FA1713873E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78735511" sldId="2147483997"/>
              <ac:spMk id="7" creationId="{F398E12F-AA86-A145-9CF8-29B16647B5D7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78735511" sldId="2147483997"/>
              <ac:spMk id="8" creationId="{4447E94C-EEBE-AB45-9D6D-305F48184A6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652899591" sldId="2147483998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652899591" sldId="2147483998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652899591" sldId="2147483998"/>
              <ac:spMk id="6" creationId="{892FA5D5-D3F6-6746-A048-3FA1713873E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652899591" sldId="2147483998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652899591" sldId="2147483998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825390646" sldId="2147483999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25390646" sldId="2147483999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825390646" sldId="2147483999"/>
              <ac:spMk id="6" creationId="{892FA5D5-D3F6-6746-A048-3FA1713873E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25390646" sldId="2147483999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825390646" sldId="2147483999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84435483" sldId="2147484000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84435483" sldId="2147484000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1990358483" sldId="2147483977"/>
              <pc:sldLayoutMk cId="284435483" sldId="2147484000"/>
              <ac:spMk id="6" creationId="{892FA5D5-D3F6-6746-A048-3FA1713873E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84435483" sldId="2147484000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84435483" sldId="2147484000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3594189957" sldId="214748400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594189957" sldId="2147484001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594189957" sldId="2147484001"/>
              <ac:spMk id="3" creationId="{BE72BD95-3398-6F4B-B3BB-D4977E8C0C55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1990358483" sldId="2147483977"/>
              <pc:sldLayoutMk cId="3594189957" sldId="2147484001"/>
              <ac:spMk id="5" creationId="{9BC08728-A1FE-C1F4-B07F-06D86324F9F4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3594189957" sldId="2147484001"/>
              <ac:spMk id="6" creationId="{61A15F4C-FB2A-E3EA-E132-795694D8BFA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794250295" sldId="214748400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794250295" sldId="2147484002"/>
              <ac:spMk id="12" creationId="{D9962430-39CE-DB4D-7B72-BEA3C6B34CC4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1990358483" sldId="2147483977"/>
            <pc:sldLayoutMk cId="2351511447" sldId="214748404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1990358483" sldId="2147483977"/>
              <pc:sldLayoutMk cId="2351511447" sldId="2147484046"/>
              <ac:spMk id="12" creationId="{00000000-0000-0000-0000-000000000000}"/>
            </ac:spMkLst>
          </pc:spChg>
        </pc:sldLayoutChg>
      </pc:sldMasterChg>
      <pc:sldMasterChg chg="modSp modSldLayout">
        <pc:chgData name="Kristen Borchardt-Mazur" userId="6ff01312-7b93-4bf8-87bb-7abf7db93e60" providerId="ADAL" clId="{EB488D9B-3CF5-AD45-A571-0B2A0F7DE343}" dt="2023-11-02T12:53:34.465" v="182"/>
        <pc:sldMasterMkLst>
          <pc:docMk/>
          <pc:sldMasterMk cId="2964340433" sldId="2147484003"/>
        </pc:sldMaster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2964340433" sldId="2147484003"/>
            <ac:spMk id="11" creationId="{3944B10A-E326-B943-AA2A-96B11E50F8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2964340433" sldId="2147484003"/>
            <ac:spMk id="12" creationId="{7B7A13B7-76F4-7F49-AC67-85A02B0A35B5}"/>
          </ac:spMkLst>
        </pc:sp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906687276" sldId="214748400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906687276" sldId="2147484006"/>
              <ac:spMk id="10" creationId="{86CB737E-6EC7-0A47-82A4-12FB568A368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906687276" sldId="2147484006"/>
              <ac:spMk id="11" creationId="{1C6D6EC6-975C-D040-BECE-5A456EF9E2A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182932883" sldId="214748400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182932883" sldId="2147484007"/>
              <ac:spMk id="3" creationId="{0F212A65-573A-AB43-8843-49BC8AAD8D4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182932883" sldId="2147484007"/>
              <ac:spMk id="4" creationId="{C859F12E-2A8C-364C-89C7-B1D4938E84D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3842409504" sldId="2147484008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842409504" sldId="2147484008"/>
              <ac:spMk id="10" creationId="{C87F598B-A512-E645-BF18-2204D099C84E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842409504" sldId="2147484008"/>
              <ac:spMk id="11" creationId="{23482F4E-ED61-9B43-97BF-0910C1F7579C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2265501530" sldId="2147484009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265501530" sldId="2147484009"/>
              <ac:spMk id="4" creationId="{98039AD6-6A31-1F49-B56D-3B93F22E683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265501530" sldId="2147484009"/>
              <ac:spMk id="6" creationId="{198C7C02-5E60-1444-840B-3A2F091EB71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51690286" sldId="2147484014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51690286" sldId="2147484014"/>
              <ac:spMk id="5" creationId="{BA61DD6C-8195-4440-A54F-A0908CB0652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51690286" sldId="2147484014"/>
              <ac:spMk id="6" creationId="{E35D029E-AEBB-B044-A1E4-8DEA40607423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2110474396" sldId="2147484015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110474396" sldId="2147484015"/>
              <ac:spMk id="7" creationId="{AA07D760-E354-DE46-916E-06A4FD39F44A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110474396" sldId="2147484015"/>
              <ac:spMk id="8" creationId="{C453EBEA-001D-3B40-A518-9C631CEB6CB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58917965" sldId="214748401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58917965" sldId="2147484016"/>
              <ac:spMk id="3" creationId="{7AEA5061-E23A-BA41-9DA9-9DD4F42C8C7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58917965" sldId="2147484016"/>
              <ac:spMk id="4" creationId="{37BCA43D-F448-124E-AB59-459936F88A9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4017340212" sldId="214748401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4017340212" sldId="2147484017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4017340212" sldId="2147484017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77824426" sldId="2147484018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77824426" sldId="2147484018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77824426" sldId="2147484018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3889211275" sldId="2147484019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889211275" sldId="2147484019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889211275" sldId="2147484019"/>
              <ac:spMk id="3" creationId="{BE72BD95-3398-6F4B-B3BB-D4977E8C0C5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345334751" sldId="2147484020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45334751" sldId="2147484020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45334751" sldId="2147484020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3718097145" sldId="214748402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718097145" sldId="2147484021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718097145" sldId="2147484021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2685908943" sldId="214748402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685908943" sldId="2147484022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685908943" sldId="2147484022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260111938" sldId="2147484023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60111938" sldId="2147484023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60111938" sldId="2147484023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325001534" sldId="2147484024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25001534" sldId="2147484024"/>
              <ac:spMk id="6" creationId="{949752F4-6AA8-0A44-B1F4-ACD11274616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325001534" sldId="2147484024"/>
              <ac:spMk id="7" creationId="{150F23C2-6EED-534D-BF00-DF11CA20057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503959528" sldId="2147484025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503959528" sldId="2147484025"/>
              <ac:spMk id="7" creationId="{F398E12F-AA86-A145-9CF8-29B16647B5D7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503959528" sldId="2147484025"/>
              <ac:spMk id="8" creationId="{4447E94C-EEBE-AB45-9D6D-305F48184A6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676110413" sldId="214748402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676110413" sldId="2147484026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676110413" sldId="2147484026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2204794516" sldId="214748402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204794516" sldId="2147484027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2204794516" sldId="2147484027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2964340433" sldId="2147484003"/>
            <pc:sldLayoutMk cId="1714169470" sldId="214748404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714169470" sldId="2147484047"/>
              <ac:spMk id="3" creationId="{BE72BD95-3398-6F4B-B3BB-D4977E8C0C55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2964340433" sldId="2147484003"/>
              <pc:sldLayoutMk cId="1714169470" sldId="2147484047"/>
              <ac:spMk id="5" creationId="{99AAF948-CD9C-F514-C35C-A59EFCFF25E5}"/>
            </ac:spMkLst>
          </pc:spChg>
        </pc:sldLayoutChg>
      </pc:sldMasterChg>
      <pc:sldMasterChg chg="modSp modSldLayout">
        <pc:chgData name="Kristen Borchardt-Mazur" userId="6ff01312-7b93-4bf8-87bb-7abf7db93e60" providerId="ADAL" clId="{EB488D9B-3CF5-AD45-A571-0B2A0F7DE343}" dt="2023-11-02T12:53:34.465" v="182"/>
        <pc:sldMasterMkLst>
          <pc:docMk/>
          <pc:sldMasterMk cId="56513020" sldId="2147484031"/>
        </pc:sldMasterMkLst>
        <pc:spChg chg="mod">
          <ac:chgData name="Kristen Borchardt-Mazur" userId="6ff01312-7b93-4bf8-87bb-7abf7db93e60" providerId="ADAL" clId="{EB488D9B-3CF5-AD45-A571-0B2A0F7DE343}" dt="2023-11-02T12:53:02.099" v="176"/>
          <ac:spMkLst>
            <pc:docMk/>
            <pc:sldMasterMk cId="56513020" sldId="2147484031"/>
            <ac:spMk id="2" creationId="{00000000-0000-0000-0000-000000000000}"/>
          </ac:spMkLst>
        </pc:spChg>
        <pc:spChg chg="mod">
          <ac:chgData name="Kristen Borchardt-Mazur" userId="6ff01312-7b93-4bf8-87bb-7abf7db93e60" providerId="ADAL" clId="{EB488D9B-3CF5-AD45-A571-0B2A0F7DE343}" dt="2023-11-02T12:53:09.511" v="177"/>
          <ac:spMkLst>
            <pc:docMk/>
            <pc:sldMasterMk cId="56513020" sldId="2147484031"/>
            <ac:spMk id="3" creationId="{00000000-0000-0000-0000-000000000000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56513020" sldId="2147484031"/>
            <ac:spMk id="11" creationId="{3944B10A-E326-B943-AA2A-96B11E50F8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56513020" sldId="2147484031"/>
            <ac:spMk id="12" creationId="{7B7A13B7-76F4-7F49-AC67-85A02B0A35B5}"/>
          </ac:spMkLst>
        </pc:spChg>
        <pc:sldLayoutChg chg="modSp">
          <pc:chgData name="Kristen Borchardt-Mazur" userId="6ff01312-7b93-4bf8-87bb-7abf7db93e60" providerId="ADAL" clId="{EB488D9B-3CF5-AD45-A571-0B2A0F7DE343}" dt="2023-11-02T12:53:09.511" v="177"/>
          <pc:sldLayoutMkLst>
            <pc:docMk/>
            <pc:sldMasterMk cId="56513020" sldId="2147484031"/>
            <pc:sldLayoutMk cId="743002982" sldId="2147484032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743002982" sldId="2147484032"/>
              <ac:spMk id="2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743002982" sldId="2147484032"/>
              <ac:spMk id="3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09.511" v="177"/>
          <pc:sldLayoutMkLst>
            <pc:docMk/>
            <pc:sldMasterMk cId="56513020" sldId="2147484031"/>
            <pc:sldLayoutMk cId="2367623569" sldId="2147484033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2367623569" sldId="2147484033"/>
              <ac:spMk id="2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2367623569" sldId="2147484033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2367623569" sldId="2147484033"/>
              <ac:spMk id="10" creationId="{006E3F65-680F-0E4E-8463-C4F2DF418B1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322773473" sldId="2147484034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322773473" sldId="2147484034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22773473" sldId="2147484034"/>
              <ac:spMk id="6" creationId="{7262CCBB-74F7-CA47-AC97-867D01F2856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22773473" sldId="2147484034"/>
              <ac:spMk id="10" creationId="{86CB737E-6EC7-0A47-82A4-12FB568A368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22773473" sldId="2147484034"/>
              <ac:spMk id="11" creationId="{1C6D6EC6-975C-D040-BECE-5A456EF9E2A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1635271546" sldId="2147484035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1635271546" sldId="2147484035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635271546" sldId="2147484035"/>
              <ac:spMk id="3" creationId="{0F212A65-573A-AB43-8843-49BC8AAD8D4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635271546" sldId="2147484035"/>
              <ac:spMk id="4" creationId="{C859F12E-2A8C-364C-89C7-B1D4938E84D2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1635271546" sldId="2147484035"/>
              <ac:spMk id="6" creationId="{7262CCBB-74F7-CA47-AC97-867D01F2856B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2330810906" sldId="2147484036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2330810906" sldId="2147484036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2330810906" sldId="2147484036"/>
              <ac:spMk id="3" creationId="{6F53A172-15FD-BC4C-89C9-7F3D0C310CC7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2330810906" sldId="2147484036"/>
              <ac:spMk id="5" creationId="{001B0570-A49B-0C42-B22E-BEEAD24FDC5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2330810906" sldId="2147484036"/>
              <ac:spMk id="10" creationId="{C87F598B-A512-E645-BF18-2204D099C84E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2330810906" sldId="2147484036"/>
              <ac:spMk id="11" creationId="{23482F4E-ED61-9B43-97BF-0910C1F7579C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3059765789" sldId="2147484037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3059765789" sldId="2147484037"/>
              <ac:spMk id="2" creationId="{AE3BDF0C-4CA1-A14A-8F6C-C2809002A8F6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059765789" sldId="2147484037"/>
              <ac:spMk id="3" creationId="{6F53A172-15FD-BC4C-89C9-7F3D0C310CC7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059765789" sldId="2147484037"/>
              <ac:spMk id="4" creationId="{98039AD6-6A31-1F49-B56D-3B93F22E683C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059765789" sldId="2147484037"/>
              <ac:spMk id="5" creationId="{001B0570-A49B-0C42-B22E-BEEAD24FDC56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059765789" sldId="2147484037"/>
              <ac:spMk id="6" creationId="{198C7C02-5E60-1444-840B-3A2F091EB71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366178000" sldId="2147484039"/>
          </pc:sldLayoutMkLst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66178000" sldId="2147484039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66178000" sldId="2147484039"/>
              <ac:spMk id="4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66178000" sldId="2147484039"/>
              <ac:spMk id="5" creationId="{BA61DD6C-8195-4440-A54F-A0908CB0652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66178000" sldId="2147484039"/>
              <ac:spMk id="6" creationId="{E35D029E-AEBB-B044-A1E4-8DEA40607423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3887739820" sldId="2147484040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3887739820" sldId="2147484040"/>
              <ac:spMk id="3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887739820" sldId="2147484040"/>
              <ac:spMk id="4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3887739820" sldId="2147484040"/>
              <ac:spMk id="5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09.511" v="177"/>
            <ac:spMkLst>
              <pc:docMk/>
              <pc:sldMasterMk cId="56513020" sldId="2147484031"/>
              <pc:sldLayoutMk cId="3887739820" sldId="2147484040"/>
              <ac:spMk id="6" creationId="{00000000-0000-0000-0000-000000000000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887739820" sldId="2147484040"/>
              <ac:spMk id="7" creationId="{AA07D760-E354-DE46-916E-06A4FD39F44A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3887739820" sldId="2147484040"/>
              <ac:spMk id="8" creationId="{C453EBEA-001D-3B40-A518-9C631CEB6CB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1831915962" sldId="214748404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831915962" sldId="2147484041"/>
              <ac:spMk id="3" creationId="{7AEA5061-E23A-BA41-9DA9-9DD4F42C8C7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831915962" sldId="2147484041"/>
              <ac:spMk id="4" creationId="{37BCA43D-F448-124E-AB59-459936F88A9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56513020" sldId="2147484031"/>
            <pc:sldLayoutMk cId="1612064752" sldId="214748404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612064752" sldId="2147484042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56513020" sldId="2147484031"/>
              <pc:sldLayoutMk cId="1612064752" sldId="2147484042"/>
              <ac:spMk id="3" creationId="{BE72BD95-3398-6F4B-B3BB-D4977E8C0C5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02.099" v="176"/>
          <pc:sldLayoutMkLst>
            <pc:docMk/>
            <pc:sldMasterMk cId="56513020" sldId="2147484031"/>
            <pc:sldLayoutMk cId="861881926" sldId="2147484043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861881926" sldId="2147484043"/>
              <ac:spMk id="8" creationId="{1F27078F-83E9-9A46-AD7C-C8ABA016F27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02.099" v="176"/>
          <pc:sldLayoutMkLst>
            <pc:docMk/>
            <pc:sldMasterMk cId="56513020" sldId="2147484031"/>
            <pc:sldLayoutMk cId="2262547785" sldId="2147484044"/>
          </pc:sldLayoutMkLst>
          <pc:spChg chg="mod">
            <ac:chgData name="Kristen Borchardt-Mazur" userId="6ff01312-7b93-4bf8-87bb-7abf7db93e60" providerId="ADAL" clId="{EB488D9B-3CF5-AD45-A571-0B2A0F7DE343}" dt="2023-11-02T12:53:02.099" v="176"/>
            <ac:spMkLst>
              <pc:docMk/>
              <pc:sldMasterMk cId="56513020" sldId="2147484031"/>
              <pc:sldLayoutMk cId="2262547785" sldId="2147484044"/>
              <ac:spMk id="8" creationId="{1F27078F-83E9-9A46-AD7C-C8ABA016F27E}"/>
            </ac:spMkLst>
          </pc:spChg>
        </pc:sldLayoutChg>
      </pc:sldMasterChg>
      <pc:sldMasterChg chg="modSp modSldLayout">
        <pc:chgData name="Kristen Borchardt-Mazur" userId="6ff01312-7b93-4bf8-87bb-7abf7db93e60" providerId="ADAL" clId="{EB488D9B-3CF5-AD45-A571-0B2A0F7DE343}" dt="2023-11-02T12:53:34.465" v="182"/>
        <pc:sldMasterMkLst>
          <pc:docMk/>
          <pc:sldMasterMk cId="827487008" sldId="2147484048"/>
        </pc:sldMasterMkLst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827487008" sldId="2147484048"/>
            <ac:spMk id="11" creationId="{3944B10A-E326-B943-AA2A-96B11E50F86A}"/>
          </ac:spMkLst>
        </pc:spChg>
        <pc:spChg chg="mod">
          <ac:chgData name="Kristen Borchardt-Mazur" userId="6ff01312-7b93-4bf8-87bb-7abf7db93e60" providerId="ADAL" clId="{EB488D9B-3CF5-AD45-A571-0B2A0F7DE343}" dt="2023-11-02T12:53:34.465" v="182"/>
          <ac:spMkLst>
            <pc:docMk/>
            <pc:sldMasterMk cId="827487008" sldId="2147484048"/>
            <ac:spMk id="12" creationId="{7B7A13B7-76F4-7F49-AC67-85A02B0A35B5}"/>
          </ac:spMkLst>
        </pc:sp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256242179" sldId="214748405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256242179" sldId="2147484051"/>
              <ac:spMk id="10" creationId="{86CB737E-6EC7-0A47-82A4-12FB568A368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256242179" sldId="2147484051"/>
              <ac:spMk id="11" creationId="{1C6D6EC6-975C-D040-BECE-5A456EF9E2AE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11187841" sldId="214748405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11187841" sldId="2147484052"/>
              <ac:spMk id="3" creationId="{0F212A65-573A-AB43-8843-49BC8AAD8D4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11187841" sldId="2147484052"/>
              <ac:spMk id="4" creationId="{C859F12E-2A8C-364C-89C7-B1D4938E84D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104294918" sldId="2147484053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104294918" sldId="2147484053"/>
              <ac:spMk id="10" creationId="{C87F598B-A512-E645-BF18-2204D099C84E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104294918" sldId="2147484053"/>
              <ac:spMk id="11" creationId="{23482F4E-ED61-9B43-97BF-0910C1F7579C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3808532705" sldId="2147484054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808532705" sldId="2147484054"/>
              <ac:spMk id="4" creationId="{98039AD6-6A31-1F49-B56D-3B93F22E683C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808532705" sldId="2147484054"/>
              <ac:spMk id="6" creationId="{198C7C02-5E60-1444-840B-3A2F091EB71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1471718551" sldId="2147484055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1471718551" sldId="2147484055"/>
              <ac:spMk id="2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885021139" sldId="2147484056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885021139" sldId="2147484056"/>
              <ac:spMk id="2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4154773713" sldId="2147484057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4154773713" sldId="2147484057"/>
              <ac:spMk id="2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2162460886" sldId="2147484058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2162460886" sldId="2147484058"/>
              <ac:spMk id="6" creationId="{86290A36-1CCA-5A4B-9F0B-FCFBED44BECC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423057011" sldId="2147484059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423057011" sldId="2147484059"/>
              <ac:spMk id="5" creationId="{BA61DD6C-8195-4440-A54F-A0908CB0652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423057011" sldId="2147484059"/>
              <ac:spMk id="6" creationId="{E35D029E-AEBB-B044-A1E4-8DEA40607423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844949496" sldId="2147484060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844949496" sldId="2147484060"/>
              <ac:spMk id="7" creationId="{AA07D760-E354-DE46-916E-06A4FD39F44A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844949496" sldId="2147484060"/>
              <ac:spMk id="8" creationId="{C453EBEA-001D-3B40-A518-9C631CEB6CB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3648405245" sldId="214748406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648405245" sldId="2147484061"/>
              <ac:spMk id="3" creationId="{7AEA5061-E23A-BA41-9DA9-9DD4F42C8C7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648405245" sldId="2147484061"/>
              <ac:spMk id="4" creationId="{37BCA43D-F448-124E-AB59-459936F88A9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125181279" sldId="214748406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125181279" sldId="2147484062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125181279" sldId="2147484062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68859607" sldId="2147484063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68859607" sldId="2147484063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68859607" sldId="2147484063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619790607" sldId="2147484064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619790607" sldId="2147484064"/>
              <ac:spMk id="2" creationId="{D519FDB6-602A-C64C-9BA7-E8EF7EB2EA3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619790607" sldId="2147484064"/>
              <ac:spMk id="3" creationId="{BE72BD95-3398-6F4B-B3BB-D4977E8C0C55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174767439" sldId="2147484065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174767439" sldId="2147484065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174767439" sldId="2147484065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680729870" sldId="214748406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680729870" sldId="2147484066"/>
              <ac:spMk id="4" creationId="{EA064C33-45F8-9640-B7C5-E5B43338ABBB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680729870" sldId="2147484066"/>
              <ac:spMk id="5" creationId="{E3C099DC-CB5C-E24C-BE6A-62E6FB692BE1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3289510585" sldId="2147484067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289510585" sldId="2147484067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289510585" sldId="2147484067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3510080867" sldId="2147484068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510080867" sldId="2147484068"/>
              <ac:spMk id="5" creationId="{0EE12CAF-A9AF-7347-8373-E156C2BAB6DD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3510080867" sldId="2147484068"/>
              <ac:spMk id="6" creationId="{86B45D14-163B-1844-A157-B3B8FC4381A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4186174658" sldId="2147484069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4186174658" sldId="2147484069"/>
              <ac:spMk id="6" creationId="{949752F4-6AA8-0A44-B1F4-ACD11274616F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4186174658" sldId="2147484069"/>
              <ac:spMk id="7" creationId="{150F23C2-6EED-534D-BF00-DF11CA20057D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1929764604" sldId="2147484070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929764604" sldId="2147484070"/>
              <ac:spMk id="7" creationId="{F398E12F-AA86-A145-9CF8-29B16647B5D7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1929764604" sldId="2147484070"/>
              <ac:spMk id="8" creationId="{4447E94C-EEBE-AB45-9D6D-305F48184A62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217584074" sldId="2147484071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217584074" sldId="2147484071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217584074" sldId="2147484071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2524012968" sldId="2147484072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524012968" sldId="2147484072"/>
              <ac:spMk id="7" creationId="{A6C3BEB0-30F3-5C41-B241-AE8228986168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2524012968" sldId="2147484072"/>
              <ac:spMk id="8" creationId="{B7689763-8D25-F440-8F2A-2D1F41E9E51A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3900581548" sldId="2147484073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3900581548" sldId="2147484073"/>
              <ac:spMk id="3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2:55.631" v="175"/>
          <pc:sldLayoutMkLst>
            <pc:docMk/>
            <pc:sldMasterMk cId="827487008" sldId="2147484048"/>
            <pc:sldLayoutMk cId="4213606614" sldId="2147484074"/>
          </pc:sldLayoutMkLst>
          <pc:spChg chg="mod">
            <ac:chgData name="Kristen Borchardt-Mazur" userId="6ff01312-7b93-4bf8-87bb-7abf7db93e60" providerId="ADAL" clId="{EB488D9B-3CF5-AD45-A571-0B2A0F7DE343}" dt="2023-11-02T12:52:55.631" v="175"/>
            <ac:spMkLst>
              <pc:docMk/>
              <pc:sldMasterMk cId="827487008" sldId="2147484048"/>
              <pc:sldLayoutMk cId="4213606614" sldId="2147484074"/>
              <ac:spMk id="3" creationId="{00000000-0000-0000-0000-000000000000}"/>
            </ac:spMkLst>
          </pc:spChg>
        </pc:sldLayoutChg>
        <pc:sldLayoutChg chg="modSp">
          <pc:chgData name="Kristen Borchardt-Mazur" userId="6ff01312-7b93-4bf8-87bb-7abf7db93e60" providerId="ADAL" clId="{EB488D9B-3CF5-AD45-A571-0B2A0F7DE343}" dt="2023-11-02T12:53:34.465" v="182"/>
          <pc:sldLayoutMkLst>
            <pc:docMk/>
            <pc:sldMasterMk cId="827487008" sldId="2147484048"/>
            <pc:sldLayoutMk cId="961769018" sldId="2147484076"/>
          </pc:sldLayoutMkLst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961769018" sldId="2147484076"/>
              <ac:spMk id="3" creationId="{BE72BD95-3398-6F4B-B3BB-D4977E8C0C55}"/>
            </ac:spMkLst>
          </pc:spChg>
          <pc:spChg chg="mod">
            <ac:chgData name="Kristen Borchardt-Mazur" userId="6ff01312-7b93-4bf8-87bb-7abf7db93e60" providerId="ADAL" clId="{EB488D9B-3CF5-AD45-A571-0B2A0F7DE343}" dt="2023-11-02T12:53:34.465" v="182"/>
            <ac:spMkLst>
              <pc:docMk/>
              <pc:sldMasterMk cId="827487008" sldId="2147484048"/>
              <pc:sldLayoutMk cId="961769018" sldId="2147484076"/>
              <ac:spMk id="5" creationId="{99AAF948-CD9C-F514-C35C-A59EFCFF25E5}"/>
            </ac:spMkLst>
          </pc:spChg>
        </pc:sldLayoutChg>
      </pc:sldMasterChg>
    </pc:docChg>
  </pc:docChgLst>
  <pc:docChgLst>
    <pc:chgData name="Derik Sutton" userId="86196ae5-3267-4b1a-962a-a346b187f718" providerId="ADAL" clId="{9F8EBA8A-222A-2146-A6BF-39148119AED8}"/>
    <pc:docChg chg="custSel addSld delSld modSld sldOrd modSection">
      <pc:chgData name="Derik Sutton" userId="86196ae5-3267-4b1a-962a-a346b187f718" providerId="ADAL" clId="{9F8EBA8A-222A-2146-A6BF-39148119AED8}" dt="2023-11-01T16:53:58.956" v="243" actId="20578"/>
      <pc:docMkLst>
        <pc:docMk/>
      </pc:docMkLst>
      <pc:sldChg chg="modSp add mod">
        <pc:chgData name="Derik Sutton" userId="86196ae5-3267-4b1a-962a-a346b187f718" providerId="ADAL" clId="{9F8EBA8A-222A-2146-A6BF-39148119AED8}" dt="2023-11-01T16:18:42.293" v="76" actId="20577"/>
        <pc:sldMkLst>
          <pc:docMk/>
          <pc:sldMk cId="1117388305" sldId="285"/>
        </pc:sldMkLst>
        <pc:spChg chg="mod">
          <ac:chgData name="Derik Sutton" userId="86196ae5-3267-4b1a-962a-a346b187f718" providerId="ADAL" clId="{9F8EBA8A-222A-2146-A6BF-39148119AED8}" dt="2023-11-01T16:18:42.293" v="76" actId="20577"/>
          <ac:spMkLst>
            <pc:docMk/>
            <pc:sldMk cId="1117388305" sldId="285"/>
            <ac:spMk id="5" creationId="{B311A6D9-D14C-7518-30B1-4717E2623FB5}"/>
          </ac:spMkLst>
        </pc:spChg>
        <pc:spChg chg="mod">
          <ac:chgData name="Derik Sutton" userId="86196ae5-3267-4b1a-962a-a346b187f718" providerId="ADAL" clId="{9F8EBA8A-222A-2146-A6BF-39148119AED8}" dt="2023-11-01T16:18:38.018" v="68" actId="20577"/>
          <ac:spMkLst>
            <pc:docMk/>
            <pc:sldMk cId="1117388305" sldId="285"/>
            <ac:spMk id="9" creationId="{B02B8525-4331-2F44-21DA-43C19B5A5817}"/>
          </ac:spMkLst>
        </pc:spChg>
      </pc:sldChg>
      <pc:sldChg chg="mod modShow">
        <pc:chgData name="Derik Sutton" userId="86196ae5-3267-4b1a-962a-a346b187f718" providerId="ADAL" clId="{9F8EBA8A-222A-2146-A6BF-39148119AED8}" dt="2023-11-01T16:25:59.972" v="148" actId="729"/>
        <pc:sldMkLst>
          <pc:docMk/>
          <pc:sldMk cId="1135604509" sldId="3595"/>
        </pc:sldMkLst>
      </pc:sldChg>
      <pc:sldChg chg="mod modShow">
        <pc:chgData name="Derik Sutton" userId="86196ae5-3267-4b1a-962a-a346b187f718" providerId="ADAL" clId="{9F8EBA8A-222A-2146-A6BF-39148119AED8}" dt="2023-11-01T16:20:02.418" v="79" actId="729"/>
        <pc:sldMkLst>
          <pc:docMk/>
          <pc:sldMk cId="343519014" sldId="2145706474"/>
        </pc:sldMkLst>
      </pc:sldChg>
      <pc:sldChg chg="modSp mod">
        <pc:chgData name="Derik Sutton" userId="86196ae5-3267-4b1a-962a-a346b187f718" providerId="ADAL" clId="{9F8EBA8A-222A-2146-A6BF-39148119AED8}" dt="2023-11-01T16:25:28.677" v="147" actId="20577"/>
        <pc:sldMkLst>
          <pc:docMk/>
          <pc:sldMk cId="1898331666" sldId="2145706640"/>
        </pc:sldMkLst>
        <pc:spChg chg="mod">
          <ac:chgData name="Derik Sutton" userId="86196ae5-3267-4b1a-962a-a346b187f718" providerId="ADAL" clId="{9F8EBA8A-222A-2146-A6BF-39148119AED8}" dt="2023-11-01T16:25:28.677" v="147" actId="20577"/>
          <ac:spMkLst>
            <pc:docMk/>
            <pc:sldMk cId="1898331666" sldId="2145706640"/>
            <ac:spMk id="7" creationId="{D66C1BA4-E5AA-0D30-FA04-B0B14CFCAF7A}"/>
          </ac:spMkLst>
        </pc:spChg>
      </pc:sldChg>
      <pc:sldChg chg="del">
        <pc:chgData name="Derik Sutton" userId="86196ae5-3267-4b1a-962a-a346b187f718" providerId="ADAL" clId="{9F8EBA8A-222A-2146-A6BF-39148119AED8}" dt="2023-11-01T16:15:13.792" v="9" actId="2696"/>
        <pc:sldMkLst>
          <pc:docMk/>
          <pc:sldMk cId="309542255" sldId="2145706654"/>
        </pc:sldMkLst>
      </pc:sldChg>
      <pc:sldChg chg="add">
        <pc:chgData name="Derik Sutton" userId="86196ae5-3267-4b1a-962a-a346b187f718" providerId="ADAL" clId="{9F8EBA8A-222A-2146-A6BF-39148119AED8}" dt="2023-11-01T16:15:25.265" v="12"/>
        <pc:sldMkLst>
          <pc:docMk/>
          <pc:sldMk cId="1053130342" sldId="2145706654"/>
        </pc:sldMkLst>
      </pc:sldChg>
      <pc:sldChg chg="add del setBg">
        <pc:chgData name="Derik Sutton" userId="86196ae5-3267-4b1a-962a-a346b187f718" providerId="ADAL" clId="{9F8EBA8A-222A-2146-A6BF-39148119AED8}" dt="2023-11-01T16:15:25.238" v="11"/>
        <pc:sldMkLst>
          <pc:docMk/>
          <pc:sldMk cId="1686291083" sldId="2145706654"/>
        </pc:sldMkLst>
      </pc:sldChg>
      <pc:sldChg chg="add">
        <pc:chgData name="Derik Sutton" userId="86196ae5-3267-4b1a-962a-a346b187f718" providerId="ADAL" clId="{9F8EBA8A-222A-2146-A6BF-39148119AED8}" dt="2023-11-01T16:15:25.265" v="12"/>
        <pc:sldMkLst>
          <pc:docMk/>
          <pc:sldMk cId="606722497" sldId="2145706656"/>
        </pc:sldMkLst>
      </pc:sldChg>
      <pc:sldChg chg="add del setBg">
        <pc:chgData name="Derik Sutton" userId="86196ae5-3267-4b1a-962a-a346b187f718" providerId="ADAL" clId="{9F8EBA8A-222A-2146-A6BF-39148119AED8}" dt="2023-11-01T16:15:25.238" v="11"/>
        <pc:sldMkLst>
          <pc:docMk/>
          <pc:sldMk cId="1658673042" sldId="2145706656"/>
        </pc:sldMkLst>
      </pc:sldChg>
      <pc:sldChg chg="del">
        <pc:chgData name="Derik Sutton" userId="86196ae5-3267-4b1a-962a-a346b187f718" providerId="ADAL" clId="{9F8EBA8A-222A-2146-A6BF-39148119AED8}" dt="2023-11-01T16:15:13.792" v="9" actId="2696"/>
        <pc:sldMkLst>
          <pc:docMk/>
          <pc:sldMk cId="1739613980" sldId="2145706656"/>
        </pc:sldMkLst>
      </pc:sldChg>
      <pc:sldChg chg="add">
        <pc:chgData name="Derik Sutton" userId="86196ae5-3267-4b1a-962a-a346b187f718" providerId="ADAL" clId="{9F8EBA8A-222A-2146-A6BF-39148119AED8}" dt="2023-11-01T16:13:16.087" v="0"/>
        <pc:sldMkLst>
          <pc:docMk/>
          <pc:sldMk cId="3619585202" sldId="2145706662"/>
        </pc:sldMkLst>
      </pc:sldChg>
      <pc:sldChg chg="modSp add mod">
        <pc:chgData name="Derik Sutton" userId="86196ae5-3267-4b1a-962a-a346b187f718" providerId="ADAL" clId="{9F8EBA8A-222A-2146-A6BF-39148119AED8}" dt="2023-11-01T16:13:45.456" v="2" actId="113"/>
        <pc:sldMkLst>
          <pc:docMk/>
          <pc:sldMk cId="330850621" sldId="2145706667"/>
        </pc:sldMkLst>
        <pc:spChg chg="mod">
          <ac:chgData name="Derik Sutton" userId="86196ae5-3267-4b1a-962a-a346b187f718" providerId="ADAL" clId="{9F8EBA8A-222A-2146-A6BF-39148119AED8}" dt="2023-11-01T16:13:45.456" v="2" actId="113"/>
          <ac:spMkLst>
            <pc:docMk/>
            <pc:sldMk cId="330850621" sldId="2145706667"/>
            <ac:spMk id="3" creationId="{2B9DDA7C-0FF4-3D2B-34D9-465A97429C10}"/>
          </ac:spMkLst>
        </pc:spChg>
      </pc:sldChg>
      <pc:sldChg chg="add del setBg">
        <pc:chgData name="Derik Sutton" userId="86196ae5-3267-4b1a-962a-a346b187f718" providerId="ADAL" clId="{9F8EBA8A-222A-2146-A6BF-39148119AED8}" dt="2023-11-01T16:15:13.792" v="9" actId="2696"/>
        <pc:sldMkLst>
          <pc:docMk/>
          <pc:sldMk cId="2331681343" sldId="2145706673"/>
        </pc:sldMkLst>
      </pc:sldChg>
      <pc:sldChg chg="add">
        <pc:chgData name="Derik Sutton" userId="86196ae5-3267-4b1a-962a-a346b187f718" providerId="ADAL" clId="{9F8EBA8A-222A-2146-A6BF-39148119AED8}" dt="2023-11-01T16:15:25.265" v="12"/>
        <pc:sldMkLst>
          <pc:docMk/>
          <pc:sldMk cId="2986870065" sldId="2145706673"/>
        </pc:sldMkLst>
      </pc:sldChg>
      <pc:sldChg chg="add del setBg">
        <pc:chgData name="Derik Sutton" userId="86196ae5-3267-4b1a-962a-a346b187f718" providerId="ADAL" clId="{9F8EBA8A-222A-2146-A6BF-39148119AED8}" dt="2023-11-01T16:15:25.238" v="11"/>
        <pc:sldMkLst>
          <pc:docMk/>
          <pc:sldMk cId="3154183055" sldId="2145706673"/>
        </pc:sldMkLst>
      </pc:sldChg>
      <pc:sldChg chg="add del setBg">
        <pc:chgData name="Derik Sutton" userId="86196ae5-3267-4b1a-962a-a346b187f718" providerId="ADAL" clId="{9F8EBA8A-222A-2146-A6BF-39148119AED8}" dt="2023-11-01T16:15:25.238" v="11"/>
        <pc:sldMkLst>
          <pc:docMk/>
          <pc:sldMk cId="2681275507" sldId="2145706674"/>
        </pc:sldMkLst>
      </pc:sldChg>
      <pc:sldChg chg="add">
        <pc:chgData name="Derik Sutton" userId="86196ae5-3267-4b1a-962a-a346b187f718" providerId="ADAL" clId="{9F8EBA8A-222A-2146-A6BF-39148119AED8}" dt="2023-11-01T16:15:25.265" v="12"/>
        <pc:sldMkLst>
          <pc:docMk/>
          <pc:sldMk cId="2872187054" sldId="2145706674"/>
        </pc:sldMkLst>
      </pc:sldChg>
      <pc:sldChg chg="add del setBg">
        <pc:chgData name="Derik Sutton" userId="86196ae5-3267-4b1a-962a-a346b187f718" providerId="ADAL" clId="{9F8EBA8A-222A-2146-A6BF-39148119AED8}" dt="2023-11-01T16:15:13.792" v="9" actId="2696"/>
        <pc:sldMkLst>
          <pc:docMk/>
          <pc:sldMk cId="2889557391" sldId="2145706674"/>
        </pc:sldMkLst>
      </pc:sldChg>
      <pc:sldChg chg="add del setBg">
        <pc:chgData name="Derik Sutton" userId="86196ae5-3267-4b1a-962a-a346b187f718" providerId="ADAL" clId="{9F8EBA8A-222A-2146-A6BF-39148119AED8}" dt="2023-11-01T16:15:25.238" v="11"/>
        <pc:sldMkLst>
          <pc:docMk/>
          <pc:sldMk cId="348233274" sldId="2145706675"/>
        </pc:sldMkLst>
      </pc:sldChg>
      <pc:sldChg chg="add">
        <pc:chgData name="Derik Sutton" userId="86196ae5-3267-4b1a-962a-a346b187f718" providerId="ADAL" clId="{9F8EBA8A-222A-2146-A6BF-39148119AED8}" dt="2023-11-01T16:15:25.265" v="12"/>
        <pc:sldMkLst>
          <pc:docMk/>
          <pc:sldMk cId="1192477251" sldId="2145706675"/>
        </pc:sldMkLst>
      </pc:sldChg>
      <pc:sldChg chg="add del setBg">
        <pc:chgData name="Derik Sutton" userId="86196ae5-3267-4b1a-962a-a346b187f718" providerId="ADAL" clId="{9F8EBA8A-222A-2146-A6BF-39148119AED8}" dt="2023-11-01T16:15:13.792" v="9" actId="2696"/>
        <pc:sldMkLst>
          <pc:docMk/>
          <pc:sldMk cId="1739232828" sldId="2145706675"/>
        </pc:sldMkLst>
      </pc:sldChg>
      <pc:sldChg chg="addSp delSp modSp new mod">
        <pc:chgData name="Derik Sutton" userId="86196ae5-3267-4b1a-962a-a346b187f718" providerId="ADAL" clId="{9F8EBA8A-222A-2146-A6BF-39148119AED8}" dt="2023-11-01T16:19:23.782" v="78" actId="478"/>
        <pc:sldMkLst>
          <pc:docMk/>
          <pc:sldMk cId="120679036" sldId="2145706676"/>
        </pc:sldMkLst>
        <pc:spChg chg="mod">
          <ac:chgData name="Derik Sutton" userId="86196ae5-3267-4b1a-962a-a346b187f718" providerId="ADAL" clId="{9F8EBA8A-222A-2146-A6BF-39148119AED8}" dt="2023-11-01T16:19:16.561" v="77" actId="2711"/>
          <ac:spMkLst>
            <pc:docMk/>
            <pc:sldMk cId="120679036" sldId="2145706676"/>
            <ac:spMk id="2" creationId="{B6A6D1C3-CA3D-8DAA-34CB-120C6FD797D5}"/>
          </ac:spMkLst>
        </pc:spChg>
        <pc:spChg chg="del">
          <ac:chgData name="Derik Sutton" userId="86196ae5-3267-4b1a-962a-a346b187f718" providerId="ADAL" clId="{9F8EBA8A-222A-2146-A6BF-39148119AED8}" dt="2023-11-01T16:17:37.097" v="15"/>
          <ac:spMkLst>
            <pc:docMk/>
            <pc:sldMk cId="120679036" sldId="2145706676"/>
            <ac:spMk id="3" creationId="{6DD7B1F2-587C-2CAE-9222-E897BBFB51FC}"/>
          </ac:spMkLst>
        </pc:spChg>
        <pc:spChg chg="del">
          <ac:chgData name="Derik Sutton" userId="86196ae5-3267-4b1a-962a-a346b187f718" providerId="ADAL" clId="{9F8EBA8A-222A-2146-A6BF-39148119AED8}" dt="2023-11-01T16:19:23.782" v="78" actId="478"/>
          <ac:spMkLst>
            <pc:docMk/>
            <pc:sldMk cId="120679036" sldId="2145706676"/>
            <ac:spMk id="4" creationId="{91456C13-ACE0-750B-5889-1432EE4BCEB6}"/>
          </ac:spMkLst>
        </pc:spChg>
        <pc:picChg chg="add mod">
          <ac:chgData name="Derik Sutton" userId="86196ae5-3267-4b1a-962a-a346b187f718" providerId="ADAL" clId="{9F8EBA8A-222A-2146-A6BF-39148119AED8}" dt="2023-11-01T16:18:28.992" v="64" actId="1076"/>
          <ac:picMkLst>
            <pc:docMk/>
            <pc:sldMk cId="120679036" sldId="2145706676"/>
            <ac:picMk id="7" creationId="{C9755113-E16E-FD23-905D-E354F214464E}"/>
          </ac:picMkLst>
        </pc:picChg>
      </pc:sldChg>
      <pc:sldChg chg="addSp delSp modSp new del mod">
        <pc:chgData name="Derik Sutton" userId="86196ae5-3267-4b1a-962a-a346b187f718" providerId="ADAL" clId="{9F8EBA8A-222A-2146-A6BF-39148119AED8}" dt="2023-11-01T16:22:43.091" v="88" actId="2696"/>
        <pc:sldMkLst>
          <pc:docMk/>
          <pc:sldMk cId="3109917578" sldId="2145706677"/>
        </pc:sldMkLst>
        <pc:picChg chg="add del mod">
          <ac:chgData name="Derik Sutton" userId="86196ae5-3267-4b1a-962a-a346b187f718" providerId="ADAL" clId="{9F8EBA8A-222A-2146-A6BF-39148119AED8}" dt="2023-11-01T16:21:59.984" v="84" actId="478"/>
          <ac:picMkLst>
            <pc:docMk/>
            <pc:sldMk cId="3109917578" sldId="2145706677"/>
            <ac:picMk id="5" creationId="{2968FF11-ADF2-1373-7DA0-F57627231D2A}"/>
          </ac:picMkLst>
        </pc:picChg>
      </pc:sldChg>
      <pc:sldChg chg="add del">
        <pc:chgData name="Derik Sutton" userId="86196ae5-3267-4b1a-962a-a346b187f718" providerId="ADAL" clId="{9F8EBA8A-222A-2146-A6BF-39148119AED8}" dt="2023-11-01T16:22:40.941" v="86"/>
        <pc:sldMkLst>
          <pc:docMk/>
          <pc:sldMk cId="1885366946" sldId="2145706678"/>
        </pc:sldMkLst>
      </pc:sldChg>
      <pc:sldChg chg="add ord">
        <pc:chgData name="Derik Sutton" userId="86196ae5-3267-4b1a-962a-a346b187f718" providerId="ADAL" clId="{9F8EBA8A-222A-2146-A6BF-39148119AED8}" dt="2023-11-01T16:53:58.956" v="243" actId="20578"/>
        <pc:sldMkLst>
          <pc:docMk/>
          <pc:sldMk cId="2747119676" sldId="2145706678"/>
        </pc:sldMkLst>
      </pc:sldChg>
      <pc:sldChg chg="delSp add mod">
        <pc:chgData name="Derik Sutton" userId="86196ae5-3267-4b1a-962a-a346b187f718" providerId="ADAL" clId="{9F8EBA8A-222A-2146-A6BF-39148119AED8}" dt="2023-11-01T16:50:24.097" v="153" actId="478"/>
        <pc:sldMkLst>
          <pc:docMk/>
          <pc:sldMk cId="3574611125" sldId="2145706679"/>
        </pc:sldMkLst>
        <pc:spChg chg="del">
          <ac:chgData name="Derik Sutton" userId="86196ae5-3267-4b1a-962a-a346b187f718" providerId="ADAL" clId="{9F8EBA8A-222A-2146-A6BF-39148119AED8}" dt="2023-11-01T16:50:24.097" v="153" actId="478"/>
          <ac:spMkLst>
            <pc:docMk/>
            <pc:sldMk cId="3574611125" sldId="2145706679"/>
            <ac:spMk id="15" creationId="{AAA7F125-BAD6-4128-CAAE-987DE18EC2AC}"/>
          </ac:spMkLst>
        </pc:spChg>
        <pc:spChg chg="del">
          <ac:chgData name="Derik Sutton" userId="86196ae5-3267-4b1a-962a-a346b187f718" providerId="ADAL" clId="{9F8EBA8A-222A-2146-A6BF-39148119AED8}" dt="2023-11-01T16:50:23.083" v="152" actId="478"/>
          <ac:spMkLst>
            <pc:docMk/>
            <pc:sldMk cId="3574611125" sldId="2145706679"/>
            <ac:spMk id="19" creationId="{DC7A5CC0-971B-8E92-607E-B8D7FC4E2E30}"/>
          </ac:spMkLst>
        </pc:spChg>
      </pc:sldChg>
      <pc:sldChg chg="add del">
        <pc:chgData name="Derik Sutton" userId="86196ae5-3267-4b1a-962a-a346b187f718" providerId="ADAL" clId="{9F8EBA8A-222A-2146-A6BF-39148119AED8}" dt="2023-11-01T16:50:17.572" v="150"/>
        <pc:sldMkLst>
          <pc:docMk/>
          <pc:sldMk cId="4141911433" sldId="2145706679"/>
        </pc:sldMkLst>
      </pc:sldChg>
      <pc:sldChg chg="add del">
        <pc:chgData name="Derik Sutton" userId="86196ae5-3267-4b1a-962a-a346b187f718" providerId="ADAL" clId="{9F8EBA8A-222A-2146-A6BF-39148119AED8}" dt="2023-11-01T16:50:17.572" v="150"/>
        <pc:sldMkLst>
          <pc:docMk/>
          <pc:sldMk cId="22311081" sldId="2145706680"/>
        </pc:sldMkLst>
      </pc:sldChg>
      <pc:sldChg chg="delSp add mod delAnim">
        <pc:chgData name="Derik Sutton" userId="86196ae5-3267-4b1a-962a-a346b187f718" providerId="ADAL" clId="{9F8EBA8A-222A-2146-A6BF-39148119AED8}" dt="2023-11-01T16:50:28.883" v="155" actId="478"/>
        <pc:sldMkLst>
          <pc:docMk/>
          <pc:sldMk cId="1381188013" sldId="2145706680"/>
        </pc:sldMkLst>
        <pc:cxnChg chg="del">
          <ac:chgData name="Derik Sutton" userId="86196ae5-3267-4b1a-962a-a346b187f718" providerId="ADAL" clId="{9F8EBA8A-222A-2146-A6BF-39148119AED8}" dt="2023-11-01T16:50:28.883" v="155" actId="478"/>
          <ac:cxnSpMkLst>
            <pc:docMk/>
            <pc:sldMk cId="1381188013" sldId="2145706680"/>
            <ac:cxnSpMk id="14" creationId="{493C1CF6-BCBF-062A-DFC7-AD375F353E38}"/>
          </ac:cxnSpMkLst>
        </pc:cxnChg>
        <pc:cxnChg chg="del">
          <ac:chgData name="Derik Sutton" userId="86196ae5-3267-4b1a-962a-a346b187f718" providerId="ADAL" clId="{9F8EBA8A-222A-2146-A6BF-39148119AED8}" dt="2023-11-01T16:50:27.654" v="154" actId="478"/>
          <ac:cxnSpMkLst>
            <pc:docMk/>
            <pc:sldMk cId="1381188013" sldId="2145706680"/>
            <ac:cxnSpMk id="18" creationId="{22ABD700-2CD8-4F57-23F3-3F4F9BE905EC}"/>
          </ac:cxnSpMkLst>
        </pc:cxnChg>
      </pc:sldChg>
      <pc:sldChg chg="modSp add mod">
        <pc:chgData name="Derik Sutton" userId="86196ae5-3267-4b1a-962a-a346b187f718" providerId="ADAL" clId="{9F8EBA8A-222A-2146-A6BF-39148119AED8}" dt="2023-11-01T16:51:37.059" v="242" actId="113"/>
        <pc:sldMkLst>
          <pc:docMk/>
          <pc:sldMk cId="3413764025" sldId="2145706681"/>
        </pc:sldMkLst>
        <pc:spChg chg="mod">
          <ac:chgData name="Derik Sutton" userId="86196ae5-3267-4b1a-962a-a346b187f718" providerId="ADAL" clId="{9F8EBA8A-222A-2146-A6BF-39148119AED8}" dt="2023-11-01T16:51:37.059" v="242" actId="113"/>
          <ac:spMkLst>
            <pc:docMk/>
            <pc:sldMk cId="3413764025" sldId="2145706681"/>
            <ac:spMk id="3" creationId="{2B9DDA7C-0FF4-3D2B-34D9-465A97429C1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B7_D5103CB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B7_D5103CB5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2B8_525341AD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2B8_525341AD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163_470E6F9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163_470E6F97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164_BCE5291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7FE4E164_BCE52911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7FE4E292_15DB0AAB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AE7E4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8F-4039-90BB-BE6DBE6602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8F-4039-90BB-BE6DBE660212}"/>
              </c:ext>
            </c:extLst>
          </c:dPt>
          <c:dLbls>
            <c:dLbl>
              <c:idx val="0"/>
              <c:layout>
                <c:manualLayout>
                  <c:x val="4.2087542087542087E-3"/>
                  <c:y val="0.233449403256902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8F-4039-90BB-BE6DBE660212}"/>
                </c:ext>
              </c:extLst>
            </c:dLbl>
            <c:dLbl>
              <c:idx val="1"/>
              <c:layout>
                <c:manualLayout>
                  <c:x val="4.2087542087540543E-3"/>
                  <c:y val="0.22887196397735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8F-4039-90BB-BE6DBE660212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Sheet2!$A$2:$B$2</c:f>
              <c:strCache>
                <c:ptCount val="2"/>
                <c:pt idx="0">
                  <c:v>Autobooks Cohort</c:v>
                </c:pt>
                <c:pt idx="1">
                  <c:v>SMB Cohort</c:v>
                </c:pt>
              </c:strCache>
            </c:strRef>
          </c:cat>
          <c:val>
            <c:numRef>
              <c:f>Sheet2!$A$3:$B$3</c:f>
              <c:numCache>
                <c:formatCode>_("$"* #,##0.00_);_("$"* \(#,##0.00\);_("$"* "-"??_);_(@_)</c:formatCode>
                <c:ptCount val="2"/>
                <c:pt idx="0">
                  <c:v>52353</c:v>
                </c:pt>
                <c:pt idx="1">
                  <c:v>31626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8F-4039-90BB-BE6DBE660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741624"/>
        <c:axId val="1393744904"/>
      </c:barChart>
      <c:catAx>
        <c:axId val="1393741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93744904"/>
        <c:crosses val="autoZero"/>
        <c:auto val="1"/>
        <c:lblAlgn val="ctr"/>
        <c:lblOffset val="100"/>
        <c:noMultiLvlLbl val="0"/>
      </c:catAx>
      <c:valAx>
        <c:axId val="1393744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741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40592277375929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Banks' Revenues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85186C-127F-B44A-B406-F356CA010A2B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E9B2FFFA-750D-174D-8501-B0DCE73B81F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15079339520973"/>
                      <c:h val="0.20305010920565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layout>
                <c:manualLayout>
                  <c:x val="-2.1537153568384145E-2"/>
                  <c:y val="1.3619584302153457E-7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514304966094528"/>
                      <c:h val="0.11681354026384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-0.13285328845766847"/>
                  <c:y val="-0.133376044349724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815254183634474"/>
                      <c:h val="8.12732350108303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Cards</c:v>
                </c:pt>
                <c:pt idx="1">
                  <c:v>Checking</c:v>
                </c:pt>
                <c:pt idx="2">
                  <c:v>Merchant Acquiring</c:v>
                </c:pt>
                <c:pt idx="3">
                  <c:v>Credit - Lines</c:v>
                </c:pt>
                <c:pt idx="4">
                  <c:v>Other Deposits</c:v>
                </c:pt>
                <c:pt idx="5">
                  <c:v>Credit - Term Loans</c:v>
                </c:pt>
                <c:pt idx="6">
                  <c:v>Treasury Services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0.31</c:v>
                </c:pt>
                <c:pt idx="1">
                  <c:v>0.24</c:v>
                </c:pt>
                <c:pt idx="2">
                  <c:v>0.18</c:v>
                </c:pt>
                <c:pt idx="3">
                  <c:v>0.06</c:v>
                </c:pt>
                <c:pt idx="4">
                  <c:v>0.1</c:v>
                </c:pt>
                <c:pt idx="5">
                  <c:v>0.1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30117872106613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0A85186C-127F-B44A-B406-F356CA010A2B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E9B2FFFA-750D-174D-8501-B0DCE73B81FD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layout>
                <c:manualLayout>
                  <c:x val="-8.9738139868266991E-3"/>
                  <c:y val="1.0378259438916709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07392274662585"/>
                      <c:h val="0.158078156801729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0603195700465"/>
                      <c:h val="0.116813533413608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0.22250988674057504"/>
                  <c:y val="-0.15067305261735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0455462620596688"/>
                      <c:h val="6.05168952926670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Merchant Acquiring</c:v>
                </c:pt>
                <c:pt idx="1">
                  <c:v>Software</c:v>
                </c:pt>
                <c:pt idx="2">
                  <c:v>Credit - Merchant Cash Advance</c:v>
                </c:pt>
                <c:pt idx="3">
                  <c:v>Card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0.35</c:v>
                </c:pt>
                <c:pt idx="2">
                  <c:v>0.14000000000000001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AE7E4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8D-4940-8B28-BD018E5DB50F}"/>
              </c:ext>
            </c:extLst>
          </c:dPt>
          <c:dPt>
            <c:idx val="1"/>
            <c:bubble3D val="0"/>
            <c:spPr>
              <a:noFill/>
              <a:ln w="1905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D8D-4940-8B28-BD018E5DB50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D-4940-8B28-BD018E5DB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340592277375929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Banks' Revenues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85186C-127F-B44A-B406-F356CA010A2B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E9B2FFFA-750D-174D-8501-B0DCE73B81F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15079339520973"/>
                      <c:h val="0.20305010920565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layout>
                <c:manualLayout>
                  <c:x val="-2.1537153568384145E-2"/>
                  <c:y val="1.3619584302153457E-7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514304966094528"/>
                      <c:h val="0.11681354026384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-0.13285328845766847"/>
                  <c:y val="-0.133376044349724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r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815254183634474"/>
                      <c:h val="8.127323501083030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Sheet1!$A$2:$A$8</c:f>
              <c:strCache>
                <c:ptCount val="7"/>
                <c:pt idx="0">
                  <c:v>Cards</c:v>
                </c:pt>
                <c:pt idx="1">
                  <c:v>Checking</c:v>
                </c:pt>
                <c:pt idx="2">
                  <c:v>Merchant Acquiring</c:v>
                </c:pt>
                <c:pt idx="3">
                  <c:v>Credit - Lines</c:v>
                </c:pt>
                <c:pt idx="4">
                  <c:v>Other Deposits</c:v>
                </c:pt>
                <c:pt idx="5">
                  <c:v>Credit - Term Loans</c:v>
                </c:pt>
                <c:pt idx="6">
                  <c:v>Treasury Services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0.31</c:v>
                </c:pt>
                <c:pt idx="1">
                  <c:v>0.24</c:v>
                </c:pt>
                <c:pt idx="2">
                  <c:v>0.18</c:v>
                </c:pt>
                <c:pt idx="3">
                  <c:v>0.06</c:v>
                </c:pt>
                <c:pt idx="4">
                  <c:v>0.1</c:v>
                </c:pt>
                <c:pt idx="5">
                  <c:v>0.1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930117872106613E-2"/>
          <c:y val="7.9346881006236686E-2"/>
          <c:w val="0.8845840333379309"/>
          <c:h val="0.8525102528230674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C30-554F-BF82-8BF5D302FD18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C30-554F-BF82-8BF5D302FD1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C30-554F-BF82-8BF5D302FD18}"/>
              </c:ext>
            </c:extLst>
          </c:dPt>
          <c:dPt>
            <c:idx val="3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C30-554F-BF82-8BF5D302FD18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EC30-554F-BF82-8BF5D302FD18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30-554F-BF82-8BF5D302FD18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C30-554F-BF82-8BF5D302FD1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0A85186C-127F-B44A-B406-F356CA010A2B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E9B2FFFA-750D-174D-8501-B0DCE73B81FD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C30-554F-BF82-8BF5D302FD1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9082ABC-E029-3F44-8FA2-18FBEE00D7D3}" type="CATEGORYNAME">
                      <a:rPr lang="en-US">
                        <a:latin typeface="+mn-lt"/>
                      </a:rPr>
                      <a:pPr/>
                      <a:t>[CATEGORY NAME]</a:t>
                    </a:fld>
                    <a:endParaRPr lang="en-US" baseline="0">
                      <a:latin typeface="+mn-lt"/>
                    </a:endParaRPr>
                  </a:p>
                  <a:p>
                    <a:fld id="{C90A41B2-88AA-6B43-B75C-5478DA0EFD35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30-554F-BF82-8BF5D302FD18}"/>
                </c:ext>
              </c:extLst>
            </c:dLbl>
            <c:dLbl>
              <c:idx val="2"/>
              <c:layout>
                <c:manualLayout>
                  <c:x val="-8.9738139868266991E-3"/>
                  <c:y val="1.0378259438916709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99656859-9CC7-924E-8561-F789A188FB4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6448B64-D4E7-F548-90F1-37424E93272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07392274662585"/>
                      <c:h val="0.158078156801729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C30-554F-BF82-8BF5D302FD18}"/>
                </c:ext>
              </c:extLst>
            </c:dLbl>
            <c:dLbl>
              <c:idx val="3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158446AE-82E1-5247-8282-3AD489E33309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4156EB1C-FE74-4A4F-A428-63659A066206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0603195700465"/>
                      <c:h val="0.116813533413608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30-554F-BF82-8BF5D302FD18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661B165A-DA19-944B-BB93-1848B905E0D1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A420BD60-FB2B-EE49-8BAA-E90D1D542F72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21787929385046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30-554F-BF82-8BF5D302FD18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579D72CF-DAD4-D341-AF49-235694391816}" type="CATEGORYNAME">
                      <a:rPr lang="en-US" sz="900">
                        <a:latin typeface="+mn-lt"/>
                      </a:rPr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900" baseline="0">
                      <a:latin typeface="+mn-lt"/>
                    </a:endParaRPr>
                  </a:p>
                  <a:p>
                    <a:pPr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35B57561-864D-834D-ABE7-BF77B721A108}" type="VALUE">
                      <a:rPr lang="en-US" sz="900"/>
                      <a:pPr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70606334735652"/>
                      <c:h val="0.215790508214641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C30-554F-BF82-8BF5D302FD18}"/>
                </c:ext>
              </c:extLst>
            </c:dLbl>
            <c:dLbl>
              <c:idx val="6"/>
              <c:layout>
                <c:manualLayout>
                  <c:x val="0.22250988674057504"/>
                  <c:y val="-0.150673052617357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lnSpc>
                        <a:spcPct val="90000"/>
                      </a:lnSpc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7A983013-1B23-5140-A471-67900AA3B94C}" type="CATEGORYNAME">
                      <a:rPr lang="en-US" sz="900" dirty="0">
                        <a:solidFill>
                          <a:schemeClr val="tx1"/>
                        </a:solidFill>
                        <a:latin typeface="+mn-lt"/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900" baseline="0">
                        <a:solidFill>
                          <a:schemeClr val="tx1"/>
                        </a:solidFill>
                      </a:rPr>
                      <a:t> </a:t>
                    </a:r>
                    <a:fld id="{3BAFFFD7-C73C-8943-8122-ACE54E56A0DF}" type="VALUE">
                      <a:rPr lang="en-US" sz="900" baseline="0" dirty="0">
                        <a:solidFill>
                          <a:schemeClr val="tx1"/>
                        </a:solidFill>
                      </a:rPr>
                      <a:pPr algn="l">
                        <a:lnSpc>
                          <a:spcPct val="90000"/>
                        </a:lnSpc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9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0455462620596688"/>
                      <c:h val="6.05168952926670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30-554F-BF82-8BF5D302FD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lnSpc>
                    <a:spcPct val="90000"/>
                  </a:lnSpc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Merchant Acquiring</c:v>
                </c:pt>
                <c:pt idx="1">
                  <c:v>Software</c:v>
                </c:pt>
                <c:pt idx="2">
                  <c:v>Credit - Merchant Cash Advance</c:v>
                </c:pt>
                <c:pt idx="3">
                  <c:v>Card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0.45</c:v>
                </c:pt>
                <c:pt idx="1">
                  <c:v>0.35</c:v>
                </c:pt>
                <c:pt idx="2">
                  <c:v>0.14000000000000001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30-554F-BF82-8BF5D302F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PayPal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Sheet1!$B$2:$B$14</c:f>
              <c:numCache>
                <c:formatCode>_("$"* #,##0.00_);_("$"* \(#,##0.00\);_("$"* "-"??_);_(@_)</c:formatCode>
                <c:ptCount val="13"/>
                <c:pt idx="0">
                  <c:v>28026.76</c:v>
                </c:pt>
                <c:pt idx="1">
                  <c:v>49829.69</c:v>
                </c:pt>
                <c:pt idx="2">
                  <c:v>20306.61</c:v>
                </c:pt>
                <c:pt idx="3">
                  <c:v>25738.61</c:v>
                </c:pt>
                <c:pt idx="4">
                  <c:v>23182.9</c:v>
                </c:pt>
                <c:pt idx="5">
                  <c:v>30526.63</c:v>
                </c:pt>
                <c:pt idx="6">
                  <c:v>39182.800000000003</c:v>
                </c:pt>
                <c:pt idx="7">
                  <c:v>22965.3</c:v>
                </c:pt>
                <c:pt idx="8">
                  <c:v>28488.89</c:v>
                </c:pt>
                <c:pt idx="9">
                  <c:v>27504.560000000001</c:v>
                </c:pt>
                <c:pt idx="10">
                  <c:v>6592.33</c:v>
                </c:pt>
                <c:pt idx="11">
                  <c:v>5731.53</c:v>
                </c:pt>
                <c:pt idx="12">
                  <c:v>3663.4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40-43B7-B480-F17A221508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QuickBooks</c:v>
                </c:pt>
              </c:strCache>
            </c:strRef>
          </c:tx>
          <c:spPr>
            <a:solidFill>
              <a:srgbClr val="00B77A"/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Sheet1!$C$2:$C$14</c:f>
              <c:numCache>
                <c:formatCode>_("$"* #,##0.00_);_("$"* \(#,##0.00\);_("$"* "-"??_);_(@_)</c:formatCode>
                <c:ptCount val="13"/>
                <c:pt idx="0">
                  <c:v>20954</c:v>
                </c:pt>
                <c:pt idx="1">
                  <c:v>16175</c:v>
                </c:pt>
                <c:pt idx="2">
                  <c:v>18881</c:v>
                </c:pt>
                <c:pt idx="3">
                  <c:v>15226.5</c:v>
                </c:pt>
                <c:pt idx="4">
                  <c:v>16697</c:v>
                </c:pt>
                <c:pt idx="5">
                  <c:v>15448</c:v>
                </c:pt>
                <c:pt idx="6">
                  <c:v>13743.95</c:v>
                </c:pt>
                <c:pt idx="7">
                  <c:v>16713.75</c:v>
                </c:pt>
                <c:pt idx="8">
                  <c:v>44119.4</c:v>
                </c:pt>
                <c:pt idx="9">
                  <c:v>18012.09</c:v>
                </c:pt>
                <c:pt idx="10">
                  <c:v>12146.52</c:v>
                </c:pt>
                <c:pt idx="11">
                  <c:v>10285.36</c:v>
                </c:pt>
                <c:pt idx="12">
                  <c:v>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40-43B7-B480-F17A221508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Square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Sheet1!$D$2:$D$14</c:f>
              <c:numCache>
                <c:formatCode>_("$"* #,##0.00_);_("$"* \(#,##0.00\);_("$"* "-"??_);_(@_)</c:formatCode>
                <c:ptCount val="13"/>
                <c:pt idx="0">
                  <c:v>9822.4500000000007</c:v>
                </c:pt>
                <c:pt idx="1">
                  <c:v>11288.6</c:v>
                </c:pt>
                <c:pt idx="2">
                  <c:v>13533.99</c:v>
                </c:pt>
                <c:pt idx="3">
                  <c:v>7496.58</c:v>
                </c:pt>
                <c:pt idx="4">
                  <c:v>13837.55</c:v>
                </c:pt>
                <c:pt idx="5">
                  <c:v>14899.49</c:v>
                </c:pt>
                <c:pt idx="6">
                  <c:v>19026.95</c:v>
                </c:pt>
                <c:pt idx="7">
                  <c:v>16273.23</c:v>
                </c:pt>
                <c:pt idx="8">
                  <c:v>6318.06</c:v>
                </c:pt>
                <c:pt idx="9">
                  <c:v>538.88</c:v>
                </c:pt>
                <c:pt idx="10">
                  <c:v>448.45</c:v>
                </c:pt>
                <c:pt idx="11">
                  <c:v>1976.71</c:v>
                </c:pt>
                <c:pt idx="12">
                  <c:v>1106.6400000000001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40-43B7-B480-F17A221508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Autobooks</c:v>
                </c:pt>
              </c:strCache>
            </c:strRef>
          </c:tx>
          <c:spPr>
            <a:solidFill>
              <a:schemeClr val="accent2"/>
            </a:solidFill>
            <a:ln w="6350"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  <c:pt idx="11">
                  <c:v>Jan</c:v>
                </c:pt>
                <c:pt idx="12">
                  <c:v>Feb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3" formatCode="_(&quot;$&quot;* #,##0.00_);_(&quot;$&quot;* \(#,##0.00\);_(&quot;$&quot;* &quot;-&quot;??_);_(@_)">
                  <c:v>25976.15</c:v>
                </c:pt>
                <c:pt idx="4" formatCode="_(&quot;$&quot;* #,##0.00_);_(&quot;$&quot;* \(#,##0.00\);_(&quot;$&quot;* &quot;-&quot;??_);_(@_)">
                  <c:v>126642.89</c:v>
                </c:pt>
                <c:pt idx="5" formatCode="_(&quot;$&quot;* #,##0.00_);_(&quot;$&quot;* \(#,##0.00\);_(&quot;$&quot;* &quot;-&quot;??_);_(@_)">
                  <c:v>193931.19</c:v>
                </c:pt>
                <c:pt idx="6" formatCode="_(&quot;$&quot;* #,##0.00_);_(&quot;$&quot;* \(#,##0.00\);_(&quot;$&quot;* &quot;-&quot;??_);_(@_)">
                  <c:v>201278.22</c:v>
                </c:pt>
                <c:pt idx="7" formatCode="_(&quot;$&quot;* #,##0.00_);_(&quot;$&quot;* \(#,##0.00\);_(&quot;$&quot;* &quot;-&quot;??_);_(@_)">
                  <c:v>188435.96</c:v>
                </c:pt>
                <c:pt idx="8" formatCode="_(&quot;$&quot;* #,##0.00_);_(&quot;$&quot;* \(#,##0.00\);_(&quot;$&quot;* &quot;-&quot;??_);_(@_)">
                  <c:v>225608.03</c:v>
                </c:pt>
                <c:pt idx="9" formatCode="_(&quot;$&quot;* #,##0.00_);_(&quot;$&quot;* \(#,##0.00\);_(&quot;$&quot;* &quot;-&quot;??_);_(@_)">
                  <c:v>341540.46</c:v>
                </c:pt>
                <c:pt idx="10" formatCode="_(&quot;$&quot;* #,##0.00_);_(&quot;$&quot;* \(#,##0.00\);_(&quot;$&quot;* &quot;-&quot;??_);_(@_)">
                  <c:v>516582.15</c:v>
                </c:pt>
                <c:pt idx="11" formatCode="_(&quot;$&quot;* #,##0.00_);_(&quot;$&quot;* \(#,##0.00\);_(&quot;$&quot;* &quot;-&quot;??_);_(@_)">
                  <c:v>519101.11</c:v>
                </c:pt>
                <c:pt idx="12" formatCode="_(&quot;$&quot;* #,##0.00_);_(&quot;$&quot;* \(#,##0.00\);_(&quot;$&quot;* &quot;-&quot;??_);_(@_)">
                  <c:v>514486.37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40-43B7-B480-F17A22150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overlap val="100"/>
        <c:axId val="1073595008"/>
        <c:axId val="1073599520"/>
      </c:barChart>
      <c:catAx>
        <c:axId val="107359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599520"/>
        <c:crosses val="autoZero"/>
        <c:auto val="1"/>
        <c:lblAlgn val="ctr"/>
        <c:lblOffset val="100"/>
        <c:noMultiLvlLbl val="0"/>
      </c:catAx>
      <c:valAx>
        <c:axId val="1073599520"/>
        <c:scaling>
          <c:orientation val="minMax"/>
          <c:max val="5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595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orbel" panose="020B0503020204020204" pitchFamily="34" charset="0"/>
              </a:defRPr>
            </a:lvl1pPr>
          </a:lstStyle>
          <a:p>
            <a:fld id="{5A0991F8-11D8-BE46-842A-BF74B5259EA5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orbel" panose="020B0503020204020204" pitchFamily="34" charset="0"/>
              </a:defRPr>
            </a:lvl1pPr>
          </a:lstStyle>
          <a:p>
            <a:fld id="{855D0D02-5E5E-BC43-824D-05545090B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609585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1219170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828754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2438339" algn="l" defTabSz="1219170" rtl="0" eaLnBrk="1" latinLnBrk="0" hangingPunct="1">
      <a:defRPr sz="1600" b="0" i="0"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156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8236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2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40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D0D02-5E5E-BC43-824D-05545090B9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56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D2228"/>
                </a:solidFill>
                <a:effectLst/>
              </a:rPr>
              <a:t>New research from MBO Partners shows 64.6 million Americans are now working independently; 26% year over year increase and 69% growth since 2020</a:t>
            </a:r>
            <a:br>
              <a:rPr lang="en-US">
                <a:effectLst/>
              </a:rPr>
            </a:br>
            <a:endParaRPr lang="en-US">
              <a:solidFill>
                <a:srgbClr val="1D2228"/>
              </a:solidFill>
              <a:effectLst/>
            </a:endParaRPr>
          </a:p>
          <a:p>
            <a:r>
              <a:rPr lang="en-US">
                <a:solidFill>
                  <a:srgbClr val="1D2228"/>
                </a:solidFill>
                <a:effectLst/>
              </a:rPr>
              <a:t>- https://</a:t>
            </a:r>
            <a:r>
              <a:rPr lang="en-US" err="1">
                <a:solidFill>
                  <a:srgbClr val="1D2228"/>
                </a:solidFill>
                <a:effectLst/>
              </a:rPr>
              <a:t>www.mbopartners.com</a:t>
            </a:r>
            <a:r>
              <a:rPr lang="en-US">
                <a:solidFill>
                  <a:srgbClr val="1D2228"/>
                </a:solidFill>
                <a:effectLst/>
              </a:rPr>
              <a:t>/state-of-independence/</a:t>
            </a:r>
            <a:br>
              <a:rPr lang="en-US">
                <a:effectLst/>
              </a:rPr>
            </a:br>
            <a:r>
              <a:rPr lang="en-US">
                <a:solidFill>
                  <a:srgbClr val="1D2228"/>
                </a:solidFill>
                <a:effectLst/>
              </a:rPr>
              <a:t>- </a:t>
            </a:r>
            <a:r>
              <a:rPr lang="en-US" b="0" i="0">
                <a:effectLst/>
              </a:rPr>
              <a:t>https://</a:t>
            </a:r>
            <a:r>
              <a:rPr lang="en-US" b="0" i="0" err="1">
                <a:effectLst/>
              </a:rPr>
              <a:t>advocacy.sba.gov</a:t>
            </a:r>
            <a:r>
              <a:rPr lang="en-US" b="0" i="0">
                <a:effectLst/>
              </a:rPr>
              <a:t>/wp-content/uploads/</a:t>
            </a:r>
            <a:r>
              <a:rPr lang="en-US"/>
              <a:t>2023/03</a:t>
            </a:r>
            <a:r>
              <a:rPr lang="en-US" b="0" i="0">
                <a:effectLst/>
              </a:rPr>
              <a:t>/</a:t>
            </a:r>
            <a:r>
              <a:rPr lang="en-US"/>
              <a:t>Frequently-Asked-Questions-About-Small-Business-March-2023-508c</a:t>
            </a:r>
            <a:r>
              <a:rPr lang="en-US" b="0" i="0">
                <a:effectLst/>
              </a:rPr>
              <a:t>.pdf</a:t>
            </a:r>
          </a:p>
          <a:p>
            <a:endParaRPr lang="en-US">
              <a:solidFill>
                <a:srgbClr val="1D2228"/>
              </a:solidFill>
              <a:effectLst/>
            </a:endParaRPr>
          </a:p>
          <a:p>
            <a:r>
              <a:rPr lang="en-US">
                <a:solidFill>
                  <a:srgbClr val="1D2228"/>
                </a:solidFill>
                <a:effectLst/>
              </a:rPr>
              <a:t>Commentary:</a:t>
            </a:r>
            <a:br>
              <a:rPr lang="en-US">
                <a:effectLst/>
              </a:rPr>
            </a:br>
            <a:r>
              <a:rPr lang="en-US">
                <a:solidFill>
                  <a:srgbClr val="1D2228"/>
                </a:solidFill>
                <a:effectLst/>
              </a:rPr>
              <a:t>https://</a:t>
            </a:r>
            <a:r>
              <a:rPr lang="en-US" err="1">
                <a:solidFill>
                  <a:srgbClr val="1D2228"/>
                </a:solidFill>
                <a:effectLst/>
              </a:rPr>
              <a:t>www.yahoo.com</a:t>
            </a:r>
            <a:r>
              <a:rPr lang="en-US">
                <a:solidFill>
                  <a:srgbClr val="1D2228"/>
                </a:solidFill>
                <a:effectLst/>
              </a:rPr>
              <a:t>/now/going-going-gone-study-reveals-140000229.html?guccounter=1&amp;guce_referrer=aHR0cHM6Ly93d3cuZ29vZ2xlLmNvbS8&amp;guce_referrer_sig=AQAAAL70YWtrTYv-ZyBOW97zgikMdZ-a2EbKZgGMZsYa_FdD5B5pF4u16imI3fxh99nLthqAk0UBJUmwGmeiLcEL71RTSGaaH0kbdDTpxyrcO-RCBd6MH10vydr9wGn3UCB-bdaau6v7-RGhyunChFhkDmkEq-RzPhxRqArg880xdcOc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16205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that demonstrates market shift to digital payment acceptance</a:t>
            </a:r>
          </a:p>
        </p:txBody>
      </p:sp>
    </p:spTree>
    <p:extLst>
      <p:ext uri="{BB962C8B-B14F-4D97-AF65-F5344CB8AC3E}">
        <p14:creationId xmlns:p14="http://schemas.microsoft.com/office/powerpoint/2010/main" val="3809488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022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AAEF8D-330C-4618-B9B6-8578F297C61F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330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103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AAEF8D-330C-4618-B9B6-8578F297C61F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828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824C8-CF49-49BA-8EC3-C2F33188D748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11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20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that demonstrates market shift to digital payment acceptance</a:t>
            </a:r>
          </a:p>
        </p:txBody>
      </p:sp>
    </p:spTree>
    <p:extLst>
      <p:ext uri="{BB962C8B-B14F-4D97-AF65-F5344CB8AC3E}">
        <p14:creationId xmlns:p14="http://schemas.microsoft.com/office/powerpoint/2010/main" val="532132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6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15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196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55D0D02-5E5E-BC43-824D-05545090B957}" type="slidenum">
              <a:rPr kumimoji="0" lang="en-US" sz="120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23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4B30F6-0099-7238-F384-401130DC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130206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6FEAAFE-2623-8D30-82D4-F89CC49E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7950" y="4863659"/>
            <a:ext cx="2256101" cy="8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45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4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8666969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nfetti both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5821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confetti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243690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12418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66310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05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648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Subtitl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B20FDBB-A459-03E9-3521-DFECAAC4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7950" y="4863659"/>
            <a:ext cx="2256101" cy="8434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4B30F6-0099-7238-F384-401130DC5C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1705451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26A8307-AEF4-DCCD-A60F-6DD665C7D3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69830" y="3645749"/>
            <a:ext cx="8452337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0" i="0" cap="all" spc="267" baseline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</p:spTree>
    <p:extLst>
      <p:ext uri="{BB962C8B-B14F-4D97-AF65-F5344CB8AC3E}">
        <p14:creationId xmlns:p14="http://schemas.microsoft.com/office/powerpoint/2010/main" val="3093881287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gradFill>
            <a:gsLst>
              <a:gs pos="100000">
                <a:srgbClr val="060E21"/>
              </a:gs>
              <a:gs pos="27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9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0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399916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EF418B-24B1-EC92-DB7A-2241C556A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800000" flipH="1" flipV="1">
            <a:off x="-1410746" y="1932492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43548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C08728-A1FE-C1F4-B07F-06D86324F9F4}"/>
              </a:ext>
            </a:extLst>
          </p:cNvPr>
          <p:cNvSpPr txBox="1">
            <a:spLocks/>
          </p:cNvSpPr>
          <p:nvPr/>
        </p:nvSpPr>
        <p:spPr>
          <a:xfrm>
            <a:off x="889000" y="4273326"/>
            <a:ext cx="3895942" cy="52014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b="1" i="0">
                <a:solidFill>
                  <a:schemeClr val="accent1"/>
                </a:solidFill>
                <a:latin typeface="Corbel" panose="020B0503020204020204" pitchFamily="34" charset="0"/>
                <a:ea typeface="+mj-lt"/>
                <a:cs typeface="+mj-lt"/>
              </a:rPr>
              <a:t>Let’s connect: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15F4C-FB2A-E3EA-E132-795694D8BFA2}"/>
              </a:ext>
            </a:extLst>
          </p:cNvPr>
          <p:cNvSpPr txBox="1"/>
          <p:nvPr/>
        </p:nvSpPr>
        <p:spPr>
          <a:xfrm>
            <a:off x="945931" y="2981450"/>
            <a:ext cx="3398687" cy="912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330" b="0" i="0">
                <a:solidFill>
                  <a:srgbClr val="262527"/>
                </a:solidFill>
                <a:latin typeface="Corbel" panose="020B0503020204020204" pitchFamily="34" charset="0"/>
              </a:rPr>
              <a:t>Thank You!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F7BBE05-92E8-42F0-5976-FF64B5255D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999" y="4788211"/>
            <a:ext cx="9097963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59418995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B20FDBB-A459-03E9-3521-DFECAAC4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7685" y="2543175"/>
            <a:ext cx="3796629" cy="14193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E3E45DE-81A1-DBCA-2CEA-A048AFEC2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4662"/>
          <a:stretch>
            <a:fillRect/>
          </a:stretch>
        </p:blipFill>
        <p:spPr>
          <a:xfrm rot="12600000">
            <a:off x="-1394790" y="1916879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D9962430-39CE-DB4D-7B72-BEA3C6B34CC4}"/>
              </a:ext>
            </a:extLst>
          </p:cNvPr>
          <p:cNvSpPr/>
          <p:nvPr/>
        </p:nvSpPr>
        <p:spPr>
          <a:xfrm rot="1800000" flipH="1">
            <a:off x="8099890" y="-17768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5029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1511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lternate 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0" i="0" cap="all" spc="267" baseline="0">
                <a:solidFill>
                  <a:schemeClr val="accent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92543"/>
            <a:ext cx="6999817" cy="37965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10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8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7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2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0" i="0" cap="all" spc="133" baseline="0">
                <a:solidFill>
                  <a:srgbClr val="008BAC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+mn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01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CC056E-F862-8447-A937-51FBF76F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957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0C421A7-A68B-6244-9F8B-80FEA69C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bg1"/>
          </a:solidFill>
          <a:ln>
            <a:noFill/>
          </a:ln>
          <a:effectLst>
            <a:outerShdw dist="127000" dir="2700000" algn="tl" rotWithShape="0">
              <a:schemeClr val="accent4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94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69AFCA-FB29-734C-93FF-328DD303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6DC862-233A-0449-9D25-7C2E7962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CFABD9-DB1A-1644-8465-C866812EB27C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482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70CAE3-D2F0-7C43-8929-11C3E14C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290A36-1CCA-5A4B-9F0B-FCFBED44B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7BE1FE-EDC2-E640-B48D-2E8AAC78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8BD66-D619-4542-8912-50DE68B6009B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99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0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7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82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ith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0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4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11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45334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3718097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908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11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9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1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 i="0" cap="all" spc="133" baseline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06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94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Thank you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1686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Questions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656676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Logo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4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14169470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029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alternate 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1" i="0" cap="all" spc="267" baseline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72089"/>
            <a:ext cx="6999817" cy="40011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235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3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71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1" i="0" cap="all" spc="133" baseline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1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buClr>
                <a:schemeClr val="accent1"/>
              </a:buClr>
              <a:buSzPct val="75000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25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65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404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1"/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8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2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39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15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64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Thank you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i="0">
                <a:latin typeface="Corbel" panose="020B0503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1881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Questions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 b="1" i="0">
                <a:latin typeface="Corbel" panose="020B0503020204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625477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- Logo"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53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65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alternate 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93801"/>
            <a:ext cx="7000240" cy="2583697"/>
          </a:xfrm>
        </p:spPr>
        <p:txBody>
          <a:bodyPr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95066"/>
            <a:ext cx="5730240" cy="7487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2133" b="0" i="0" cap="all" spc="267" baseline="0">
                <a:solidFill>
                  <a:schemeClr val="accent2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SUBTITLE PLACEHOLDER TEXT - 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C35ACD-AADE-6640-9876-75F0FC953A95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E3F65-680F-0E4E-8463-C4F2DF418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5792543"/>
            <a:ext cx="6999817" cy="37965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Date/Speaker Placeholder - Click to Edit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91C66-386E-D442-939C-24349461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51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 marL="761981" indent="-298443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SzPct val="75000"/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04952" indent="-228594">
              <a:buSzPct val="75000"/>
              <a:buFont typeface="Wingdings" pitchFamily="2" charset="2"/>
              <a:buChar char="§"/>
              <a:tabLst/>
              <a:defRPr sz="1333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CB737E-6EC7-0A47-82A4-12FB568A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6D6EC6-975C-D040-BECE-5A456EF9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42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2CCBB-74F7-CA47-AC97-867D01F2856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549400"/>
            <a:ext cx="10972800" cy="4632960"/>
          </a:xfrm>
          <a:prstGeom prst="rect">
            <a:avLst/>
          </a:prstGeom>
        </p:spPr>
        <p:txBody>
          <a:bodyPr numCol="2" spcCol="365760"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  <a:defRPr lang="en-US" sz="1333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Two column text: Click to edit Master text styles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12A65-573A-AB43-8843-49BC8AAD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F12E-2A8C-364C-89C7-B1D4938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60204"/>
            <a:ext cx="10972800" cy="4211989"/>
          </a:xfrm>
          <a:prstGeom prst="rect">
            <a:avLst/>
          </a:prstGeom>
        </p:spPr>
        <p:txBody>
          <a:bodyPr/>
          <a:lstStyle>
            <a:lvl1pPr marL="306910" indent="-306910">
              <a:lnSpc>
                <a:spcPct val="100000"/>
              </a:lnSpc>
              <a:buClr>
                <a:schemeClr val="accent1"/>
              </a:buClr>
              <a:tabLst/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Title Placeholder Text - Click to edit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1290405"/>
            <a:ext cx="10972800" cy="38164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867" b="0" i="0" cap="all" spc="133" baseline="0">
                <a:solidFill>
                  <a:srgbClr val="008BAC"/>
                </a:solidFill>
                <a:latin typeface="+mj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TITLE DETAILS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7F598B-A512-E645-BF18-2204D099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482F4E-ED61-9B43-97BF-0910C1F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94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&amp; Add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3A172-15FD-BC4C-89C9-7F3D0C310C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549402"/>
            <a:ext cx="10972800" cy="337539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buClr>
                <a:schemeClr val="accent1"/>
              </a:buClr>
              <a:defRPr lang="en-US" sz="1467" b="0" i="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DF0C-4CA1-A14A-8F6C-C2809002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1B0570-A49B-0C42-B22E-BEEAD24FDC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" y="5314842"/>
            <a:ext cx="10972800" cy="861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008BAC"/>
                </a:solidFill>
                <a:latin typeface="+mn-lt"/>
              </a:defRPr>
            </a:lvl1pPr>
            <a:lvl2pPr marL="457189" indent="0">
              <a:buNone/>
              <a:defRPr>
                <a:solidFill>
                  <a:srgbClr val="5A6670"/>
                </a:solidFill>
              </a:defRPr>
            </a:lvl2pPr>
            <a:lvl3pPr>
              <a:defRPr>
                <a:solidFill>
                  <a:srgbClr val="5A6670"/>
                </a:solidFill>
              </a:defRPr>
            </a:lvl3pPr>
            <a:lvl4pPr>
              <a:defRPr>
                <a:solidFill>
                  <a:srgbClr val="5A6670"/>
                </a:solidFill>
              </a:defRPr>
            </a:lvl4pPr>
            <a:lvl5pPr>
              <a:defRPr>
                <a:solidFill>
                  <a:srgbClr val="5A6670"/>
                </a:solidFill>
              </a:defRPr>
            </a:lvl5pPr>
          </a:lstStyle>
          <a:p>
            <a:pPr lvl="0"/>
            <a:r>
              <a:rPr lang="en-US"/>
              <a:t>Additional information – Click to edit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9AD6-6A31-1F49-B56D-3B93F22E6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7C02-5E60-1444-840B-3A2F091E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32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CC056E-F862-8447-A937-51FBF76FD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accent1"/>
          </a:solidFill>
          <a:ln>
            <a:noFill/>
          </a:ln>
          <a:effectLst>
            <a:outerShdw dist="127000" dir="2700000" algn="tl" rotWithShape="0">
              <a:schemeClr val="accent2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7185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0C421A7-A68B-6244-9F8B-80FEA69C9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47" y="2704329"/>
            <a:ext cx="8734493" cy="821828"/>
          </a:xfrm>
          <a:solidFill>
            <a:schemeClr val="bg1"/>
          </a:solidFill>
          <a:ln>
            <a:noFill/>
          </a:ln>
          <a:effectLst>
            <a:outerShdw dist="127000" dir="2700000" algn="tl" rotWithShape="0">
              <a:schemeClr val="accent4"/>
            </a:outerShdw>
          </a:effectLst>
        </p:spPr>
        <p:txBody>
          <a:bodyPr wrap="square" lIns="137160" tIns="137160" rIns="137160" bIns="91440" anchor="b">
            <a:spAutoFit/>
          </a:bodyPr>
          <a:lstStyle>
            <a:lvl1pPr algn="ctr">
              <a:defRPr sz="4267" b="0" i="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0947" y="3972560"/>
            <a:ext cx="8734493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021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F69AFCA-FB29-734C-93FF-328DD3032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E6DC862-233A-0449-9D25-7C2E79620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CFABD9-DB1A-1644-8465-C866812EB27C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773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70CAE3-D2F0-7C43-8929-11C3E14CB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6290A36-1CCA-5A4B-9F0B-FCFBED44B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3760" y="2942531"/>
            <a:ext cx="7904480" cy="757130"/>
          </a:xfrm>
        </p:spPr>
        <p:txBody>
          <a:bodyPr wrap="square" anchor="b">
            <a:spAutoFit/>
          </a:bodyPr>
          <a:lstStyle>
            <a:lvl1pPr algn="ctr">
              <a:defRPr sz="4800" b="0" i="0">
                <a:solidFill>
                  <a:srgbClr val="163A5A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7BE1FE-EDC2-E640-B48D-2E8AAC78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3760" y="4429760"/>
            <a:ext cx="790448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8BD66-D619-4542-8912-50DE68B6009B}"/>
              </a:ext>
            </a:extLst>
          </p:cNvPr>
          <p:cNvCxnSpPr>
            <a:cxnSpLocks/>
          </p:cNvCxnSpPr>
          <p:nvPr/>
        </p:nvCxnSpPr>
        <p:spPr>
          <a:xfrm>
            <a:off x="5657833" y="4065020"/>
            <a:ext cx="876337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60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49401"/>
            <a:ext cx="5410200" cy="462756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1DD6C-8195-4440-A54F-A0908CB065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D029E-AEBB-B044-A1E4-8DEA406074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1" i="0">
                <a:solidFill>
                  <a:schemeClr val="accent1"/>
                </a:solidFill>
                <a:latin typeface="Corbel" panose="020B05030202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 b="0" i="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4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1864"/>
            <a:ext cx="10972800" cy="101193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3311"/>
            <a:ext cx="5387976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7224"/>
            <a:ext cx="5387976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1828754" indent="0">
              <a:buNone/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7" y="1353311"/>
            <a:ext cx="538886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67" b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177224"/>
            <a:ext cx="5388864" cy="40124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2971" indent="-228594">
              <a:lnSpc>
                <a:spcPct val="100000"/>
              </a:lnSpc>
              <a:buClr>
                <a:schemeClr val="accent1"/>
              </a:buClr>
              <a:defRPr lang="en-US" sz="1467" b="0" i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lnSpc>
                <a:spcPct val="100000"/>
              </a:lnSpc>
              <a:buClr>
                <a:schemeClr val="accent1"/>
              </a:buClr>
              <a:defRPr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>
              <a:defRPr lang="en-US" sz="1333" b="0" i="0" kern="1200" dirty="0">
                <a:solidFill>
                  <a:srgbClr val="5A667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07D760-E354-DE46-916E-06A4FD39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53EBEA-001D-3B40-A518-9C631CEB6C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94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5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with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9FDB6-602A-C64C-9BA7-E8EF7EB2E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906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4CE49FF-9FA8-6443-9002-BBA3E945DE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9172A12-9ACA-AE42-8A06-F9B17295F3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2032156"/>
            <a:ext cx="3306233" cy="683683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7AF7D14-A273-104B-8B5F-D0F2B8A02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A1947-5C3F-084C-8DD1-7DC25F687B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864780"/>
            <a:ext cx="330623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11747674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D3E2E-4AAD-4441-B4E7-C41CA62B899C}"/>
              </a:ext>
            </a:extLst>
          </p:cNvPr>
          <p:cNvCxnSpPr>
            <a:cxnSpLocks/>
          </p:cNvCxnSpPr>
          <p:nvPr/>
        </p:nvCxnSpPr>
        <p:spPr>
          <a:xfrm>
            <a:off x="5657833" y="1368903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64C33-45F8-9640-B7C5-E5B43338A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099DC-CB5C-E24C-BE6A-62E6FB692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C95E33-C273-9E44-86F9-77DC0357D7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703903"/>
            <a:ext cx="2560320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00C8B07-DC04-774F-A6DC-EE7B8A93D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D0BC41B-0390-614E-A71F-7CDB38E80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00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B924B18-A458-F048-B953-9FCA630ECA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00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CB66E04-CA58-CA4B-9736-DE89332343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6598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733430B-FD3A-2446-88B7-35BDA1B58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6598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61BE91A-D4B1-534A-85B1-167D1323A9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099" y="1703903"/>
            <a:ext cx="2562303" cy="1011936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A5DFE9-02EA-B34B-8E06-35E4E8824D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3099" y="2864780"/>
            <a:ext cx="2562303" cy="2904117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</p:spTree>
    <p:extLst>
      <p:ext uri="{BB962C8B-B14F-4D97-AF65-F5344CB8AC3E}">
        <p14:creationId xmlns:p14="http://schemas.microsoft.com/office/powerpoint/2010/main" val="6807298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E37AA-442A-4941-803C-FDE8CABAA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621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2CB7500-7E90-8A40-83A3-2B37F1E27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76168" y="1593644"/>
            <a:ext cx="3306233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D76DFB1-F6E6-7D4C-9F36-B8EFE8368A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621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8A75562-D323-CD4E-97A1-F0FB84526E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6168" y="2767883"/>
            <a:ext cx="3306233" cy="3307425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82454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149EE-9004-1F4F-A3D4-C0A9DAAAFC74}"/>
              </a:ext>
            </a:extLst>
          </p:cNvPr>
          <p:cNvCxnSpPr>
            <a:cxnSpLocks/>
          </p:cNvCxnSpPr>
          <p:nvPr/>
        </p:nvCxnSpPr>
        <p:spPr>
          <a:xfrm>
            <a:off x="5660569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6F5383-4EC9-254F-A36F-5DE9CAE35C7F}"/>
              </a:ext>
            </a:extLst>
          </p:cNvPr>
          <p:cNvCxnSpPr>
            <a:cxnSpLocks/>
          </p:cNvCxnSpPr>
          <p:nvPr/>
        </p:nvCxnSpPr>
        <p:spPr>
          <a:xfrm>
            <a:off x="9491116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5105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ist layou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97214E-C805-8C47-9E6A-2D804A1C04C3}"/>
              </a:ext>
            </a:extLst>
          </p:cNvPr>
          <p:cNvSpPr/>
          <p:nvPr/>
        </p:nvSpPr>
        <p:spPr>
          <a:xfrm>
            <a:off x="0" y="0"/>
            <a:ext cx="12192000" cy="119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7312"/>
            <a:ext cx="10972800" cy="79311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12CAF-A9AF-7347-8373-E156C2BAB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5D14-163B-1844-A157-B3B8FC438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9DB5AD-9CB0-A64D-ADDE-70DC4B92E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896F706-C7E4-434C-BF17-06BBDFBCA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BB62C0-74A1-FC4A-9E3F-3ECD776C81F3}"/>
              </a:ext>
            </a:extLst>
          </p:cNvPr>
          <p:cNvCxnSpPr>
            <a:cxnSpLocks/>
          </p:cNvCxnSpPr>
          <p:nvPr/>
        </p:nvCxnSpPr>
        <p:spPr>
          <a:xfrm>
            <a:off x="145159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4A97099-1492-7E42-8BB8-468EC1B97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1376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9C2445-B50C-8C42-9C97-BADF995D1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376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601B0B-912C-974D-99F7-EF1D606115A8}"/>
              </a:ext>
            </a:extLst>
          </p:cNvPr>
          <p:cNvCxnSpPr>
            <a:cxnSpLocks/>
          </p:cNvCxnSpPr>
          <p:nvPr/>
        </p:nvCxnSpPr>
        <p:spPr>
          <a:xfrm>
            <a:off x="425575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516AE72-065B-AC45-A62D-D60A4529F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35C28D9-525A-7B46-83CD-1B8534DAD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792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63B571-AE86-9B4F-B1AD-8F6B3503511E}"/>
              </a:ext>
            </a:extLst>
          </p:cNvPr>
          <p:cNvCxnSpPr>
            <a:cxnSpLocks/>
          </p:cNvCxnSpPr>
          <p:nvPr/>
        </p:nvCxnSpPr>
        <p:spPr>
          <a:xfrm>
            <a:off x="705991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D4592F4-545C-7B49-851C-9ED50B6474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22080" y="1593644"/>
            <a:ext cx="2560320" cy="68368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1DCC1BF-A1E4-204E-A192-45FA8B3764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2080" y="2767883"/>
            <a:ext cx="2560320" cy="3307412"/>
          </a:xfrm>
          <a:prstGeom prst="rect">
            <a:avLst/>
          </a:prstGeom>
          <a:noFill/>
        </p:spPr>
        <p:txBody>
          <a:bodyPr tIns="182880" bIns="182880" anchor="t"/>
          <a:lstStyle>
            <a:lvl1pPr marL="0" indent="0" algn="ctr">
              <a:spcAft>
                <a:spcPts val="2000"/>
              </a:spcAft>
              <a:buNone/>
              <a:defRPr sz="16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list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818EC7-4A74-EC4C-B75E-4E207C79BA40}"/>
              </a:ext>
            </a:extLst>
          </p:cNvPr>
          <p:cNvCxnSpPr>
            <a:cxnSpLocks/>
          </p:cNvCxnSpPr>
          <p:nvPr/>
        </p:nvCxnSpPr>
        <p:spPr>
          <a:xfrm>
            <a:off x="9864073" y="2558367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080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752F4-6AA8-0A44-B1F4-ACD112746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F23C2-6EED-534D-BF00-DF11CA2005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A5061-E23A-BA41-9DA9-9DD4F42C8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CA43D-F448-124E-AB59-459936F88A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680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0" y="0"/>
            <a:ext cx="482557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0101"/>
            <a:ext cx="3932237" cy="1009507"/>
          </a:xfrm>
        </p:spPr>
        <p:txBody>
          <a:bodyPr anchor="b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49408"/>
            <a:ext cx="6399212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602328"/>
            <a:ext cx="3932237" cy="35698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7E839-900D-774E-8F56-838F3D878E5D}"/>
              </a:ext>
            </a:extLst>
          </p:cNvPr>
          <p:cNvCxnSpPr>
            <a:cxnSpLocks/>
          </p:cNvCxnSpPr>
          <p:nvPr/>
        </p:nvCxnSpPr>
        <p:spPr>
          <a:xfrm>
            <a:off x="770788" y="2343797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8E12F-AA86-A145-9CF8-29B16647B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3186" y="6356351"/>
            <a:ext cx="4825572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47E94C-EEBE-AB45-9D6D-305F48184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646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4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side by s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FA5D5-D3F6-6746-A048-3FA1713873EB}"/>
              </a:ext>
            </a:extLst>
          </p:cNvPr>
          <p:cNvSpPr/>
          <p:nvPr/>
        </p:nvSpPr>
        <p:spPr>
          <a:xfrm>
            <a:off x="1" y="0"/>
            <a:ext cx="42523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19737"/>
            <a:ext cx="3305716" cy="1452705"/>
          </a:xfrm>
        </p:spPr>
        <p:txBody>
          <a:bodyPr anchor="ctr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917" y="549408"/>
            <a:ext cx="7057483" cy="5622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1867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C3BEB0-30F3-5C41-B241-AE82289861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24917" y="6356351"/>
            <a:ext cx="5506224" cy="366183"/>
          </a:xfrm>
        </p:spPr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689763-8D25-F440-8F2A-2D1F41E9E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solidFill>
                  <a:schemeClr val="accent6"/>
                </a:solidFill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129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Thank you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05815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Questions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169665"/>
            <a:ext cx="7000240" cy="853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Contact Information/CTA Placeholder Text - Click to Edit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348F56-FF6D-9F48-9016-EA9895AD4D1D}"/>
              </a:ext>
            </a:extLst>
          </p:cNvPr>
          <p:cNvCxnSpPr>
            <a:cxnSpLocks/>
          </p:cNvCxnSpPr>
          <p:nvPr/>
        </p:nvCxnSpPr>
        <p:spPr>
          <a:xfrm>
            <a:off x="745200" y="3973580"/>
            <a:ext cx="876337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085"/>
          <a:stretch/>
        </p:blipFill>
        <p:spPr>
          <a:xfrm>
            <a:off x="8828972" y="835949"/>
            <a:ext cx="2269611" cy="357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27078F-83E9-9A46-AD7C-C8ABA016F27E}"/>
              </a:ext>
            </a:extLst>
          </p:cNvPr>
          <p:cNvSpPr txBox="1"/>
          <p:nvPr/>
        </p:nvSpPr>
        <p:spPr>
          <a:xfrm>
            <a:off x="609600" y="2909935"/>
            <a:ext cx="6096000" cy="787908"/>
          </a:xfrm>
          <a:prstGeom prst="rect">
            <a:avLst/>
          </a:prstGeom>
        </p:spPr>
        <p:txBody>
          <a:bodyPr vert="horz" lIns="121920" tIns="60960" rIns="121920" bIns="60960" rtlCol="0" anchor="b">
            <a:spAutoFit/>
          </a:bodyPr>
          <a:lstStyle>
            <a:lvl1pPr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13606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- Logo">
    <p:bg>
      <p:bgPr>
        <a:solidFill>
          <a:srgbClr val="163A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2CA7F-3E9A-F24A-9310-A8AB4B25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7168D-479F-8441-8005-B25E090CE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44" b="-3044"/>
          <a:stretch/>
        </p:blipFill>
        <p:spPr>
          <a:xfrm>
            <a:off x="3921760" y="2561344"/>
            <a:ext cx="4348480" cy="17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0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2BD95-3398-6F4B-B3BB-D4977E8C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294068-DC63-7D69-55AA-E75F6A9D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496384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9AAF948-CD9C-F514-C35C-A59EFCFF25E5}"/>
              </a:ext>
            </a:extLst>
          </p:cNvPr>
          <p:cNvSpPr/>
          <p:nvPr/>
        </p:nvSpPr>
        <p:spPr>
          <a:xfrm rot="1800000" flipV="1">
            <a:off x="-1470182" y="-441630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89" b="0" i="0">
              <a:latin typeface="Corbel" panose="020B05030202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74620A-B188-D3DE-3A1B-6C6399FC7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9831" y="2438610"/>
            <a:ext cx="8452338" cy="1723549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defRPr lang="en-US" sz="5300" b="0" i="0" kern="1200" spc="4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Title Placeholder Text – Click to Edit</a:t>
            </a:r>
          </a:p>
        </p:txBody>
      </p:sp>
    </p:spTree>
    <p:extLst>
      <p:ext uri="{BB962C8B-B14F-4D97-AF65-F5344CB8AC3E}">
        <p14:creationId xmlns:p14="http://schemas.microsoft.com/office/powerpoint/2010/main" val="96176901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82000">
              <a:srgbClr val="EAF6FB"/>
            </a:gs>
            <a:gs pos="38000">
              <a:schemeClr val="bg1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5A6670"/>
              </a:buClr>
              <a:buSzPct val="75000"/>
              <a:buFont typeface="Wingdings" pitchFamily="2" charset="2"/>
              <a:buChar char="§"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Corbel" panose="020B0503020204020204" pitchFamily="34" charset="0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5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46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+mj-lt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  <p:sldLayoutId id="2147484022" r:id="rId19"/>
    <p:sldLayoutId id="2147484023" r:id="rId20"/>
    <p:sldLayoutId id="2147484024" r:id="rId21"/>
    <p:sldLayoutId id="2147484025" r:id="rId22"/>
    <p:sldLayoutId id="2147484026" r:id="rId23"/>
    <p:sldLayoutId id="2147484027" r:id="rId24"/>
    <p:sldLayoutId id="2147484028" r:id="rId25"/>
    <p:sldLayoutId id="2147484029" r:id="rId26"/>
    <p:sldLayoutId id="2147484030" r:id="rId27"/>
    <p:sldLayoutId id="2147484047" r:id="rId2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+mj-lt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200127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rgbClr val="060E21"/>
            </a:gs>
            <a:gs pos="27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alpha val="6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bg1">
                    <a:alpha val="60000"/>
                  </a:schemeClr>
                </a:solidFill>
                <a:latin typeface="Corbel" panose="020B0503020204020204" pitchFamily="34" charset="0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Wingdings" pitchFamily="2" charset="2"/>
        <a:buChar char="§"/>
        <a:defRPr lang="en-US" sz="1600" b="0" i="0" kern="1200" dirty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Title Placeholder Text - Click to edit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49399"/>
            <a:ext cx="10972800" cy="46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A picture containing gear&#10;&#10;Description automatically generated">
            <a:extLst>
              <a:ext uri="{FF2B5EF4-FFF2-40B4-BE49-F238E27FC236}">
                <a16:creationId xmlns:a16="http://schemas.microsoft.com/office/drawing/2014/main" id="{FCFD1AFF-9C74-BB40-B68F-CF50AF5F76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238325" y="6435809"/>
            <a:ext cx="1344075" cy="207264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944B10A-E326-B943-AA2A-96B11E50F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A13B7-76F4-7F49-AC67-85A02B0A3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558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933" b="0" i="0" u="none" strike="noStrike" cap="none" smtClean="0">
                <a:solidFill>
                  <a:schemeClr val="tx1"/>
                </a:solidFill>
                <a:latin typeface="+mj-lt"/>
                <a:ea typeface="Corbel" panose="020B0503020204020204" pitchFamily="34" charset="0"/>
                <a:cs typeface="Arial"/>
                <a:sym typeface="Arial"/>
              </a:defRPr>
            </a:lvl1pPr>
          </a:lstStyle>
          <a:p>
            <a:fld id="{F7CADEA9-0AFC-B549-B690-A46B9B6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63A5A"/>
          </a:solidFill>
          <a:latin typeface="+mj-lt"/>
          <a:ea typeface="+mj-ea"/>
          <a:cs typeface="+mj-cs"/>
        </a:defRPr>
      </a:lvl1pPr>
    </p:titleStyle>
    <p:bodyStyle>
      <a:lvl1pPr marL="306910" indent="-306910" algn="l" defTabSz="914377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0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18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200127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75000"/>
        <a:buFont typeface="Wingdings" pitchFamily="2" charset="2"/>
        <a:buChar char="§"/>
        <a:defRPr lang="en-US" sz="1600" b="0" i="0" kern="1200" dirty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SzPct val="60000"/>
        <a:buFont typeface="Wingdings" pitchFamily="2" charset="2"/>
        <a:buChar char="§"/>
        <a:defRPr sz="1400" b="0" i="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rgbClr val="5A6670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976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books.co/Q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hyperlink" Target="https://www.autobooks.co/product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autobooks.co/Q2" TargetMode="Externa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utobooks.co/tap-to-pay-on-iphone" TargetMode="External"/><Relationship Id="rId3" Type="http://schemas.openxmlformats.org/officeDocument/2006/relationships/hyperlink" Target="https://www.autobooks.co/online-invoicing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5" Type="http://schemas.openxmlformats.org/officeDocument/2006/relationships/hyperlink" Target="https://www.autobooks.co/digital-payment-acceptance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5.xm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chart" Target="../charts/chart6.xml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emf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content.autobooks.co/hubfs/_Website%20Resources/Autobooks/Guides%20and%20Reports/2022%20Autobooks%20Small%20Business%20Data%20Report.pdf?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vidyard.com/watch/QcpJQhWZ8sYydD4XRqeL3B?" TargetMode="External"/><Relationship Id="rId7" Type="http://schemas.openxmlformats.org/officeDocument/2006/relationships/image" Target="../media/image75.gif"/><Relationship Id="rId2" Type="http://schemas.openxmlformats.org/officeDocument/2006/relationships/hyperlink" Target="https://share.vidyard.com/watch/C4ogMuvgw3NcfpTupWZyLy?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hyperlink" Target="https://share.vidyard.com/watch/SwiGA9WRBNyzVkqxdWhUck?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vidyard.com/watch/fbsfYbbYbH2j1TB9RbE6CK?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1.xm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chart" Target="../charts/chart2.xml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0.emf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BFE29B-C053-6E02-2FA1-84EECB74D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1029673"/>
            <a:ext cx="6725194" cy="1011936"/>
          </a:xfrm>
        </p:spPr>
        <p:txBody>
          <a:bodyPr/>
          <a:lstStyle/>
          <a:p>
            <a:r>
              <a:rPr lang="en-US" sz="3600" noProof="0">
                <a:solidFill>
                  <a:srgbClr val="C00000"/>
                </a:solidFill>
                <a:sym typeface="Arial"/>
              </a:rPr>
              <a:t>How to </a:t>
            </a:r>
            <a:r>
              <a:rPr lang="en-US" sz="3600">
                <a:solidFill>
                  <a:srgbClr val="C00000"/>
                </a:solidFill>
              </a:rPr>
              <a:t>use this Presentation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6A3219-CBEB-0FC2-8DD7-0A74BB1DB8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91840" y="2309587"/>
            <a:ext cx="6365966" cy="11467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/>
              <a:t>Use this internal slide deck to rally stakeholders and build internal excitement for the project.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594D73-C3ED-43E5-4F36-E0505F00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b="0" i="0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cs typeface="Arial"/>
              <a:sym typeface="Arial"/>
            </a:endParaRPr>
          </a:p>
        </p:txBody>
      </p:sp>
      <p:sp>
        <p:nvSpPr>
          <p:cNvPr id="4" name="Octagon 3">
            <a:extLst>
              <a:ext uri="{FF2B5EF4-FFF2-40B4-BE49-F238E27FC236}">
                <a16:creationId xmlns:a16="http://schemas.microsoft.com/office/drawing/2014/main" id="{D2E43335-04CA-8877-BA6E-47D2FF342416}"/>
              </a:ext>
            </a:extLst>
          </p:cNvPr>
          <p:cNvSpPr/>
          <p:nvPr/>
        </p:nvSpPr>
        <p:spPr>
          <a:xfrm>
            <a:off x="1353645" y="927379"/>
            <a:ext cx="1552773" cy="1552773"/>
          </a:xfrm>
          <a:prstGeom prst="octag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4000" b="1"/>
              <a:t>STOP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1AF95-0E3A-0E25-1F77-3D81DB829333}"/>
              </a:ext>
            </a:extLst>
          </p:cNvPr>
          <p:cNvSpPr txBox="1">
            <a:spLocks/>
          </p:cNvSpPr>
          <p:nvPr/>
        </p:nvSpPr>
        <p:spPr>
          <a:xfrm>
            <a:off x="3307080" y="4057634"/>
            <a:ext cx="5849446" cy="654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63A5A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 sz="2400">
                <a:solidFill>
                  <a:srgbClr val="C00000"/>
                </a:solidFill>
                <a:latin typeface="Corbel" panose="020B0503020204020204" pitchFamily="34" charset="0"/>
              </a:rPr>
              <a:t>Visit 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www.autobooks.co/Q2</a:t>
            </a:r>
            <a:r>
              <a:rPr lang="en-US" sz="2400">
                <a:solidFill>
                  <a:schemeClr val="bg2">
                    <a:lumMod val="1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Corbel" panose="020B0503020204020204" pitchFamily="34" charset="0"/>
              </a:rPr>
              <a:t>to learn more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AD1DB9-EBDB-3F26-F1B1-98F6FDCC948E}"/>
              </a:ext>
            </a:extLst>
          </p:cNvPr>
          <p:cNvSpPr txBox="1">
            <a:spLocks/>
          </p:cNvSpPr>
          <p:nvPr/>
        </p:nvSpPr>
        <p:spPr>
          <a:xfrm>
            <a:off x="3307080" y="4927847"/>
            <a:ext cx="6455706" cy="520142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>
                <a:solidFill>
                  <a:srgbClr val="C00000"/>
                </a:solidFill>
                <a:latin typeface="+mn-lt"/>
                <a:ea typeface="+mj-lt"/>
                <a:cs typeface="+mj-lt"/>
              </a:rPr>
              <a:t>Questions? </a:t>
            </a:r>
            <a:r>
              <a:rPr lang="en-US" b="0">
                <a:solidFill>
                  <a:schemeClr val="bg2">
                    <a:lumMod val="10000"/>
                  </a:schemeClr>
                </a:solidFill>
                <a:latin typeface="+mn-lt"/>
                <a:ea typeface="+mj-lt"/>
                <a:cs typeface="+mj-lt"/>
              </a:rPr>
              <a:t>Email: </a:t>
            </a:r>
            <a:r>
              <a:rPr lang="en-US" b="0" err="1">
                <a:solidFill>
                  <a:schemeClr val="bg2">
                    <a:lumMod val="10000"/>
                  </a:schemeClr>
                </a:solidFill>
                <a:latin typeface="+mn-lt"/>
                <a:ea typeface="+mj-lt"/>
                <a:cs typeface="+mj-lt"/>
              </a:rPr>
              <a:t>FIGrowth@autobooks.co</a:t>
            </a:r>
            <a:endParaRPr lang="en-US" b="0">
              <a:solidFill>
                <a:schemeClr val="bg2">
                  <a:lumMod val="10000"/>
                </a:schemeClr>
              </a:solidFill>
              <a:latin typeface="+mn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419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1798-3679-6926-04BA-47CEFAC670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568325"/>
            <a:ext cx="10972800" cy="1012825"/>
          </a:xfrm>
        </p:spPr>
        <p:txBody>
          <a:bodyPr anchor="ctr"/>
          <a:lstStyle/>
          <a:p>
            <a:pPr algn="ctr"/>
            <a:r>
              <a:rPr lang="en-US" sz="2667" spc="400">
                <a:solidFill>
                  <a:srgbClr val="000000"/>
                </a:solidFill>
              </a:rPr>
              <a:t>AUTOBOOKS FEATURES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4885D9F-91D5-6E11-D84A-7E5D43DEE594}"/>
              </a:ext>
            </a:extLst>
          </p:cNvPr>
          <p:cNvGraphicFramePr>
            <a:graphicFrameLocks noGrp="1"/>
          </p:cNvGraphicFramePr>
          <p:nvPr/>
        </p:nvGraphicFramePr>
        <p:xfrm>
          <a:off x="839200" y="3352468"/>
          <a:ext cx="10269760" cy="1720765"/>
        </p:xfrm>
        <a:graphic>
          <a:graphicData uri="http://schemas.openxmlformats.org/drawingml/2006/table">
            <a:tbl>
              <a:tblPr firstRow="1" bandRow="1"/>
              <a:tblGrid>
                <a:gridCol w="2567440">
                  <a:extLst>
                    <a:ext uri="{9D8B030D-6E8A-4147-A177-3AD203B41FA5}">
                      <a16:colId xmlns:a16="http://schemas.microsoft.com/office/drawing/2014/main" val="3340734319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3541665960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3883023660"/>
                    </a:ext>
                  </a:extLst>
                </a:gridCol>
                <a:gridCol w="2567440">
                  <a:extLst>
                    <a:ext uri="{9D8B030D-6E8A-4147-A177-3AD203B41FA5}">
                      <a16:colId xmlns:a16="http://schemas.microsoft.com/office/drawing/2014/main" val="1090586615"/>
                    </a:ext>
                  </a:extLst>
                </a:gridCol>
              </a:tblGrid>
              <a:tr h="172076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Accept digital payments, including all cards.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Send professional invoices with the ability to customize them.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Get paid directly into their account, where they can access funds easily.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latin typeface="+mn-lt"/>
                        </a:rPr>
                        <a:t>Manage cash flow, automate reporting and bookkeeping, and more</a:t>
                      </a:r>
                    </a:p>
                  </a:txBody>
                  <a:tcPr marL="243840" marR="243840" marT="60960" marB="6096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5774624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3609C843-A5BC-66F9-DD2F-35B2A5492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85209" y="1857145"/>
            <a:ext cx="1219200" cy="1219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2905F4E-C2A0-A0E5-9F85-AF36A08DB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03501" y="1857145"/>
            <a:ext cx="1219200" cy="1219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21CA29-020E-6A6A-D234-85347B767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58539" y="1837319"/>
            <a:ext cx="1219200" cy="1219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4006BD-E8EA-B370-2713-6162BC83D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176831" y="1857145"/>
            <a:ext cx="1219200" cy="1219200"/>
          </a:xfrm>
          <a:prstGeom prst="rect">
            <a:avLst/>
          </a:prstGeom>
        </p:spPr>
      </p:pic>
      <p:sp>
        <p:nvSpPr>
          <p:cNvPr id="4" name="TextBox 3">
            <a:hlinkClick r:id="rId10"/>
            <a:extLst>
              <a:ext uri="{FF2B5EF4-FFF2-40B4-BE49-F238E27FC236}">
                <a16:creationId xmlns:a16="http://schemas.microsoft.com/office/drawing/2014/main" id="{3F938900-E73F-4C19-5DAA-061BA4DC8A5E}"/>
              </a:ext>
            </a:extLst>
          </p:cNvPr>
          <p:cNvSpPr txBox="1"/>
          <p:nvPr/>
        </p:nvSpPr>
        <p:spPr>
          <a:xfrm>
            <a:off x="4694219" y="5591922"/>
            <a:ext cx="2803562" cy="63097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tIns="0" bIns="3657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784095" y="778460"/>
            <a:ext cx="7849542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Send a line-item digital invoice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D884E-B78A-C92B-BB89-71DBDB68951E}"/>
              </a:ext>
            </a:extLst>
          </p:cNvPr>
          <p:cNvSpPr txBox="1"/>
          <p:nvPr/>
        </p:nvSpPr>
        <p:spPr>
          <a:xfrm>
            <a:off x="784097" y="1735839"/>
            <a:ext cx="3670946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to a customer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6A137-2DB0-6BE1-629F-0CEC29CA0E5A}"/>
              </a:ext>
            </a:extLst>
          </p:cNvPr>
          <p:cNvSpPr txBox="1"/>
          <p:nvPr/>
        </p:nvSpPr>
        <p:spPr>
          <a:xfrm>
            <a:off x="5114072" y="3771693"/>
            <a:ext cx="3269372" cy="2767749"/>
          </a:xfrm>
          <a:prstGeom prst="roundRect">
            <a:avLst>
              <a:gd name="adj" fmla="val 3688"/>
            </a:avLst>
          </a:prstGeom>
          <a:solidFill>
            <a:schemeClr val="tx2">
              <a:alpha val="76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Trades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Professional services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Storage facilities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HOAs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51B28-B244-7A51-6491-6DAF5D6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69" y="2909063"/>
            <a:ext cx="3142316" cy="3334163"/>
          </a:xfrm>
          <a:prstGeom prst="rect">
            <a:avLst/>
          </a:prstGeom>
          <a:effectLst>
            <a:outerShdw blurRad="635000" dist="635000" dir="72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13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CBE34-1622-5EDE-CD7B-DBAE2E1B2172}"/>
              </a:ext>
            </a:extLst>
          </p:cNvPr>
          <p:cNvSpPr txBox="1"/>
          <p:nvPr/>
        </p:nvSpPr>
        <p:spPr>
          <a:xfrm>
            <a:off x="7114903" y="926399"/>
            <a:ext cx="4372026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through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9396A-6DD7-212C-2063-06F37B2FFD6A}"/>
              </a:ext>
            </a:extLst>
          </p:cNvPr>
          <p:cNvSpPr txBox="1"/>
          <p:nvPr/>
        </p:nvSpPr>
        <p:spPr>
          <a:xfrm>
            <a:off x="8727755" y="1936993"/>
            <a:ext cx="2759177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 QR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8359140" y="3192069"/>
            <a:ext cx="2450745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Retail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Nonprofits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Events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B850EC-5AA2-B1CE-385E-04CF14F802F4}"/>
              </a:ext>
            </a:extLst>
          </p:cNvPr>
          <p:cNvGrpSpPr/>
          <p:nvPr/>
        </p:nvGrpSpPr>
        <p:grpSpPr>
          <a:xfrm>
            <a:off x="705242" y="1889596"/>
            <a:ext cx="3127623" cy="3739537"/>
            <a:chOff x="457200" y="2215367"/>
            <a:chExt cx="2035628" cy="243389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11C46685-949A-A6BA-2C30-54673FC5B916}"/>
                </a:ext>
              </a:extLst>
            </p:cNvPr>
            <p:cNvSpPr/>
            <p:nvPr/>
          </p:nvSpPr>
          <p:spPr>
            <a:xfrm>
              <a:off x="457200" y="2215367"/>
              <a:ext cx="2035628" cy="2433895"/>
            </a:xfrm>
            <a:prstGeom prst="roundRect">
              <a:avLst>
                <a:gd name="adj" fmla="val 81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635000" dir="72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B51B28-B244-7A51-6491-6DAF5D632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544"/>
            <a:stretch/>
          </p:blipFill>
          <p:spPr>
            <a:xfrm>
              <a:off x="630794" y="2441285"/>
              <a:ext cx="1688439" cy="1710007"/>
            </a:xfrm>
            <a:prstGeom prst="rect">
              <a:avLst/>
            </a:prstGeom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EE230-1BE1-37A4-286D-161486DF2250}"/>
                </a:ext>
              </a:extLst>
            </p:cNvPr>
            <p:cNvSpPr txBox="1"/>
            <p:nvPr/>
          </p:nvSpPr>
          <p:spPr>
            <a:xfrm>
              <a:off x="897746" y="4059736"/>
              <a:ext cx="896422" cy="207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67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rbel" panose="020B0503020204020204" pitchFamily="34" charset="0"/>
                  <a:cs typeface="Arial" panose="020B0604020202020204" pitchFamily="34" charset="0"/>
                  <a:sym typeface="Arial"/>
                </a:rPr>
                <a:t>Jenny’s Jewelry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87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4423143" y="1023312"/>
            <a:ext cx="6834471" cy="846386"/>
          </a:xfrm>
          <a:prstGeom prst="rect">
            <a:avLst/>
          </a:prstGeom>
          <a:solidFill>
            <a:schemeClr val="bg1"/>
          </a:solidFill>
          <a:effectLst>
            <a:outerShdw blurRad="635000" dist="381000" dir="27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Text a secure payment link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FD66F5-7067-90D1-99BF-5614E8E05C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25118" y="2369523"/>
            <a:ext cx="4314860" cy="3581335"/>
          </a:xfrm>
          <a:prstGeom prst="rect">
            <a:avLst/>
          </a:prstGeom>
          <a:effectLst>
            <a:outerShdw blurRad="635000" dist="635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DC890D-823C-5C60-9CC8-FC5F5706DC66}"/>
              </a:ext>
            </a:extLst>
          </p:cNvPr>
          <p:cNvSpPr txBox="1"/>
          <p:nvPr/>
        </p:nvSpPr>
        <p:spPr>
          <a:xfrm>
            <a:off x="4100359" y="2842289"/>
            <a:ext cx="2839071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Trades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Gig workers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Personal services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and more… </a:t>
            </a:r>
          </a:p>
        </p:txBody>
      </p:sp>
    </p:spTree>
    <p:extLst>
      <p:ext uri="{BB962C8B-B14F-4D97-AF65-F5344CB8AC3E}">
        <p14:creationId xmlns:p14="http://schemas.microsoft.com/office/powerpoint/2010/main" val="60672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912393" y="906676"/>
            <a:ext cx="6014971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online through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4490684" y="3954785"/>
            <a:ext cx="2436680" cy="2767749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eCommerce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Municipalities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Nonprofits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Churches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6C2D3-B374-689D-0C56-476843B1508A}"/>
              </a:ext>
            </a:extLst>
          </p:cNvPr>
          <p:cNvSpPr txBox="1"/>
          <p:nvPr/>
        </p:nvSpPr>
        <p:spPr>
          <a:xfrm>
            <a:off x="912394" y="1859699"/>
            <a:ext cx="5160538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secure payment link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A6ACB-7848-99DE-6E32-E17750E98D1F}"/>
              </a:ext>
            </a:extLst>
          </p:cNvPr>
          <p:cNvSpPr txBox="1"/>
          <p:nvPr/>
        </p:nvSpPr>
        <p:spPr>
          <a:xfrm>
            <a:off x="1360635" y="3251206"/>
            <a:ext cx="4468667" cy="7632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  <p:txBody>
          <a:bodyPr wrap="square" bIns="85344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cs typeface="Arial" panose="020B0604020202020204" pitchFamily="34" charset="0"/>
                <a:sym typeface="Arial"/>
              </a:rPr>
              <a:t>Click here to pay now</a:t>
            </a:r>
          </a:p>
        </p:txBody>
      </p:sp>
    </p:spTree>
    <p:extLst>
      <p:ext uri="{BB962C8B-B14F-4D97-AF65-F5344CB8AC3E}">
        <p14:creationId xmlns:p14="http://schemas.microsoft.com/office/powerpoint/2010/main" val="287218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AE0427-4881-04B5-0E5C-CF557DAE8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66FFD-4315-8F6D-D026-934638BAB57F}"/>
              </a:ext>
            </a:extLst>
          </p:cNvPr>
          <p:cNvSpPr txBox="1"/>
          <p:nvPr/>
        </p:nvSpPr>
        <p:spPr>
          <a:xfrm>
            <a:off x="911742" y="1163154"/>
            <a:ext cx="8510932" cy="825932"/>
          </a:xfrm>
          <a:prstGeom prst="rect">
            <a:avLst/>
          </a:prstGeom>
          <a:solidFill>
            <a:schemeClr val="bg1"/>
          </a:solidFill>
          <a:effectLst>
            <a:outerShdw blurRad="635000" dist="381000" dir="7200000" algn="tl" rotWithShape="0">
              <a:prstClr val="black">
                <a:alpha val="25000"/>
              </a:prstClr>
            </a:outerShdw>
          </a:effectLst>
        </p:spPr>
        <p:txBody>
          <a:bodyPr wrap="square" bIns="12192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2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Get paid in-app through Tap to Pay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2BD7C-2D49-5EFD-1A62-DC0129249295}"/>
              </a:ext>
            </a:extLst>
          </p:cNvPr>
          <p:cNvSpPr txBox="1"/>
          <p:nvPr/>
        </p:nvSpPr>
        <p:spPr>
          <a:xfrm>
            <a:off x="4014878" y="3720337"/>
            <a:ext cx="3457846" cy="2297155"/>
          </a:xfrm>
          <a:prstGeom prst="roundRect">
            <a:avLst>
              <a:gd name="adj" fmla="val 3688"/>
            </a:avLst>
          </a:prstGeom>
          <a:solidFill>
            <a:schemeClr val="tx2">
              <a:alpha val="90000"/>
            </a:schemeClr>
          </a:solidFill>
        </p:spPr>
        <p:txBody>
          <a:bodyPr wrap="square" lIns="243840" tIns="207264" rIns="243840" bIns="243840">
            <a:spAutoFit/>
          </a:bodyPr>
          <a:lstStyle/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Mobile retail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Art and entertainment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Trades and gig workers</a:t>
            </a:r>
          </a:p>
          <a:p>
            <a:pPr marL="380990" marR="0" lvl="1" indent="-38099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A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and more… </a:t>
            </a:r>
          </a:p>
        </p:txBody>
      </p:sp>
      <p:pic>
        <p:nvPicPr>
          <p:cNvPr id="15" name="Picture 14" descr="A screen 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C619016-7E34-B290-96C3-ABECDE6C7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6" y="2201014"/>
            <a:ext cx="3775795" cy="6164563"/>
          </a:xfrm>
          <a:prstGeom prst="rect">
            <a:avLst/>
          </a:prstGeom>
          <a:effectLst>
            <a:outerShdw blurRad="635000" dist="6350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47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6D1C3-CA3D-8DAA-34CB-120C6FD7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451277"/>
            <a:ext cx="3991429" cy="1977723"/>
          </a:xfrm>
        </p:spPr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Corbel" panose="020B0503020204020204" pitchFamily="34" charset="0"/>
              </a:rPr>
              <a:t>Visit </a:t>
            </a:r>
            <a:r>
              <a:rPr lang="en-US" sz="2800">
                <a:latin typeface="Corbel" panose="020B0503020204020204" pitchFamily="34" charset="0"/>
                <a:hlinkClick r:id="rId2"/>
              </a:rPr>
              <a:t>autobooks.co/Q2</a:t>
            </a:r>
            <a:r>
              <a:rPr lang="en-US" sz="2800">
                <a:latin typeface="Corbel" panose="020B0503020204020204" pitchFamily="34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Corbel" panose="020B0503020204020204" pitchFamily="34" charset="0"/>
              </a:rPr>
              <a:t>to learn more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5C35C-C92E-CDC3-B827-A7DC0F1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ADEA9-0AFC-B549-B690-A46B9B6402E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ADD8-0209-D852-CADF-052990BD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29" y="310662"/>
            <a:ext cx="7244756" cy="8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11A6D9-D14C-7518-30B1-4717E2623FB5}"/>
              </a:ext>
            </a:extLst>
          </p:cNvPr>
          <p:cNvSpPr txBox="1">
            <a:spLocks/>
          </p:cNvSpPr>
          <p:nvPr/>
        </p:nvSpPr>
        <p:spPr>
          <a:xfrm>
            <a:off x="889000" y="4273326"/>
            <a:ext cx="10972800" cy="935897"/>
          </a:xfrm>
          <a:prstGeom prst="rect">
            <a:avLst/>
          </a:prstGeom>
        </p:spPr>
        <p:txBody>
          <a:bodyPr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Let’s connect: </a:t>
            </a:r>
          </a:p>
          <a:p>
            <a:pPr>
              <a:lnSpc>
                <a:spcPct val="114000"/>
              </a:lnSpc>
            </a:pPr>
            <a:r>
              <a:rPr lang="en-US" b="0">
                <a:solidFill>
                  <a:schemeClr val="accent1"/>
                </a:solidFill>
                <a:latin typeface="+mn-lt"/>
                <a:ea typeface="+mj-lt"/>
                <a:cs typeface="+mj-lt"/>
              </a:rPr>
              <a:t>Email: </a:t>
            </a:r>
            <a:r>
              <a:rPr lang="en-US" b="0" err="1">
                <a:solidFill>
                  <a:srgbClr val="262527"/>
                </a:solidFill>
                <a:latin typeface="+mn-lt"/>
                <a:ea typeface="+mj-lt"/>
                <a:cs typeface="+mj-lt"/>
              </a:rPr>
              <a:t>FIGrowth@autobooks.co</a:t>
            </a:r>
            <a:endParaRPr lang="en-US" b="0">
              <a:solidFill>
                <a:srgbClr val="262527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D6ABE3-FDCB-E8C3-EF72-1C4A428798DA}"/>
              </a:ext>
            </a:extLst>
          </p:cNvPr>
          <p:cNvSpPr txBox="1"/>
          <p:nvPr/>
        </p:nvSpPr>
        <p:spPr>
          <a:xfrm>
            <a:off x="945931" y="1522301"/>
            <a:ext cx="73500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267">
                <a:solidFill>
                  <a:srgbClr val="262527"/>
                </a:solidFill>
                <a:latin typeface="+mj-lt"/>
              </a:rPr>
              <a:t>Connect with Autobooks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2B8525-4331-2F44-21DA-43C19B5A5817}"/>
              </a:ext>
            </a:extLst>
          </p:cNvPr>
          <p:cNvSpPr txBox="1">
            <a:spLocks/>
          </p:cNvSpPr>
          <p:nvPr/>
        </p:nvSpPr>
        <p:spPr>
          <a:xfrm>
            <a:off x="889001" y="3019613"/>
            <a:ext cx="2803433" cy="5885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33" err="1">
                <a:solidFill>
                  <a:schemeClr val="bg2">
                    <a:lumMod val="10000"/>
                  </a:schemeClr>
                </a:solidFill>
                <a:ea typeface="+mj-lt"/>
                <a:cs typeface="+mj-lt"/>
              </a:rPr>
              <a:t>autobooks.co</a:t>
            </a:r>
            <a:r>
              <a:rPr lang="en-US" sz="2133">
                <a:solidFill>
                  <a:schemeClr val="bg2">
                    <a:lumMod val="10000"/>
                  </a:schemeClr>
                </a:solidFill>
                <a:ea typeface="+mj-lt"/>
                <a:cs typeface="+mj-lt"/>
              </a:rPr>
              <a:t>/Q2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7A9561A-C289-E477-F3AD-A7816CBF9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662"/>
          <a:stretch>
            <a:fillRect/>
          </a:stretch>
        </p:blipFill>
        <p:spPr>
          <a:xfrm rot="12600000" flipH="1" flipV="1">
            <a:off x="7604666" y="-506592"/>
            <a:ext cx="5981677" cy="5441683"/>
          </a:xfrm>
          <a:custGeom>
            <a:avLst/>
            <a:gdLst>
              <a:gd name="connsiteX0" fmla="*/ 4486258 w 4486258"/>
              <a:gd name="connsiteY0" fmla="*/ 4081262 h 4081262"/>
              <a:gd name="connsiteX1" fmla="*/ 0 w 4486258"/>
              <a:gd name="connsiteY1" fmla="*/ 4081262 h 4081262"/>
              <a:gd name="connsiteX2" fmla="*/ 0 w 4486258"/>
              <a:gd name="connsiteY2" fmla="*/ 1412885 h 4081262"/>
              <a:gd name="connsiteX3" fmla="*/ 2447189 w 4486258"/>
              <a:gd name="connsiteY3" fmla="*/ 0 h 4081262"/>
              <a:gd name="connsiteX4" fmla="*/ 4486258 w 4486258"/>
              <a:gd name="connsiteY4" fmla="*/ 3531771 h 408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58" h="4081262">
                <a:moveTo>
                  <a:pt x="4486258" y="4081262"/>
                </a:moveTo>
                <a:lnTo>
                  <a:pt x="0" y="4081262"/>
                </a:lnTo>
                <a:lnTo>
                  <a:pt x="0" y="1412885"/>
                </a:lnTo>
                <a:lnTo>
                  <a:pt x="2447189" y="0"/>
                </a:lnTo>
                <a:lnTo>
                  <a:pt x="4486258" y="35317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738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06C15-6EC8-74B9-BD00-289B0F328B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0075" y="2022475"/>
            <a:ext cx="8451850" cy="25558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How</a:t>
            </a:r>
            <a:b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</a:b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Small Businesses</a:t>
            </a:r>
            <a:b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</a:br>
            <a:r>
              <a:rPr kumimoji="0" lang="en-US" sz="5400" b="0" u="none" strike="noStrike" kern="0" cap="none" spc="400" normalizeH="0" baseline="0" noProof="0">
                <a:ln>
                  <a:noFill/>
                </a:ln>
                <a:solidFill>
                  <a:srgbClr val="060F23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/>
              </a:rPr>
              <a:t>Get Paid</a:t>
            </a:r>
            <a:endParaRPr lang="en-US" sz="36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DD3EB0E-EAD4-D2AF-1404-B2F860230BF9}"/>
              </a:ext>
            </a:extLst>
          </p:cNvPr>
          <p:cNvGrpSpPr/>
          <p:nvPr/>
        </p:nvGrpSpPr>
        <p:grpSpPr>
          <a:xfrm flipH="1">
            <a:off x="946178" y="2"/>
            <a:ext cx="10299645" cy="8938641"/>
            <a:chOff x="724930" y="1"/>
            <a:chExt cx="7724733" cy="6703981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F52A8D9-4C83-A0E0-DA1F-9EBFFF1E30AC}"/>
                </a:ext>
              </a:extLst>
            </p:cNvPr>
            <p:cNvSpPr/>
            <p:nvPr/>
          </p:nvSpPr>
          <p:spPr>
            <a:xfrm rot="10800000">
              <a:off x="4602593" y="3351991"/>
              <a:ext cx="3847070" cy="3351991"/>
            </a:xfrm>
            <a:custGeom>
              <a:avLst/>
              <a:gdLst>
                <a:gd name="connsiteX0" fmla="*/ 0 w 3847070"/>
                <a:gd name="connsiteY0" fmla="*/ 0 h 3351991"/>
                <a:gd name="connsiteX1" fmla="*/ 3847070 w 3847070"/>
                <a:gd name="connsiteY1" fmla="*/ 0 h 3351991"/>
                <a:gd name="connsiteX2" fmla="*/ 3847070 w 3847070"/>
                <a:gd name="connsiteY2" fmla="*/ 3351991 h 3351991"/>
                <a:gd name="connsiteX3" fmla="*/ 1274467 w 3847070"/>
                <a:gd name="connsiteY3" fmla="*/ 3351991 h 3351991"/>
                <a:gd name="connsiteX4" fmla="*/ 0 w 3847070"/>
                <a:gd name="connsiteY4" fmla="*/ 2077524 h 3351991"/>
                <a:gd name="connsiteX0" fmla="*/ 3847070 w 3938510"/>
                <a:gd name="connsiteY0" fmla="*/ 0 h 3351991"/>
                <a:gd name="connsiteX1" fmla="*/ 3847070 w 3938510"/>
                <a:gd name="connsiteY1" fmla="*/ 3351991 h 3351991"/>
                <a:gd name="connsiteX2" fmla="*/ 1274467 w 3938510"/>
                <a:gd name="connsiteY2" fmla="*/ 3351991 h 3351991"/>
                <a:gd name="connsiteX3" fmla="*/ 0 w 3938510"/>
                <a:gd name="connsiteY3" fmla="*/ 2077524 h 3351991"/>
                <a:gd name="connsiteX4" fmla="*/ 0 w 3938510"/>
                <a:gd name="connsiteY4" fmla="*/ 0 h 3351991"/>
                <a:gd name="connsiteX5" fmla="*/ 3938510 w 3938510"/>
                <a:gd name="connsiteY5" fmla="*/ 91440 h 3351991"/>
                <a:gd name="connsiteX0" fmla="*/ 3847070 w 3847070"/>
                <a:gd name="connsiteY0" fmla="*/ 0 h 3351991"/>
                <a:gd name="connsiteX1" fmla="*/ 3847070 w 3847070"/>
                <a:gd name="connsiteY1" fmla="*/ 3351991 h 3351991"/>
                <a:gd name="connsiteX2" fmla="*/ 1274467 w 3847070"/>
                <a:gd name="connsiteY2" fmla="*/ 3351991 h 3351991"/>
                <a:gd name="connsiteX3" fmla="*/ 0 w 3847070"/>
                <a:gd name="connsiteY3" fmla="*/ 2077524 h 3351991"/>
                <a:gd name="connsiteX4" fmla="*/ 0 w 3847070"/>
                <a:gd name="connsiteY4" fmla="*/ 0 h 3351991"/>
                <a:gd name="connsiteX0" fmla="*/ 3847070 w 3847070"/>
                <a:gd name="connsiteY0" fmla="*/ 3351991 h 3351991"/>
                <a:gd name="connsiteX1" fmla="*/ 1274467 w 3847070"/>
                <a:gd name="connsiteY1" fmla="*/ 3351991 h 3351991"/>
                <a:gd name="connsiteX2" fmla="*/ 0 w 3847070"/>
                <a:gd name="connsiteY2" fmla="*/ 2077524 h 3351991"/>
                <a:gd name="connsiteX3" fmla="*/ 0 w 3847070"/>
                <a:gd name="connsiteY3" fmla="*/ 0 h 335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7070" h="3351991">
                  <a:moveTo>
                    <a:pt x="3847070" y="3351991"/>
                  </a:moveTo>
                  <a:lnTo>
                    <a:pt x="1274467" y="3351991"/>
                  </a:lnTo>
                  <a:cubicBezTo>
                    <a:pt x="570598" y="3351991"/>
                    <a:pt x="0" y="2781393"/>
                    <a:pt x="0" y="2077524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89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95B96D0-3065-E14C-C055-A2AD69E31EE0}"/>
                </a:ext>
              </a:extLst>
            </p:cNvPr>
            <p:cNvSpPr/>
            <p:nvPr/>
          </p:nvSpPr>
          <p:spPr>
            <a:xfrm>
              <a:off x="724930" y="1"/>
              <a:ext cx="3847070" cy="3351991"/>
            </a:xfrm>
            <a:custGeom>
              <a:avLst/>
              <a:gdLst>
                <a:gd name="connsiteX0" fmla="*/ 0 w 3847070"/>
                <a:gd name="connsiteY0" fmla="*/ 0 h 3351991"/>
                <a:gd name="connsiteX1" fmla="*/ 3847070 w 3847070"/>
                <a:gd name="connsiteY1" fmla="*/ 0 h 3351991"/>
                <a:gd name="connsiteX2" fmla="*/ 3847070 w 3847070"/>
                <a:gd name="connsiteY2" fmla="*/ 3351991 h 3351991"/>
                <a:gd name="connsiteX3" fmla="*/ 1274467 w 3847070"/>
                <a:gd name="connsiteY3" fmla="*/ 3351991 h 3351991"/>
                <a:gd name="connsiteX4" fmla="*/ 0 w 3847070"/>
                <a:gd name="connsiteY4" fmla="*/ 2077524 h 3351991"/>
                <a:gd name="connsiteX0" fmla="*/ 3847070 w 3938510"/>
                <a:gd name="connsiteY0" fmla="*/ 0 h 3351991"/>
                <a:gd name="connsiteX1" fmla="*/ 3847070 w 3938510"/>
                <a:gd name="connsiteY1" fmla="*/ 3351991 h 3351991"/>
                <a:gd name="connsiteX2" fmla="*/ 1274467 w 3938510"/>
                <a:gd name="connsiteY2" fmla="*/ 3351991 h 3351991"/>
                <a:gd name="connsiteX3" fmla="*/ 0 w 3938510"/>
                <a:gd name="connsiteY3" fmla="*/ 2077524 h 3351991"/>
                <a:gd name="connsiteX4" fmla="*/ 0 w 3938510"/>
                <a:gd name="connsiteY4" fmla="*/ 0 h 3351991"/>
                <a:gd name="connsiteX5" fmla="*/ 3938510 w 3938510"/>
                <a:gd name="connsiteY5" fmla="*/ 91440 h 3351991"/>
                <a:gd name="connsiteX0" fmla="*/ 3847070 w 3847070"/>
                <a:gd name="connsiteY0" fmla="*/ 0 h 3351991"/>
                <a:gd name="connsiteX1" fmla="*/ 3847070 w 3847070"/>
                <a:gd name="connsiteY1" fmla="*/ 3351991 h 3351991"/>
                <a:gd name="connsiteX2" fmla="*/ 1274467 w 3847070"/>
                <a:gd name="connsiteY2" fmla="*/ 3351991 h 3351991"/>
                <a:gd name="connsiteX3" fmla="*/ 0 w 3847070"/>
                <a:gd name="connsiteY3" fmla="*/ 2077524 h 3351991"/>
                <a:gd name="connsiteX4" fmla="*/ 0 w 3847070"/>
                <a:gd name="connsiteY4" fmla="*/ 0 h 3351991"/>
                <a:gd name="connsiteX0" fmla="*/ 3847070 w 3847070"/>
                <a:gd name="connsiteY0" fmla="*/ 3351991 h 3351991"/>
                <a:gd name="connsiteX1" fmla="*/ 1274467 w 3847070"/>
                <a:gd name="connsiteY1" fmla="*/ 3351991 h 3351991"/>
                <a:gd name="connsiteX2" fmla="*/ 0 w 3847070"/>
                <a:gd name="connsiteY2" fmla="*/ 2077524 h 3351991"/>
                <a:gd name="connsiteX3" fmla="*/ 0 w 3847070"/>
                <a:gd name="connsiteY3" fmla="*/ 0 h 335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7070" h="3351991">
                  <a:moveTo>
                    <a:pt x="3847070" y="3351991"/>
                  </a:moveTo>
                  <a:lnTo>
                    <a:pt x="1274467" y="3351991"/>
                  </a:lnTo>
                  <a:cubicBezTo>
                    <a:pt x="570598" y="3351991"/>
                    <a:pt x="0" y="2781393"/>
                    <a:pt x="0" y="2077524"/>
                  </a:cubicBez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89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E1360CD-781C-164A-832E-347419F7F5D2}"/>
              </a:ext>
            </a:extLst>
          </p:cNvPr>
          <p:cNvSpPr txBox="1"/>
          <p:nvPr/>
        </p:nvSpPr>
        <p:spPr>
          <a:xfrm>
            <a:off x="2299594" y="5432150"/>
            <a:ext cx="7592815" cy="461665"/>
          </a:xfrm>
          <a:prstGeom prst="rect">
            <a:avLst/>
          </a:prstGeom>
          <a:solidFill>
            <a:schemeClr val="tx2"/>
          </a:solidFill>
          <a:effectLst>
            <a:outerShdw blurRad="317500" dist="190500" dir="5400000" algn="t" rotWithShape="0">
              <a:prstClr val="black">
                <a:alpha val="1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+mn-lt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Redefining the needs of small business banking.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24C4C2-4BC9-B144-B5B1-E32E487D4D09}"/>
              </a:ext>
            </a:extLst>
          </p:cNvPr>
          <p:cNvCxnSpPr>
            <a:cxnSpLocks/>
          </p:cNvCxnSpPr>
          <p:nvPr/>
        </p:nvCxnSpPr>
        <p:spPr>
          <a:xfrm>
            <a:off x="2341403" y="5432149"/>
            <a:ext cx="0" cy="492443"/>
          </a:xfrm>
          <a:prstGeom prst="line">
            <a:avLst/>
          </a:prstGeom>
          <a:solidFill>
            <a:schemeClr val="bg1"/>
          </a:solidFill>
          <a:effectLst>
            <a:outerShdw blurRad="317500" dist="254000" dir="5400000" algn="t" rotWithShape="0">
              <a:prstClr val="black">
                <a:alpha val="30000"/>
              </a:prstClr>
            </a:outerShdw>
          </a:effectLst>
        </p:spPr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56815A9E-723F-4F43-922A-A75E9F34B097}"/>
              </a:ext>
            </a:extLst>
          </p:cNvPr>
          <p:cNvSpPr txBox="1">
            <a:spLocks/>
          </p:cNvSpPr>
          <p:nvPr/>
        </p:nvSpPr>
        <p:spPr>
          <a:xfrm>
            <a:off x="1930419" y="1272586"/>
            <a:ext cx="4185979" cy="3690241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Aft>
                <a:spcPts val="600"/>
              </a:spcAft>
              <a:buClrTx/>
              <a:buFontTx/>
            </a:pPr>
            <a:r>
              <a:rPr lang="en-US" sz="9600">
                <a:solidFill>
                  <a:schemeClr val="accent1"/>
                </a:solidFill>
                <a:latin typeface="Corbel" panose="020B0503020204020204" pitchFamily="34" charset="0"/>
              </a:rPr>
              <a:t>33</a:t>
            </a:r>
            <a:r>
              <a:rPr lang="en-US" sz="7200">
                <a:solidFill>
                  <a:schemeClr val="accent1"/>
                </a:solidFill>
                <a:latin typeface="Corbel" panose="020B0503020204020204" pitchFamily="34" charset="0"/>
              </a:rPr>
              <a:t>.2</a:t>
            </a:r>
          </a:p>
          <a:p>
            <a:pPr algn="ctr">
              <a:lnSpc>
                <a:spcPct val="80000"/>
              </a:lnSpc>
              <a:spcAft>
                <a:spcPts val="1600"/>
              </a:spcAft>
              <a:buClrTx/>
              <a:buFontTx/>
            </a:pPr>
            <a:r>
              <a:rPr lang="en-US" sz="4800">
                <a:solidFill>
                  <a:schemeClr val="accent1"/>
                </a:solidFill>
                <a:latin typeface="+mn-lt"/>
              </a:rPr>
              <a:t>million</a:t>
            </a:r>
            <a:endParaRPr lang="en-US" b="0">
              <a:solidFill>
                <a:schemeClr val="accent1"/>
              </a:solidFill>
              <a:latin typeface="+mj-lt"/>
            </a:endParaRPr>
          </a:p>
          <a:p>
            <a:pPr algn="ctr">
              <a:spcAft>
                <a:spcPts val="3200"/>
              </a:spcAft>
              <a:buClrTx/>
              <a:buFontTx/>
            </a:pPr>
            <a:r>
              <a:rPr lang="en-US" sz="3200" b="0">
                <a:solidFill>
                  <a:schemeClr val="accent1"/>
                </a:solidFill>
                <a:latin typeface="+mj-lt"/>
              </a:rPr>
              <a:t>Small Businesses</a:t>
            </a:r>
            <a:br>
              <a:rPr lang="en-US" sz="3200" b="0">
                <a:solidFill>
                  <a:schemeClr val="accent1"/>
                </a:solidFill>
                <a:latin typeface="+mj-lt"/>
              </a:rPr>
            </a:br>
            <a:endParaRPr lang="en-US" sz="3200" b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100000"/>
              </a:lnSpc>
              <a:buClrTx/>
              <a:buFontTx/>
            </a:pPr>
            <a:r>
              <a:rPr lang="en-US" sz="1400" b="0">
                <a:solidFill>
                  <a:srgbClr val="060F23"/>
                </a:solidFill>
                <a:latin typeface="+mn-lt"/>
              </a:rPr>
              <a:t>According to the SBA (2022)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AC9F6F6-7396-8341-B4F2-EABABDBF3E65}"/>
              </a:ext>
            </a:extLst>
          </p:cNvPr>
          <p:cNvSpPr txBox="1">
            <a:spLocks/>
          </p:cNvSpPr>
          <p:nvPr/>
        </p:nvSpPr>
        <p:spPr>
          <a:xfrm>
            <a:off x="6829005" y="1272586"/>
            <a:ext cx="2775823" cy="3690241"/>
          </a:xfrm>
          <a:prstGeom prst="rect">
            <a:avLst/>
          </a:prstGeom>
        </p:spPr>
        <p:txBody>
          <a:bodyPr wrap="none" lIns="121920" tIns="60960" rIns="121920" bIns="6096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spcAft>
                <a:spcPts val="600"/>
              </a:spcAft>
              <a:buClrTx/>
              <a:buFontTx/>
            </a:pPr>
            <a:r>
              <a:rPr lang="en-US" sz="9600">
                <a:solidFill>
                  <a:schemeClr val="accent1"/>
                </a:solidFill>
                <a:latin typeface="Corbel" panose="020B0503020204020204" pitchFamily="34" charset="0"/>
              </a:rPr>
              <a:t>64</a:t>
            </a:r>
            <a:r>
              <a:rPr lang="en-US" sz="7200">
                <a:solidFill>
                  <a:schemeClr val="accent1"/>
                </a:solidFill>
                <a:latin typeface="Corbel" panose="020B0503020204020204" pitchFamily="34" charset="0"/>
              </a:rPr>
              <a:t>.6</a:t>
            </a:r>
          </a:p>
          <a:p>
            <a:pPr algn="ctr">
              <a:lnSpc>
                <a:spcPct val="80000"/>
              </a:lnSpc>
              <a:spcAft>
                <a:spcPts val="1600"/>
              </a:spcAft>
              <a:buClrTx/>
              <a:buFontTx/>
            </a:pPr>
            <a:r>
              <a:rPr lang="en-US" sz="4800">
                <a:solidFill>
                  <a:schemeClr val="accent1"/>
                </a:solidFill>
                <a:latin typeface="+mn-lt"/>
              </a:rPr>
              <a:t>million</a:t>
            </a:r>
            <a:endParaRPr lang="en-US" b="0">
              <a:solidFill>
                <a:schemeClr val="accent1"/>
              </a:solidFill>
              <a:latin typeface="+mj-lt"/>
            </a:endParaRPr>
          </a:p>
          <a:p>
            <a:pPr algn="ctr">
              <a:spcAft>
                <a:spcPts val="3200"/>
              </a:spcAft>
              <a:buClrTx/>
              <a:buFontTx/>
            </a:pPr>
            <a:r>
              <a:rPr lang="en-US" sz="3200" b="0">
                <a:solidFill>
                  <a:schemeClr val="accent1"/>
                </a:solidFill>
                <a:latin typeface="+mj-lt"/>
              </a:rPr>
              <a:t>Independent</a:t>
            </a:r>
            <a:br>
              <a:rPr lang="en-US" sz="3200" b="0">
                <a:solidFill>
                  <a:schemeClr val="accent1"/>
                </a:solidFill>
                <a:latin typeface="+mj-lt"/>
              </a:rPr>
            </a:br>
            <a:r>
              <a:rPr lang="en-US" sz="3200" b="0">
                <a:solidFill>
                  <a:schemeClr val="accent1"/>
                </a:solidFill>
                <a:latin typeface="+mj-lt"/>
              </a:rPr>
              <a:t>Workers</a:t>
            </a:r>
          </a:p>
          <a:p>
            <a:pPr algn="ctr">
              <a:lnSpc>
                <a:spcPct val="100000"/>
              </a:lnSpc>
              <a:buClrTx/>
              <a:buFontTx/>
            </a:pPr>
            <a:r>
              <a:rPr lang="en-US" sz="1400" b="0">
                <a:solidFill>
                  <a:srgbClr val="060F23"/>
                </a:solidFill>
                <a:latin typeface="+mn-lt"/>
              </a:rPr>
              <a:t>According to MBO Partners (2022)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4B46D-F070-7D4B-B041-452531F5600B}"/>
              </a:ext>
            </a:extLst>
          </p:cNvPr>
          <p:cNvSpPr txBox="1"/>
          <p:nvPr/>
        </p:nvSpPr>
        <p:spPr>
          <a:xfrm>
            <a:off x="2119943" y="3951028"/>
            <a:ext cx="373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accent1"/>
                </a:solidFill>
                <a:latin typeface="+mj-lt"/>
              </a:rPr>
              <a:t>81% </a:t>
            </a:r>
            <a:r>
              <a:rPr lang="en-US" sz="1800">
                <a:solidFill>
                  <a:schemeClr val="accent1"/>
                </a:solidFill>
                <a:latin typeface="+mn-lt"/>
              </a:rPr>
              <a:t>have no paid employees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9AD037-B14D-B64E-9926-7A6317BD2301}"/>
              </a:ext>
            </a:extLst>
          </p:cNvPr>
          <p:cNvCxnSpPr>
            <a:cxnSpLocks/>
          </p:cNvCxnSpPr>
          <p:nvPr/>
        </p:nvCxnSpPr>
        <p:spPr>
          <a:xfrm>
            <a:off x="3663043" y="4469321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759249-1867-DD4D-9E30-61CE787A6C55}"/>
              </a:ext>
            </a:extLst>
          </p:cNvPr>
          <p:cNvCxnSpPr>
            <a:cxnSpLocks/>
          </p:cNvCxnSpPr>
          <p:nvPr/>
        </p:nvCxnSpPr>
        <p:spPr>
          <a:xfrm>
            <a:off x="7894382" y="4469321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5">
            <a:extLst>
              <a:ext uri="{FF2B5EF4-FFF2-40B4-BE49-F238E27FC236}">
                <a16:creationId xmlns:a16="http://schemas.microsoft.com/office/drawing/2014/main" id="{B423317C-8291-B0BE-B691-084E80B87579}"/>
              </a:ext>
            </a:extLst>
          </p:cNvPr>
          <p:cNvSpPr txBox="1">
            <a:spLocks/>
          </p:cNvSpPr>
          <p:nvPr/>
        </p:nvSpPr>
        <p:spPr>
          <a:xfrm>
            <a:off x="1275080" y="6356351"/>
            <a:ext cx="719836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33"/>
              <a:t>Proprietary &amp;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97081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E3810-C964-19A6-95B1-FAA461D8C3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+mn-lt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E4E9B-44BA-50E0-26D3-AFF836B8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87" y="1525081"/>
            <a:ext cx="2579996" cy="2737511"/>
          </a:xfrm>
          <a:prstGeom prst="rect">
            <a:avLst/>
          </a:prstGeom>
          <a:effectLst>
            <a:outerShdw blurRad="382980" dist="254000" dir="6600000" algn="tr" rotWithShape="0">
              <a:prstClr val="black">
                <a:alpha val="10205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C725E-BA53-3550-3D6E-D5098BF1CACA}"/>
              </a:ext>
            </a:extLst>
          </p:cNvPr>
          <p:cNvSpPr txBox="1"/>
          <p:nvPr/>
        </p:nvSpPr>
        <p:spPr>
          <a:xfrm>
            <a:off x="636087" y="4681463"/>
            <a:ext cx="3270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Create and send professional invoices in the same place you do your banking.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957AE-1011-6FEE-8E93-080E798FA6C3}"/>
              </a:ext>
            </a:extLst>
          </p:cNvPr>
          <p:cNvSpPr txBox="1"/>
          <p:nvPr/>
        </p:nvSpPr>
        <p:spPr>
          <a:xfrm>
            <a:off x="878415" y="596576"/>
            <a:ext cx="2786339" cy="338554"/>
          </a:xfrm>
          <a:prstGeom prst="rect">
            <a:avLst/>
          </a:prstGeom>
          <a:gradFill flip="none" rotWithShape="1">
            <a:gsLst>
              <a:gs pos="82000">
                <a:schemeClr val="tx2"/>
              </a:gs>
              <a:gs pos="0">
                <a:schemeClr val="accent1"/>
              </a:gs>
            </a:gsLst>
            <a:lin ang="24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u="none" strike="noStrike" kern="0" cap="none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ONLINE INVOICING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D552CD8C-B3B8-6CD7-6DA6-9F19805F2C33}"/>
              </a:ext>
            </a:extLst>
          </p:cNvPr>
          <p:cNvSpPr txBox="1"/>
          <p:nvPr/>
        </p:nvSpPr>
        <p:spPr>
          <a:xfrm>
            <a:off x="1387440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3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2FA13-D71D-A6DB-495E-2ABBD5A80D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88069" y="1267446"/>
            <a:ext cx="2075277" cy="3318502"/>
          </a:xfrm>
          <a:prstGeom prst="rect">
            <a:avLst/>
          </a:prstGeom>
          <a:effectLst>
            <a:outerShdw blurRad="382980" dist="254000" dir="6600000" algn="tr" rotWithShape="0">
              <a:prstClr val="black">
                <a:alpha val="10205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91601B-E3AA-689E-FC75-D5EAE360DFE4}"/>
              </a:ext>
            </a:extLst>
          </p:cNvPr>
          <p:cNvSpPr txBox="1"/>
          <p:nvPr/>
        </p:nvSpPr>
        <p:spPr>
          <a:xfrm>
            <a:off x="5411461" y="596576"/>
            <a:ext cx="2228495" cy="338554"/>
          </a:xfrm>
          <a:prstGeom prst="rect">
            <a:avLst/>
          </a:prstGeom>
          <a:gradFill flip="none" rotWithShape="1">
            <a:gsLst>
              <a:gs pos="82000">
                <a:schemeClr val="tx2"/>
              </a:gs>
              <a:gs pos="0">
                <a:schemeClr val="accent1"/>
              </a:gs>
            </a:gsLst>
            <a:lin ang="24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u="none" strike="noStrike" kern="0" cap="none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PAYMENT LINK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89C1E-A1CD-7139-C5D6-31B06108EAE0}"/>
              </a:ext>
            </a:extLst>
          </p:cNvPr>
          <p:cNvSpPr txBox="1"/>
          <p:nvPr/>
        </p:nvSpPr>
        <p:spPr>
          <a:xfrm>
            <a:off x="4953020" y="4681462"/>
            <a:ext cx="31453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Accept card payments or donations, anytime. Online, in-app, or over the phone. </a:t>
            </a:r>
          </a:p>
        </p:txBody>
      </p:sp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986E0F69-1270-7244-EB9C-E01D014C98D4}"/>
              </a:ext>
            </a:extLst>
          </p:cNvPr>
          <p:cNvSpPr txBox="1"/>
          <p:nvPr/>
        </p:nvSpPr>
        <p:spPr>
          <a:xfrm>
            <a:off x="5629123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5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BA6CAA-7F1C-3803-2772-6632AE944089}"/>
              </a:ext>
            </a:extLst>
          </p:cNvPr>
          <p:cNvSpPr txBox="1"/>
          <p:nvPr/>
        </p:nvSpPr>
        <p:spPr>
          <a:xfrm>
            <a:off x="9282517" y="589217"/>
            <a:ext cx="2114433" cy="584775"/>
          </a:xfrm>
          <a:prstGeom prst="rect">
            <a:avLst/>
          </a:prstGeom>
          <a:gradFill flip="none" rotWithShape="1">
            <a:gsLst>
              <a:gs pos="82000">
                <a:schemeClr val="tx2"/>
              </a:gs>
              <a:gs pos="0">
                <a:schemeClr val="accent1"/>
              </a:gs>
            </a:gsLst>
            <a:lin ang="2400000" scaled="0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u="none" strike="noStrike" kern="0" cap="none" spc="4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sym typeface="Arial"/>
              </a:rPr>
              <a:t>TAP TO PAY ON IPHONE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8EC1C0-7B79-FEEA-E325-B5E02A316D77}"/>
              </a:ext>
            </a:extLst>
          </p:cNvPr>
          <p:cNvGrpSpPr/>
          <p:nvPr/>
        </p:nvGrpSpPr>
        <p:grpSpPr>
          <a:xfrm>
            <a:off x="9638818" y="1524972"/>
            <a:ext cx="1398345" cy="2737752"/>
            <a:chOff x="6887821" y="962041"/>
            <a:chExt cx="1167607" cy="2360306"/>
          </a:xfrm>
        </p:grpSpPr>
        <p:pic>
          <p:nvPicPr>
            <p:cNvPr id="16" name="Picture 15" descr="A screen shot of a phone&#10;&#10;Description automatically generated with low confidence">
              <a:extLst>
                <a:ext uri="{FF2B5EF4-FFF2-40B4-BE49-F238E27FC236}">
                  <a16:creationId xmlns:a16="http://schemas.microsoft.com/office/drawing/2014/main" id="{7A73662A-3AAF-44FD-6DB5-EE5355BC5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2004" y="1011005"/>
              <a:ext cx="1043632" cy="2257722"/>
            </a:xfrm>
            <a:prstGeom prst="rect">
              <a:avLst/>
            </a:prstGeom>
            <a:effectLst>
              <a:outerShdw blurRad="382980" dist="254000" dir="6600000" algn="tr" rotWithShape="0">
                <a:prstClr val="black">
                  <a:alpha val="10205"/>
                </a:prstClr>
              </a:outerShdw>
            </a:effectLst>
          </p:spPr>
        </p:pic>
        <p:pic>
          <p:nvPicPr>
            <p:cNvPr id="18" name="Picture 17" descr="A picture containing screenshot, smartphone, mobile phone, gadget&#10;&#10;Description automatically generated">
              <a:extLst>
                <a:ext uri="{FF2B5EF4-FFF2-40B4-BE49-F238E27FC236}">
                  <a16:creationId xmlns:a16="http://schemas.microsoft.com/office/drawing/2014/main" id="{A6054E41-CACF-CE68-D7BE-99DBD02B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7821" y="962041"/>
              <a:ext cx="1167607" cy="2360306"/>
            </a:xfrm>
            <a:prstGeom prst="rect">
              <a:avLst/>
            </a:prstGeom>
            <a:effectLst>
              <a:outerShdw blurRad="382980" dist="254000" dir="6600000" algn="tr" rotWithShape="0">
                <a:prstClr val="black">
                  <a:alpha val="10205"/>
                </a:prstClr>
              </a:outerShdw>
            </a:effec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C7D44D-C548-45D1-873D-48143E81CC28}"/>
              </a:ext>
            </a:extLst>
          </p:cNvPr>
          <p:cNvSpPr txBox="1"/>
          <p:nvPr/>
        </p:nvSpPr>
        <p:spPr>
          <a:xfrm>
            <a:off x="9192957" y="4681463"/>
            <a:ext cx="2290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60E21"/>
                </a:solidFill>
                <a:effectLst/>
                <a:uLnTx/>
                <a:uFillTx/>
                <a:latin typeface="+mn-lt"/>
                <a:sym typeface="Arial"/>
              </a:rPr>
              <a:t>Accept contactless payments with only an iPhone.</a:t>
            </a:r>
          </a:p>
        </p:txBody>
      </p:sp>
      <p:sp>
        <p:nvSpPr>
          <p:cNvPr id="21" name="TextBox 20">
            <a:hlinkClick r:id="rId8"/>
            <a:extLst>
              <a:ext uri="{FF2B5EF4-FFF2-40B4-BE49-F238E27FC236}">
                <a16:creationId xmlns:a16="http://schemas.microsoft.com/office/drawing/2014/main" id="{83E0913C-E5EC-7197-73BC-F5F7DD8A4536}"/>
              </a:ext>
            </a:extLst>
          </p:cNvPr>
          <p:cNvSpPr txBox="1"/>
          <p:nvPr/>
        </p:nvSpPr>
        <p:spPr>
          <a:xfrm>
            <a:off x="9560417" y="5782128"/>
            <a:ext cx="1867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  <a:hlinkClick r:id="rId8"/>
              </a:rPr>
              <a:t>Learn more</a:t>
            </a:r>
            <a:r>
              <a:rPr kumimoji="0" lang="en-US" sz="20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sym typeface="Arial"/>
              </a:rPr>
              <a:t> →  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956042-49F4-DAC2-CCA7-C7E255FB3CE6}"/>
              </a:ext>
            </a:extLst>
          </p:cNvPr>
          <p:cNvCxnSpPr>
            <a:cxnSpLocks/>
          </p:cNvCxnSpPr>
          <p:nvPr/>
        </p:nvCxnSpPr>
        <p:spPr>
          <a:xfrm>
            <a:off x="4503576" y="0"/>
            <a:ext cx="0" cy="6858000"/>
          </a:xfrm>
          <a:prstGeom prst="line">
            <a:avLst/>
          </a:prstGeom>
          <a:ln w="1270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04E4E2-FABB-73A4-E47F-54726FFEB657}"/>
              </a:ext>
            </a:extLst>
          </p:cNvPr>
          <p:cNvCxnSpPr>
            <a:cxnSpLocks/>
          </p:cNvCxnSpPr>
          <p:nvPr/>
        </p:nvCxnSpPr>
        <p:spPr>
          <a:xfrm>
            <a:off x="8571723" y="0"/>
            <a:ext cx="0" cy="6858000"/>
          </a:xfrm>
          <a:prstGeom prst="line">
            <a:avLst/>
          </a:prstGeom>
          <a:ln w="12700">
            <a:solidFill>
              <a:schemeClr val="accent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11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518A8B1-144F-2F43-8186-83768ADDF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90217"/>
              </p:ext>
            </p:extLst>
          </p:nvPr>
        </p:nvGraphicFramePr>
        <p:xfrm>
          <a:off x="6707388" y="3526340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42BC36F-A8B0-EB40-A988-5539B2743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622086"/>
              </p:ext>
            </p:extLst>
          </p:nvPr>
        </p:nvGraphicFramePr>
        <p:xfrm>
          <a:off x="6707388" y="933556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E430D-0D0E-E943-B9C9-44276CE15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defRPr/>
            </a:pPr>
            <a:r>
              <a:rPr lang="en-US" sz="1067">
                <a:solidFill>
                  <a:srgbClr val="5B6670"/>
                </a:solidFill>
                <a:latin typeface="Corbel" panose="020B0503020204020204" pitchFamily="34" charset="0"/>
              </a:rPr>
              <a:t>Source: Visa 2022 Small Business Outlook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C2B988-736F-AB41-BC2C-6C3E1554F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0114" y="1884363"/>
            <a:ext cx="4463525" cy="305117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667">
                <a:latin typeface="Corbel" panose="020B0503020204020204" pitchFamily="34" charset="0"/>
              </a:rPr>
              <a:t>Small businesses are turning away from accepting cash and check in person, </a:t>
            </a:r>
            <a:br>
              <a:rPr lang="en-US" sz="2667">
                <a:latin typeface="Corbel" panose="020B0503020204020204" pitchFamily="34" charset="0"/>
              </a:rPr>
            </a:br>
            <a:r>
              <a:rPr lang="en-US" sz="2667">
                <a:latin typeface="Corbel" panose="020B0503020204020204" pitchFamily="34" charset="0"/>
              </a:rPr>
              <a:t>to accepting in-app and online payments via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1E3A-9076-4E4E-BDB8-C5018C4321DE}"/>
              </a:ext>
            </a:extLst>
          </p:cNvPr>
          <p:cNvSpPr txBox="1"/>
          <p:nvPr/>
        </p:nvSpPr>
        <p:spPr>
          <a:xfrm>
            <a:off x="7354991" y="1269226"/>
            <a:ext cx="1651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7200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73</a:t>
            </a:r>
            <a:r>
              <a:rPr lang="en-US" sz="5333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%</a:t>
            </a:r>
            <a:endParaRPr lang="en-US" sz="7200" b="1" kern="1200">
              <a:solidFill>
                <a:srgbClr val="008AA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50C2D-CCD2-2442-B8DD-D8771F13832F}"/>
              </a:ext>
            </a:extLst>
          </p:cNvPr>
          <p:cNvSpPr txBox="1"/>
          <p:nvPr/>
        </p:nvSpPr>
        <p:spPr>
          <a:xfrm>
            <a:off x="7386523" y="2327885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of small businesses (SMBs) said new forms of digital payments </a:t>
            </a:r>
            <a:b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</a:b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are fundamental to their growth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BAC6F-0DF4-4240-ACDD-81A332FC6C29}"/>
              </a:ext>
            </a:extLst>
          </p:cNvPr>
          <p:cNvSpPr txBox="1"/>
          <p:nvPr/>
        </p:nvSpPr>
        <p:spPr>
          <a:xfrm>
            <a:off x="7291927" y="3826982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7200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59</a:t>
            </a:r>
            <a:r>
              <a:rPr lang="en-US" sz="5333" b="1" kern="1200">
                <a:solidFill>
                  <a:srgbClr val="008AAB"/>
                </a:solidFill>
                <a:latin typeface="Corbel" panose="020B0503020204020204" pitchFamily="34" charset="0"/>
                <a:ea typeface="+mj-ea"/>
              </a:rPr>
              <a:t>%</a:t>
            </a:r>
            <a:endParaRPr lang="en-US" sz="7200" b="1" kern="1200">
              <a:solidFill>
                <a:srgbClr val="008AAB"/>
              </a:solidFill>
              <a:latin typeface="Corbel" panose="020B0503020204020204" pitchFamily="34" charset="0"/>
              <a:ea typeface="+mj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94180-E25D-0E45-B525-406DB3FDDC85}"/>
              </a:ext>
            </a:extLst>
          </p:cNvPr>
          <p:cNvSpPr txBox="1"/>
          <p:nvPr/>
        </p:nvSpPr>
        <p:spPr>
          <a:xfrm>
            <a:off x="7386523" y="4885640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plan to shift to using only digital payments within the next two years, or are already cashless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AA7F125-BAD6-4128-CAAE-987DE18EC2AC}"/>
              </a:ext>
            </a:extLst>
          </p:cNvPr>
          <p:cNvSpPr/>
          <p:nvPr/>
        </p:nvSpPr>
        <p:spPr>
          <a:xfrm rot="10800000" flipH="1" flipV="1">
            <a:off x="946179" y="1"/>
            <a:ext cx="1665643" cy="5444359"/>
          </a:xfrm>
          <a:custGeom>
            <a:avLst/>
            <a:gdLst>
              <a:gd name="connsiteX0" fmla="*/ 0 w 3847070"/>
              <a:gd name="connsiteY0" fmla="*/ 0 h 3351991"/>
              <a:gd name="connsiteX1" fmla="*/ 3847070 w 3847070"/>
              <a:gd name="connsiteY1" fmla="*/ 0 h 3351991"/>
              <a:gd name="connsiteX2" fmla="*/ 3847070 w 3847070"/>
              <a:gd name="connsiteY2" fmla="*/ 3351991 h 3351991"/>
              <a:gd name="connsiteX3" fmla="*/ 1274467 w 3847070"/>
              <a:gd name="connsiteY3" fmla="*/ 3351991 h 3351991"/>
              <a:gd name="connsiteX4" fmla="*/ 0 w 3847070"/>
              <a:gd name="connsiteY4" fmla="*/ 2077524 h 3351991"/>
              <a:gd name="connsiteX0" fmla="*/ 3847070 w 3938510"/>
              <a:gd name="connsiteY0" fmla="*/ 0 h 3351991"/>
              <a:gd name="connsiteX1" fmla="*/ 3847070 w 3938510"/>
              <a:gd name="connsiteY1" fmla="*/ 3351991 h 3351991"/>
              <a:gd name="connsiteX2" fmla="*/ 1274467 w 3938510"/>
              <a:gd name="connsiteY2" fmla="*/ 3351991 h 3351991"/>
              <a:gd name="connsiteX3" fmla="*/ 0 w 3938510"/>
              <a:gd name="connsiteY3" fmla="*/ 2077524 h 3351991"/>
              <a:gd name="connsiteX4" fmla="*/ 0 w 3938510"/>
              <a:gd name="connsiteY4" fmla="*/ 0 h 3351991"/>
              <a:gd name="connsiteX5" fmla="*/ 3938510 w 3938510"/>
              <a:gd name="connsiteY5" fmla="*/ 91440 h 3351991"/>
              <a:gd name="connsiteX0" fmla="*/ 3847070 w 3847070"/>
              <a:gd name="connsiteY0" fmla="*/ 0 h 3351991"/>
              <a:gd name="connsiteX1" fmla="*/ 3847070 w 3847070"/>
              <a:gd name="connsiteY1" fmla="*/ 3351991 h 3351991"/>
              <a:gd name="connsiteX2" fmla="*/ 1274467 w 3847070"/>
              <a:gd name="connsiteY2" fmla="*/ 3351991 h 3351991"/>
              <a:gd name="connsiteX3" fmla="*/ 0 w 3847070"/>
              <a:gd name="connsiteY3" fmla="*/ 2077524 h 3351991"/>
              <a:gd name="connsiteX4" fmla="*/ 0 w 3847070"/>
              <a:gd name="connsiteY4" fmla="*/ 0 h 3351991"/>
              <a:gd name="connsiteX0" fmla="*/ 3847070 w 3847070"/>
              <a:gd name="connsiteY0" fmla="*/ 3351991 h 3351991"/>
              <a:gd name="connsiteX1" fmla="*/ 1274467 w 3847070"/>
              <a:gd name="connsiteY1" fmla="*/ 3351991 h 3351991"/>
              <a:gd name="connsiteX2" fmla="*/ 0 w 3847070"/>
              <a:gd name="connsiteY2" fmla="*/ 2077524 h 3351991"/>
              <a:gd name="connsiteX3" fmla="*/ 0 w 3847070"/>
              <a:gd name="connsiteY3" fmla="*/ 0 h 3351991"/>
              <a:gd name="connsiteX0" fmla="*/ 3847070 w 3847070"/>
              <a:gd name="connsiteY0" fmla="*/ 4258154 h 4258154"/>
              <a:gd name="connsiteX1" fmla="*/ 1274467 w 3847070"/>
              <a:gd name="connsiteY1" fmla="*/ 4258154 h 4258154"/>
              <a:gd name="connsiteX2" fmla="*/ 0 w 3847070"/>
              <a:gd name="connsiteY2" fmla="*/ 2983687 h 4258154"/>
              <a:gd name="connsiteX3" fmla="*/ 0 w 3847070"/>
              <a:gd name="connsiteY3" fmla="*/ 0 h 4258154"/>
              <a:gd name="connsiteX0" fmla="*/ 3847070 w 3847070"/>
              <a:gd name="connsiteY0" fmla="*/ 4258154 h 4258859"/>
              <a:gd name="connsiteX1" fmla="*/ 1302952 w 3847070"/>
              <a:gd name="connsiteY1" fmla="*/ 4258859 h 4258859"/>
              <a:gd name="connsiteX2" fmla="*/ 1274467 w 3847070"/>
              <a:gd name="connsiteY2" fmla="*/ 4258154 h 4258859"/>
              <a:gd name="connsiteX3" fmla="*/ 0 w 3847070"/>
              <a:gd name="connsiteY3" fmla="*/ 2983687 h 4258859"/>
              <a:gd name="connsiteX4" fmla="*/ 0 w 3847070"/>
              <a:gd name="connsiteY4" fmla="*/ 0 h 4258859"/>
              <a:gd name="connsiteX0" fmla="*/ 1302952 w 1302952"/>
              <a:gd name="connsiteY0" fmla="*/ 4258859 h 4258859"/>
              <a:gd name="connsiteX1" fmla="*/ 1274467 w 1302952"/>
              <a:gd name="connsiteY1" fmla="*/ 4258154 h 4258859"/>
              <a:gd name="connsiteX2" fmla="*/ 0 w 1302952"/>
              <a:gd name="connsiteY2" fmla="*/ 2983687 h 4258859"/>
              <a:gd name="connsiteX3" fmla="*/ 0 w 1302952"/>
              <a:gd name="connsiteY3" fmla="*/ 0 h 425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2952" h="4258859">
                <a:moveTo>
                  <a:pt x="1302952" y="4258859"/>
                </a:moveTo>
                <a:lnTo>
                  <a:pt x="1274467" y="4258154"/>
                </a:lnTo>
                <a:cubicBezTo>
                  <a:pt x="570598" y="4258154"/>
                  <a:pt x="0" y="3687556"/>
                  <a:pt x="0" y="2983687"/>
                </a:cubicBez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0CD618-0989-1752-32B8-BED5D7B99A6F}"/>
              </a:ext>
            </a:extLst>
          </p:cNvPr>
          <p:cNvCxnSpPr>
            <a:cxnSpLocks/>
          </p:cNvCxnSpPr>
          <p:nvPr/>
        </p:nvCxnSpPr>
        <p:spPr>
          <a:xfrm rot="5400000">
            <a:off x="623642" y="2535085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DC7A5CC0-971B-8E92-607E-B8D7FC4E2E30}"/>
              </a:ext>
            </a:extLst>
          </p:cNvPr>
          <p:cNvSpPr/>
          <p:nvPr/>
        </p:nvSpPr>
        <p:spPr>
          <a:xfrm flipH="1" flipV="1">
            <a:off x="2639748" y="5443458"/>
            <a:ext cx="3466760" cy="3837204"/>
          </a:xfrm>
          <a:custGeom>
            <a:avLst/>
            <a:gdLst>
              <a:gd name="connsiteX0" fmla="*/ 0 w 3847070"/>
              <a:gd name="connsiteY0" fmla="*/ 0 h 3351991"/>
              <a:gd name="connsiteX1" fmla="*/ 3847070 w 3847070"/>
              <a:gd name="connsiteY1" fmla="*/ 0 h 3351991"/>
              <a:gd name="connsiteX2" fmla="*/ 3847070 w 3847070"/>
              <a:gd name="connsiteY2" fmla="*/ 3351991 h 3351991"/>
              <a:gd name="connsiteX3" fmla="*/ 1274467 w 3847070"/>
              <a:gd name="connsiteY3" fmla="*/ 3351991 h 3351991"/>
              <a:gd name="connsiteX4" fmla="*/ 0 w 3847070"/>
              <a:gd name="connsiteY4" fmla="*/ 2077524 h 3351991"/>
              <a:gd name="connsiteX0" fmla="*/ 3847070 w 3938510"/>
              <a:gd name="connsiteY0" fmla="*/ 0 h 3351991"/>
              <a:gd name="connsiteX1" fmla="*/ 3847070 w 3938510"/>
              <a:gd name="connsiteY1" fmla="*/ 3351991 h 3351991"/>
              <a:gd name="connsiteX2" fmla="*/ 1274467 w 3938510"/>
              <a:gd name="connsiteY2" fmla="*/ 3351991 h 3351991"/>
              <a:gd name="connsiteX3" fmla="*/ 0 w 3938510"/>
              <a:gd name="connsiteY3" fmla="*/ 2077524 h 3351991"/>
              <a:gd name="connsiteX4" fmla="*/ 0 w 3938510"/>
              <a:gd name="connsiteY4" fmla="*/ 0 h 3351991"/>
              <a:gd name="connsiteX5" fmla="*/ 3938510 w 3938510"/>
              <a:gd name="connsiteY5" fmla="*/ 91440 h 3351991"/>
              <a:gd name="connsiteX0" fmla="*/ 3847070 w 3847070"/>
              <a:gd name="connsiteY0" fmla="*/ 0 h 3351991"/>
              <a:gd name="connsiteX1" fmla="*/ 3847070 w 3847070"/>
              <a:gd name="connsiteY1" fmla="*/ 3351991 h 3351991"/>
              <a:gd name="connsiteX2" fmla="*/ 1274467 w 3847070"/>
              <a:gd name="connsiteY2" fmla="*/ 3351991 h 3351991"/>
              <a:gd name="connsiteX3" fmla="*/ 0 w 3847070"/>
              <a:gd name="connsiteY3" fmla="*/ 2077524 h 3351991"/>
              <a:gd name="connsiteX4" fmla="*/ 0 w 3847070"/>
              <a:gd name="connsiteY4" fmla="*/ 0 h 3351991"/>
              <a:gd name="connsiteX0" fmla="*/ 3847070 w 3847070"/>
              <a:gd name="connsiteY0" fmla="*/ 3351991 h 3351991"/>
              <a:gd name="connsiteX1" fmla="*/ 1274467 w 3847070"/>
              <a:gd name="connsiteY1" fmla="*/ 3351991 h 3351991"/>
              <a:gd name="connsiteX2" fmla="*/ 0 w 3847070"/>
              <a:gd name="connsiteY2" fmla="*/ 2077524 h 3351991"/>
              <a:gd name="connsiteX3" fmla="*/ 0 w 3847070"/>
              <a:gd name="connsiteY3" fmla="*/ 0 h 3351991"/>
              <a:gd name="connsiteX0" fmla="*/ 3847070 w 3847070"/>
              <a:gd name="connsiteY0" fmla="*/ 4258154 h 4258154"/>
              <a:gd name="connsiteX1" fmla="*/ 1274467 w 3847070"/>
              <a:gd name="connsiteY1" fmla="*/ 4258154 h 4258154"/>
              <a:gd name="connsiteX2" fmla="*/ 0 w 3847070"/>
              <a:gd name="connsiteY2" fmla="*/ 2983687 h 4258154"/>
              <a:gd name="connsiteX3" fmla="*/ 0 w 3847070"/>
              <a:gd name="connsiteY3" fmla="*/ 0 h 42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7070" h="4258154">
                <a:moveTo>
                  <a:pt x="3847070" y="4258154"/>
                </a:moveTo>
                <a:lnTo>
                  <a:pt x="1274467" y="4258154"/>
                </a:lnTo>
                <a:cubicBezTo>
                  <a:pt x="570598" y="4258154"/>
                  <a:pt x="0" y="3687556"/>
                  <a:pt x="0" y="2983687"/>
                </a:cubicBez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FD76F-BF59-7953-7C4F-419339136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02" r="50000" b="8450"/>
          <a:stretch>
            <a:fillRect/>
          </a:stretch>
        </p:blipFill>
        <p:spPr>
          <a:xfrm>
            <a:off x="12648527" y="0"/>
            <a:ext cx="2980267" cy="6858000"/>
          </a:xfrm>
          <a:custGeom>
            <a:avLst/>
            <a:gdLst>
              <a:gd name="connsiteX0" fmla="*/ 0 w 2235200"/>
              <a:gd name="connsiteY0" fmla="*/ 0 h 5143500"/>
              <a:gd name="connsiteX1" fmla="*/ 2235200 w 2235200"/>
              <a:gd name="connsiteY1" fmla="*/ 0 h 5143500"/>
              <a:gd name="connsiteX2" fmla="*/ 2235200 w 2235200"/>
              <a:gd name="connsiteY2" fmla="*/ 5143500 h 5143500"/>
              <a:gd name="connsiteX3" fmla="*/ 0 w 22352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5200" h="5143500">
                <a:moveTo>
                  <a:pt x="0" y="0"/>
                </a:moveTo>
                <a:lnTo>
                  <a:pt x="2235200" y="0"/>
                </a:lnTo>
                <a:lnTo>
                  <a:pt x="2235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0E4F44-AE4F-5400-BC91-91534AC4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4435" y="3971889"/>
            <a:ext cx="941291" cy="94129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F6639A-EFA5-9E15-086C-C321F3890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1567" y="1369208"/>
            <a:ext cx="975360" cy="97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FE4CA4-67FF-B810-A40B-B01094F04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55690" y="374716"/>
            <a:ext cx="1472937" cy="1472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E84CCE-8D8D-962C-A277-4C6DAFEA9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15" y="1143785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  <p:bldP spid="7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F4A873-1108-E24F-9CFF-BE219B50FF6A}"/>
              </a:ext>
            </a:extLst>
          </p:cNvPr>
          <p:cNvSpPr txBox="1"/>
          <p:nvPr/>
        </p:nvSpPr>
        <p:spPr>
          <a:xfrm>
            <a:off x="3217784" y="330749"/>
            <a:ext cx="575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2800">
                <a:solidFill>
                  <a:srgbClr val="003A5D"/>
                </a:solidFill>
                <a:latin typeface="+mj-lt"/>
              </a:rPr>
              <a:t>Third-party app providers are targeting banks’ 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81821-6B47-1848-A0B9-DB2CA9FE4226}"/>
              </a:ext>
            </a:extLst>
          </p:cNvPr>
          <p:cNvSpPr/>
          <p:nvPr/>
        </p:nvSpPr>
        <p:spPr>
          <a:xfrm>
            <a:off x="5370524" y="4748552"/>
            <a:ext cx="1757760" cy="105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5000"/>
              </a:lnSpc>
              <a:defRPr/>
            </a:pPr>
            <a:r>
              <a:rPr lang="en-US" sz="1467" spc="400">
                <a:solidFill>
                  <a:srgbClr val="008AAB"/>
                </a:solidFill>
                <a:latin typeface="Corbel" panose="020B0503020204020204" pitchFamily="34" charset="0"/>
              </a:rPr>
              <a:t>NEARLY</a:t>
            </a:r>
            <a:endParaRPr lang="en-US" sz="3200" spc="400">
              <a:solidFill>
                <a:srgbClr val="008AAB"/>
              </a:solidFill>
              <a:latin typeface="Corbel" panose="020B0503020204020204" pitchFamily="34" charset="0"/>
            </a:endParaRPr>
          </a:p>
          <a:p>
            <a:pPr defTabSz="1219170">
              <a:lnSpc>
                <a:spcPct val="85000"/>
              </a:lnSpc>
              <a:defRPr/>
            </a:pPr>
            <a:r>
              <a:rPr lang="en-US" sz="5867" b="1">
                <a:solidFill>
                  <a:srgbClr val="008AAB"/>
                </a:solidFill>
                <a:latin typeface="Corbel" panose="020B0503020204020204" pitchFamily="34" charset="0"/>
              </a:rPr>
              <a:t>80</a:t>
            </a:r>
            <a:r>
              <a:rPr lang="en-US" sz="4800" b="1">
                <a:solidFill>
                  <a:srgbClr val="008AAB"/>
                </a:solidFill>
                <a:latin typeface="Corbel" panose="020B0503020204020204" pitchFamily="34" charset="0"/>
              </a:rPr>
              <a:t>%</a:t>
            </a:r>
            <a:endParaRPr lang="en-US" sz="5867" b="1">
              <a:solidFill>
                <a:srgbClr val="008AAB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2FBE9-0ED1-0047-AE06-3F42F0D376D6}"/>
              </a:ext>
            </a:extLst>
          </p:cNvPr>
          <p:cNvSpPr txBox="1"/>
          <p:nvPr/>
        </p:nvSpPr>
        <p:spPr>
          <a:xfrm>
            <a:off x="4047150" y="6383298"/>
            <a:ext cx="4097703" cy="26674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algn="ctr" defTabSz="1219170">
              <a:defRPr/>
            </a:pPr>
            <a:r>
              <a:rPr lang="en-US" sz="933">
                <a:solidFill>
                  <a:srgbClr val="5B6670"/>
                </a:solidFill>
                <a:latin typeface="Corbel" panose="020B0503020204020204" pitchFamily="34" charset="0"/>
              </a:rPr>
              <a:t>Source: </a:t>
            </a:r>
            <a:r>
              <a:rPr lang="en-US" sz="933" err="1">
                <a:solidFill>
                  <a:srgbClr val="5B6670"/>
                </a:solidFill>
                <a:latin typeface="Corbel" panose="020B0503020204020204" pitchFamily="34" charset="0"/>
              </a:rPr>
              <a:t>Celent</a:t>
            </a:r>
            <a:r>
              <a:rPr lang="en-US" sz="933">
                <a:solidFill>
                  <a:srgbClr val="5B6670"/>
                </a:solidFill>
                <a:latin typeface="Corbel" panose="020B0503020204020204" pitchFamily="34" charset="0"/>
              </a:rPr>
              <a:t> analysis, Oliver Wyman revenue pools, and Square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196EE8-FA99-4D44-AD86-1C24421B39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60200"/>
              </p:ext>
            </p:extLst>
          </p:nvPr>
        </p:nvGraphicFramePr>
        <p:xfrm>
          <a:off x="6644730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8A8C696-EDBD-2A4B-82F0-8C45E2876A3F}"/>
              </a:ext>
            </a:extLst>
          </p:cNvPr>
          <p:cNvSpPr/>
          <p:nvPr/>
        </p:nvSpPr>
        <p:spPr>
          <a:xfrm>
            <a:off x="5402823" y="5589932"/>
            <a:ext cx="227419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>
                <a:solidFill>
                  <a:srgbClr val="003A5D"/>
                </a:solidFill>
                <a:latin typeface="Corbel" panose="020B0503020204020204" pitchFamily="34" charset="0"/>
              </a:rPr>
              <a:t>of small business revenue is at risk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0ACC363-1674-0547-86E2-8F3B17756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784070"/>
              </p:ext>
            </p:extLst>
          </p:nvPr>
        </p:nvGraphicFramePr>
        <p:xfrm>
          <a:off x="806124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4979368-AA88-2444-ADB6-6371802B6658}"/>
              </a:ext>
            </a:extLst>
          </p:cNvPr>
          <p:cNvSpPr/>
          <p:nvPr/>
        </p:nvSpPr>
        <p:spPr>
          <a:xfrm>
            <a:off x="2096610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51491-1121-9943-9C52-E3BBD2A4F678}"/>
              </a:ext>
            </a:extLst>
          </p:cNvPr>
          <p:cNvSpPr txBox="1"/>
          <p:nvPr/>
        </p:nvSpPr>
        <p:spPr>
          <a:xfrm>
            <a:off x="2406649" y="3294021"/>
            <a:ext cx="151637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333" spc="400">
                <a:solidFill>
                  <a:srgbClr val="5B6670"/>
                </a:solidFill>
                <a:latin typeface="Corbel" panose="020B0503020204020204" pitchFamily="34" charset="0"/>
              </a:rPr>
              <a:t>HOW SQUARE MAKES MONEY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ACABEE4-1164-D548-9CCB-8D7ECC5FE667}"/>
              </a:ext>
            </a:extLst>
          </p:cNvPr>
          <p:cNvSpPr/>
          <p:nvPr/>
        </p:nvSpPr>
        <p:spPr>
          <a:xfrm rot="5400000">
            <a:off x="6763270" y="1531584"/>
            <a:ext cx="4458381" cy="4458381"/>
          </a:xfrm>
          <a:prstGeom prst="blockArc">
            <a:avLst>
              <a:gd name="adj1" fmla="val 10800000"/>
              <a:gd name="adj2" fmla="val 6244948"/>
              <a:gd name="adj3" fmla="val 26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>
              <a:solidFill>
                <a:srgbClr val="5B667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FB014C-0683-7146-BB84-989517C85380}"/>
              </a:ext>
            </a:extLst>
          </p:cNvPr>
          <p:cNvSpPr/>
          <p:nvPr/>
        </p:nvSpPr>
        <p:spPr>
          <a:xfrm>
            <a:off x="7935215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defRPr/>
            </a:pPr>
            <a:r>
              <a:rPr lang="en-US" sz="1333" spc="400">
                <a:solidFill>
                  <a:srgbClr val="003A5D"/>
                </a:solidFill>
                <a:latin typeface="Corbel" panose="020B0503020204020204" pitchFamily="34" charset="0"/>
                <a:cs typeface="Arial"/>
              </a:rPr>
              <a:t>BANKS’</a:t>
            </a:r>
          </a:p>
          <a:p>
            <a:pPr algn="ctr" defTabSz="1219170">
              <a:defRPr/>
            </a:pPr>
            <a:r>
              <a:rPr lang="en-US" sz="1333" spc="400">
                <a:solidFill>
                  <a:srgbClr val="003A5D"/>
                </a:solidFill>
                <a:latin typeface="Corbel" panose="020B0503020204020204" pitchFamily="34" charset="0"/>
                <a:cs typeface="Arial"/>
              </a:rPr>
              <a:t>REVENUES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5C356-D677-BA48-9ED9-E9B8670867B7}"/>
              </a:ext>
            </a:extLst>
          </p:cNvPr>
          <p:cNvCxnSpPr>
            <a:cxnSpLocks/>
          </p:cNvCxnSpPr>
          <p:nvPr/>
        </p:nvCxnSpPr>
        <p:spPr>
          <a:xfrm flipH="1">
            <a:off x="6662862" y="4707467"/>
            <a:ext cx="351772" cy="182967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3C1CF6-BCBF-062A-DFC7-AD375F353E38}"/>
              </a:ext>
            </a:extLst>
          </p:cNvPr>
          <p:cNvCxnSpPr>
            <a:cxnSpLocks/>
          </p:cNvCxnSpPr>
          <p:nvPr/>
        </p:nvCxnSpPr>
        <p:spPr>
          <a:xfrm>
            <a:off x="6096000" y="1"/>
            <a:ext cx="0" cy="330748"/>
          </a:xfrm>
          <a:prstGeom prst="line">
            <a:avLst/>
          </a:pr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ABD700-2CD8-4F57-23F3-3F4F9BE905EC}"/>
              </a:ext>
            </a:extLst>
          </p:cNvPr>
          <p:cNvCxnSpPr>
            <a:cxnSpLocks/>
          </p:cNvCxnSpPr>
          <p:nvPr/>
        </p:nvCxnSpPr>
        <p:spPr>
          <a:xfrm>
            <a:off x="6096000" y="1296085"/>
            <a:ext cx="0" cy="2926080"/>
          </a:xfrm>
          <a:prstGeom prst="line">
            <a:avLst/>
          </a:prstGeom>
          <a:noFill/>
          <a:ln w="12700" cap="rnd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397B8-E8F9-4760-CB61-FA9F8C0EF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34" y="4384176"/>
            <a:ext cx="321733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34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  <p:bldP spid="24" grpId="0"/>
      <p:bldGraphic spid="26" grpId="0">
        <p:bldAsOne/>
      </p:bldGraphic>
      <p:bldP spid="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F93FCA-C807-1945-D1D9-CC411EE2954A}"/>
              </a:ext>
            </a:extLst>
          </p:cNvPr>
          <p:cNvSpPr/>
          <p:nvPr/>
        </p:nvSpPr>
        <p:spPr>
          <a:xfrm>
            <a:off x="-189" y="0"/>
            <a:ext cx="4001328" cy="6858000"/>
          </a:xfrm>
          <a:prstGeom prst="rect">
            <a:avLst/>
          </a:prstGeom>
          <a:gradFill>
            <a:gsLst>
              <a:gs pos="82000">
                <a:srgbClr val="F7F6F4"/>
              </a:gs>
              <a:gs pos="38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15FA8A-9272-584B-A6CC-FCD4574BC5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49C3A0-C8A5-48CE-B7FE-42AF39AB9E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199" y="787401"/>
            <a:ext cx="3932767" cy="1231900"/>
          </a:xfrm>
        </p:spPr>
        <p:txBody>
          <a:bodyPr/>
          <a:lstStyle/>
          <a:p>
            <a:r>
              <a:rPr lang="en-US" sz="2667">
                <a:solidFill>
                  <a:srgbClr val="000000"/>
                </a:solidFill>
              </a:rPr>
              <a:t>Better compete against non-bank providers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191583-6C84-ED47-8476-251620CE247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20624" y="2470150"/>
            <a:ext cx="3498014" cy="3997325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Autobooks usage</a:t>
            </a:r>
            <a:b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</a:b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grew monthly deposits from ~$80,000 a month, to over $500,000 a month. 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>
              <a:solidFill>
                <a:schemeClr val="tx2"/>
              </a:solidFill>
              <a:ea typeface="Source Sans Pro" panose="020B0503030403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Representing a </a:t>
            </a:r>
            <a:b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</a:br>
            <a:r>
              <a:rPr lang="en-US" sz="2000">
                <a:solidFill>
                  <a:schemeClr val="tx2"/>
                </a:solidFill>
                <a:ea typeface="Source Sans Pro" panose="020B0503030403020204" pitchFamily="34" charset="0"/>
              </a:rPr>
              <a:t>525% increase in organic deposit growth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>
              <a:solidFill>
                <a:schemeClr val="accent1"/>
              </a:solidFill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BF7093-1202-463B-86F5-DE23B8D5E15E}"/>
              </a:ext>
            </a:extLst>
          </p:cNvPr>
          <p:cNvSpPr txBox="1"/>
          <p:nvPr/>
        </p:nvSpPr>
        <p:spPr>
          <a:xfrm>
            <a:off x="6095559" y="345761"/>
            <a:ext cx="410528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AUTOBOOKS HELPS RECLAIM DEPOSITS &amp; FEE INCOME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974D5E5-3868-41D1-9469-268F206AF0CC}"/>
              </a:ext>
            </a:extLst>
          </p:cNvPr>
          <p:cNvGraphicFramePr/>
          <p:nvPr/>
        </p:nvGraphicFramePr>
        <p:xfrm>
          <a:off x="4688742" y="1062841"/>
          <a:ext cx="6576959" cy="491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A28AF4BE-2EAB-4156-9437-5FD8DAB81B56}"/>
              </a:ext>
            </a:extLst>
          </p:cNvPr>
          <p:cNvSpPr txBox="1"/>
          <p:nvPr/>
        </p:nvSpPr>
        <p:spPr>
          <a:xfrm>
            <a:off x="5431129" y="5996165"/>
            <a:ext cx="657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*Bank achieved 3% adoption (308 SMB enrollments) in first ~9 months.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*Cohort (above) represents ~10% of SMBs (31) that utilized Non-Bank Providers + Autobooks for 12 consecutive months.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05AFC7-D1DB-9835-6B66-0A8C5D4AD21B}"/>
              </a:ext>
            </a:extLst>
          </p:cNvPr>
          <p:cNvSpPr txBox="1"/>
          <p:nvPr/>
        </p:nvSpPr>
        <p:spPr>
          <a:xfrm>
            <a:off x="4667937" y="956982"/>
            <a:ext cx="73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u="none" strike="noStrike" kern="0" cap="none" spc="0" normalizeH="0" baseline="0" noProof="0">
                <a:ln>
                  <a:noFill/>
                </a:ln>
                <a:solidFill>
                  <a:srgbClr val="A2A9AD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Monthly Deposits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61DB20-DB0A-4D03-BC84-B44B184344C9}"/>
              </a:ext>
            </a:extLst>
          </p:cNvPr>
          <p:cNvCxnSpPr>
            <a:cxnSpLocks/>
          </p:cNvCxnSpPr>
          <p:nvPr/>
        </p:nvCxnSpPr>
        <p:spPr>
          <a:xfrm>
            <a:off x="6847541" y="2580169"/>
            <a:ext cx="0" cy="2403615"/>
          </a:xfrm>
          <a:prstGeom prst="straightConnector1">
            <a:avLst/>
          </a:prstGeom>
          <a:ln w="15875">
            <a:solidFill>
              <a:schemeClr val="accent2"/>
            </a:solidFill>
            <a:tailEnd type="arrow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F21268E-AA36-437E-92F4-692A1BCCD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6179" y="1859346"/>
            <a:ext cx="1142725" cy="431951"/>
          </a:xfrm>
          <a:prstGeom prst="rect">
            <a:avLst/>
          </a:prstGeom>
        </p:spPr>
      </p:pic>
      <p:pic>
        <p:nvPicPr>
          <p:cNvPr id="25" name="Picture 6" descr="PayPal Logo, history, meaning, symbol, PNG">
            <a:extLst>
              <a:ext uri="{FF2B5EF4-FFF2-40B4-BE49-F238E27FC236}">
                <a16:creationId xmlns:a16="http://schemas.microsoft.com/office/drawing/2014/main" id="{AB45F4D2-3A10-4A3B-8D99-E8F372020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767" y="5512885"/>
            <a:ext cx="780016" cy="43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73A99DD-5A85-4D4A-A9EE-4D995C6E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018" y="5258847"/>
            <a:ext cx="1139757" cy="3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quare | Brands of the World™ | Download vector logos and logotypes">
            <a:extLst>
              <a:ext uri="{FF2B5EF4-FFF2-40B4-BE49-F238E27FC236}">
                <a16:creationId xmlns:a16="http://schemas.microsoft.com/office/drawing/2014/main" id="{F04C37D1-EFB5-4B74-8DB4-2EA8867C4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97" b="34801"/>
          <a:stretch/>
        </p:blipFill>
        <p:spPr bwMode="auto">
          <a:xfrm>
            <a:off x="4562805" y="5022484"/>
            <a:ext cx="732296" cy="2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ACC7E1-4763-1FDA-0C77-52CE269EFBF6}"/>
              </a:ext>
            </a:extLst>
          </p:cNvPr>
          <p:cNvCxnSpPr>
            <a:cxnSpLocks/>
          </p:cNvCxnSpPr>
          <p:nvPr/>
        </p:nvCxnSpPr>
        <p:spPr>
          <a:xfrm>
            <a:off x="5306406" y="5149149"/>
            <a:ext cx="283036" cy="41491"/>
          </a:xfrm>
          <a:prstGeom prst="straightConnector1">
            <a:avLst/>
          </a:prstGeom>
          <a:ln w="9525" cap="rnd">
            <a:solidFill>
              <a:schemeClr val="tx1">
                <a:lumMod val="75000"/>
              </a:schemeClr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222C7B-4ECB-54E0-3C63-58C01EA12EEF}"/>
              </a:ext>
            </a:extLst>
          </p:cNvPr>
          <p:cNvCxnSpPr>
            <a:cxnSpLocks/>
          </p:cNvCxnSpPr>
          <p:nvPr/>
        </p:nvCxnSpPr>
        <p:spPr>
          <a:xfrm flipV="1">
            <a:off x="5295102" y="5292967"/>
            <a:ext cx="272053" cy="148091"/>
          </a:xfrm>
          <a:prstGeom prst="straightConnector1">
            <a:avLst/>
          </a:prstGeom>
          <a:ln w="9525" cap="rnd">
            <a:solidFill>
              <a:srgbClr val="00B77A"/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474695-121B-46AD-EAD1-B17B95455A81}"/>
              </a:ext>
            </a:extLst>
          </p:cNvPr>
          <p:cNvCxnSpPr>
            <a:cxnSpLocks/>
          </p:cNvCxnSpPr>
          <p:nvPr/>
        </p:nvCxnSpPr>
        <p:spPr>
          <a:xfrm flipV="1">
            <a:off x="5312775" y="5474647"/>
            <a:ext cx="254380" cy="245632"/>
          </a:xfrm>
          <a:prstGeom prst="straightConnector1">
            <a:avLst/>
          </a:prstGeom>
          <a:ln w="9525" cap="rnd">
            <a:solidFill>
              <a:schemeClr val="tx2">
                <a:lumMod val="90000"/>
                <a:lumOff val="10000"/>
              </a:schemeClr>
            </a:solidFill>
            <a:prstDash val="dash"/>
            <a:tailEnd type="none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04FB382-C05C-39A7-3185-A88814A2BAA7}"/>
              </a:ext>
            </a:extLst>
          </p:cNvPr>
          <p:cNvGrpSpPr/>
          <p:nvPr/>
        </p:nvGrpSpPr>
        <p:grpSpPr>
          <a:xfrm>
            <a:off x="10805181" y="147799"/>
            <a:ext cx="1592355" cy="1460543"/>
            <a:chOff x="8103885" y="170032"/>
            <a:chExt cx="1194266" cy="109540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9AE69D5-5B44-99D2-A017-294A69772437}"/>
                </a:ext>
              </a:extLst>
            </p:cNvPr>
            <p:cNvSpPr/>
            <p:nvPr/>
          </p:nvSpPr>
          <p:spPr>
            <a:xfrm>
              <a:off x="8153315" y="170032"/>
              <a:ext cx="1095407" cy="10954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172646" dist="159187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448E93-673F-4761-8B8C-C683C72839A5}"/>
                </a:ext>
              </a:extLst>
            </p:cNvPr>
            <p:cNvSpPr txBox="1"/>
            <p:nvPr/>
          </p:nvSpPr>
          <p:spPr>
            <a:xfrm>
              <a:off x="8187079" y="382394"/>
              <a:ext cx="94641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203200" dist="76200" dir="2700000" algn="tl" rotWithShape="0">
                      <a:prstClr val="black">
                        <a:alpha val="30000"/>
                      </a:prstClr>
                    </a:outerShdw>
                  </a:effectLst>
                  <a:uLnTx/>
                  <a:uFillTx/>
                  <a:latin typeface="Corbel" panose="020B0503020204020204"/>
                  <a:sym typeface="Arial"/>
                </a:rPr>
                <a:t>$3.5M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7E3078-AC70-13D7-4AE4-0E424AE90AC0}"/>
                </a:ext>
              </a:extLst>
            </p:cNvPr>
            <p:cNvSpPr txBox="1"/>
            <p:nvPr/>
          </p:nvSpPr>
          <p:spPr>
            <a:xfrm>
              <a:off x="8103885" y="759317"/>
              <a:ext cx="1194266" cy="284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33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Cumulative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33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Total Deposits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7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BF15-140C-A66C-87C0-999E0D830F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8242" y="265113"/>
            <a:ext cx="6070600" cy="1011237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What does that mean?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64A3EC-DD94-B6E6-857D-62274F45410B}"/>
              </a:ext>
            </a:extLst>
          </p:cNvPr>
          <p:cNvSpPr txBox="1"/>
          <p:nvPr/>
        </p:nvSpPr>
        <p:spPr>
          <a:xfrm>
            <a:off x="4275166" y="4034329"/>
            <a:ext cx="30441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$7 stayed</a:t>
            </a: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</a:t>
            </a:r>
            <a:b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 the app</a:t>
            </a:r>
          </a:p>
        </p:txBody>
      </p:sp>
      <p:pic>
        <p:nvPicPr>
          <p:cNvPr id="7171" name="Picture 7170">
            <a:extLst>
              <a:ext uri="{FF2B5EF4-FFF2-40B4-BE49-F238E27FC236}">
                <a16:creationId xmlns:a16="http://schemas.microsoft.com/office/drawing/2014/main" id="{F0A99538-25BD-33C2-4F7B-20B023F1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79" y="3731725"/>
            <a:ext cx="1164556" cy="2880743"/>
          </a:xfrm>
          <a:prstGeom prst="rect">
            <a:avLst/>
          </a:prstGeom>
        </p:spPr>
      </p:pic>
      <p:sp>
        <p:nvSpPr>
          <p:cNvPr id="7172" name="TextBox 7171">
            <a:extLst>
              <a:ext uri="{FF2B5EF4-FFF2-40B4-BE49-F238E27FC236}">
                <a16:creationId xmlns:a16="http://schemas.microsoft.com/office/drawing/2014/main" id="{73F505B2-35AC-FD1F-1AAE-753043EBC66A}"/>
              </a:ext>
            </a:extLst>
          </p:cNvPr>
          <p:cNvSpPr txBox="1"/>
          <p:nvPr/>
        </p:nvSpPr>
        <p:spPr>
          <a:xfrm>
            <a:off x="874083" y="2374254"/>
            <a:ext cx="54629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For every </a:t>
            </a:r>
            <a:r>
              <a:rPr kumimoji="0" lang="en-US" sz="3200" b="1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$1 deposited </a:t>
            </a:r>
            <a:r>
              <a:rPr kumimoji="0" lang="en-US" sz="32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into the FI from a third-party app …</a:t>
            </a:r>
            <a:endParaRPr kumimoji="0" lang="en-US" sz="3200" u="none" strike="noStrike" kern="0" cap="none" spc="0" normalizeH="0" baseline="0" noProof="0">
              <a:ln>
                <a:noFill/>
              </a:ln>
              <a:solidFill>
                <a:srgbClr val="FF6C0E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grpSp>
        <p:nvGrpSpPr>
          <p:cNvPr id="7184" name="Group 7183">
            <a:extLst>
              <a:ext uri="{FF2B5EF4-FFF2-40B4-BE49-F238E27FC236}">
                <a16:creationId xmlns:a16="http://schemas.microsoft.com/office/drawing/2014/main" id="{0DB26996-4CB9-9E91-64B2-DA82C9E15ED2}"/>
              </a:ext>
            </a:extLst>
          </p:cNvPr>
          <p:cNvGrpSpPr/>
          <p:nvPr/>
        </p:nvGrpSpPr>
        <p:grpSpPr>
          <a:xfrm>
            <a:off x="7411670" y="830553"/>
            <a:ext cx="4111233" cy="5781916"/>
            <a:chOff x="5330151" y="167217"/>
            <a:chExt cx="3407448" cy="4792133"/>
          </a:xfrm>
        </p:grpSpPr>
        <p:pic>
          <p:nvPicPr>
            <p:cNvPr id="7173" name="Picture 7172">
              <a:extLst>
                <a:ext uri="{FF2B5EF4-FFF2-40B4-BE49-F238E27FC236}">
                  <a16:creationId xmlns:a16="http://schemas.microsoft.com/office/drawing/2014/main" id="{319E207C-B95C-F2C6-BC28-4C3A0FFC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08133" y="2571750"/>
              <a:ext cx="965200" cy="2387600"/>
            </a:xfrm>
            <a:prstGeom prst="rect">
              <a:avLst/>
            </a:prstGeom>
          </p:spPr>
        </p:pic>
        <p:pic>
          <p:nvPicPr>
            <p:cNvPr id="7174" name="Picture 7173">
              <a:extLst>
                <a:ext uri="{FF2B5EF4-FFF2-40B4-BE49-F238E27FC236}">
                  <a16:creationId xmlns:a16="http://schemas.microsoft.com/office/drawing/2014/main" id="{4F459918-ED10-9A6B-E191-148051C1C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0266" y="2571750"/>
              <a:ext cx="965200" cy="2387600"/>
            </a:xfrm>
            <a:prstGeom prst="rect">
              <a:avLst/>
            </a:prstGeom>
          </p:spPr>
        </p:pic>
        <p:pic>
          <p:nvPicPr>
            <p:cNvPr id="7175" name="Picture 7174">
              <a:extLst>
                <a:ext uri="{FF2B5EF4-FFF2-40B4-BE49-F238E27FC236}">
                  <a16:creationId xmlns:a16="http://schemas.microsoft.com/office/drawing/2014/main" id="{13534D89-F457-1DE8-9704-D08D612FB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72399" y="2571750"/>
              <a:ext cx="965200" cy="2387600"/>
            </a:xfrm>
            <a:prstGeom prst="rect">
              <a:avLst/>
            </a:prstGeom>
          </p:spPr>
        </p:pic>
        <p:pic>
          <p:nvPicPr>
            <p:cNvPr id="7176" name="Picture 7175">
              <a:extLst>
                <a:ext uri="{FF2B5EF4-FFF2-40B4-BE49-F238E27FC236}">
                  <a16:creationId xmlns:a16="http://schemas.microsoft.com/office/drawing/2014/main" id="{90C2E839-675B-F05A-7844-DF35550C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08133" y="167217"/>
              <a:ext cx="965200" cy="2387600"/>
            </a:xfrm>
            <a:prstGeom prst="rect">
              <a:avLst/>
            </a:prstGeom>
          </p:spPr>
        </p:pic>
        <p:pic>
          <p:nvPicPr>
            <p:cNvPr id="7177" name="Picture 7176">
              <a:extLst>
                <a:ext uri="{FF2B5EF4-FFF2-40B4-BE49-F238E27FC236}">
                  <a16:creationId xmlns:a16="http://schemas.microsoft.com/office/drawing/2014/main" id="{D260F6BF-77A7-181E-DF72-BCFEBB065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0266" y="167217"/>
              <a:ext cx="965200" cy="2387600"/>
            </a:xfrm>
            <a:prstGeom prst="rect">
              <a:avLst/>
            </a:prstGeom>
          </p:spPr>
        </p:pic>
        <p:pic>
          <p:nvPicPr>
            <p:cNvPr id="7178" name="Picture 7177">
              <a:extLst>
                <a:ext uri="{FF2B5EF4-FFF2-40B4-BE49-F238E27FC236}">
                  <a16:creationId xmlns:a16="http://schemas.microsoft.com/office/drawing/2014/main" id="{FDAC11D1-9666-98E6-BB58-FC0B4D31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72399" y="167217"/>
              <a:ext cx="965200" cy="2387600"/>
            </a:xfrm>
            <a:prstGeom prst="rect">
              <a:avLst/>
            </a:prstGeom>
          </p:spPr>
        </p:pic>
        <p:pic>
          <p:nvPicPr>
            <p:cNvPr id="7179" name="Picture 7178">
              <a:extLst>
                <a:ext uri="{FF2B5EF4-FFF2-40B4-BE49-F238E27FC236}">
                  <a16:creationId xmlns:a16="http://schemas.microsoft.com/office/drawing/2014/main" id="{E9A8DCBF-62AE-3CED-D554-7F429C76A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151" y="2571750"/>
              <a:ext cx="477982" cy="2387600"/>
            </a:xfrm>
            <a:prstGeom prst="rect">
              <a:avLst/>
            </a:prstGeom>
          </p:spPr>
        </p:pic>
        <p:pic>
          <p:nvPicPr>
            <p:cNvPr id="7180" name="Picture 7179">
              <a:extLst>
                <a:ext uri="{FF2B5EF4-FFF2-40B4-BE49-F238E27FC236}">
                  <a16:creationId xmlns:a16="http://schemas.microsoft.com/office/drawing/2014/main" id="{436B3742-18FB-BB67-6348-C738CFC90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151" y="167217"/>
              <a:ext cx="477982" cy="2387600"/>
            </a:xfrm>
            <a:prstGeom prst="rect">
              <a:avLst/>
            </a:prstGeom>
          </p:spPr>
        </p:pic>
      </p:grpSp>
      <p:cxnSp>
        <p:nvCxnSpPr>
          <p:cNvPr id="7183" name="Straight Connector 7182">
            <a:extLst>
              <a:ext uri="{FF2B5EF4-FFF2-40B4-BE49-F238E27FC236}">
                <a16:creationId xmlns:a16="http://schemas.microsoft.com/office/drawing/2014/main" id="{69D43B99-E9E5-34DA-9AEA-3079F56B3CCA}"/>
              </a:ext>
            </a:extLst>
          </p:cNvPr>
          <p:cNvCxnSpPr/>
          <p:nvPr/>
        </p:nvCxnSpPr>
        <p:spPr>
          <a:xfrm>
            <a:off x="0" y="661246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6" name="TextBox 7185">
            <a:extLst>
              <a:ext uri="{FF2B5EF4-FFF2-40B4-BE49-F238E27FC236}">
                <a16:creationId xmlns:a16="http://schemas.microsoft.com/office/drawing/2014/main" id="{0B027235-27B3-F692-E40C-2C5CA6CA4464}"/>
              </a:ext>
            </a:extLst>
          </p:cNvPr>
          <p:cNvSpPr txBox="1"/>
          <p:nvPr/>
        </p:nvSpPr>
        <p:spPr>
          <a:xfrm>
            <a:off x="1757021" y="6028380"/>
            <a:ext cx="2234907" cy="297454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$80,000 a month deposited </a:t>
            </a:r>
          </a:p>
        </p:txBody>
      </p:sp>
      <p:sp>
        <p:nvSpPr>
          <p:cNvPr id="7187" name="TextBox 7186">
            <a:extLst>
              <a:ext uri="{FF2B5EF4-FFF2-40B4-BE49-F238E27FC236}">
                <a16:creationId xmlns:a16="http://schemas.microsoft.com/office/drawing/2014/main" id="{00B5CB62-90D3-48FB-D883-B866A72CF04B}"/>
              </a:ext>
            </a:extLst>
          </p:cNvPr>
          <p:cNvSpPr txBox="1"/>
          <p:nvPr/>
        </p:nvSpPr>
        <p:spPr>
          <a:xfrm>
            <a:off x="7062260" y="6028380"/>
            <a:ext cx="2318263" cy="297454"/>
          </a:xfrm>
          <a:prstGeom prst="rect">
            <a:avLst/>
          </a:prstGeom>
          <a:solidFill>
            <a:schemeClr val="bg1"/>
          </a:solidFill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$580,000 a month deposited </a:t>
            </a:r>
          </a:p>
        </p:txBody>
      </p:sp>
    </p:spTree>
    <p:extLst>
      <p:ext uri="{BB962C8B-B14F-4D97-AF65-F5344CB8AC3E}">
        <p14:creationId xmlns:p14="http://schemas.microsoft.com/office/powerpoint/2010/main" val="242685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186" grpId="0" animBg="1"/>
      <p:bldP spid="71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A52DDFC-C7E4-3F43-B7DE-6BA481EB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90" y="1401174"/>
            <a:ext cx="8908421" cy="4855621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1A9714-E6E1-61D4-7E6C-9144AF5D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Competitors position their solutions around </a:t>
            </a:r>
            <a:br>
              <a:rPr lang="en-US"/>
            </a:br>
            <a:r>
              <a:rPr lang="en-US"/>
              <a:t>the value prop of helping a business get paid </a:t>
            </a:r>
          </a:p>
        </p:txBody>
      </p:sp>
    </p:spTree>
    <p:extLst>
      <p:ext uri="{BB962C8B-B14F-4D97-AF65-F5344CB8AC3E}">
        <p14:creationId xmlns:p14="http://schemas.microsoft.com/office/powerpoint/2010/main" val="285972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CF179A00-1291-21A3-3405-0F91E8805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111" y="425619"/>
            <a:ext cx="8769779" cy="5791612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8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C5742-F2D4-F546-AE37-68E325FE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175" y="490561"/>
            <a:ext cx="8438708" cy="5581457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A57317-2D62-1F92-6441-F8F26D953CBB}"/>
              </a:ext>
            </a:extLst>
          </p:cNvPr>
          <p:cNvSpPr/>
          <p:nvPr/>
        </p:nvSpPr>
        <p:spPr>
          <a:xfrm>
            <a:off x="1996175" y="490560"/>
            <a:ext cx="8438708" cy="5581457"/>
          </a:xfrm>
          <a:prstGeom prst="rect">
            <a:avLst/>
          </a:prstGeom>
          <a:solidFill>
            <a:srgbClr val="060E21">
              <a:alpha val="500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F2718-9184-E574-E520-93A96E183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92" t="33069" r="1211" b="1400"/>
          <a:stretch/>
        </p:blipFill>
        <p:spPr>
          <a:xfrm>
            <a:off x="8008768" y="2312473"/>
            <a:ext cx="2760832" cy="4367792"/>
          </a:xfrm>
          <a:prstGeom prst="rect">
            <a:avLst/>
          </a:prstGeom>
          <a:effectLst>
            <a:outerShdw blurRad="635000" dist="127000" dir="54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76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>
            <a:extLst>
              <a:ext uri="{FF2B5EF4-FFF2-40B4-BE49-F238E27FC236}">
                <a16:creationId xmlns:a16="http://schemas.microsoft.com/office/drawing/2014/main" id="{162291B6-7C98-DA46-801D-9F9C2DB13721}"/>
              </a:ext>
            </a:extLst>
          </p:cNvPr>
          <p:cNvSpPr/>
          <p:nvPr/>
        </p:nvSpPr>
        <p:spPr>
          <a:xfrm flipV="1">
            <a:off x="-5038" y="0"/>
            <a:ext cx="12197025" cy="4173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15D1AD-290B-2543-A59B-4B487C3C297A}"/>
              </a:ext>
            </a:extLst>
          </p:cNvPr>
          <p:cNvSpPr txBox="1"/>
          <p:nvPr/>
        </p:nvSpPr>
        <p:spPr>
          <a:xfrm>
            <a:off x="666369" y="2843550"/>
            <a:ext cx="293710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Consumer banking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is too basic &amp; lacks payment acceptance tools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96674F-E6CC-2044-B500-C1212F31304A}"/>
              </a:ext>
            </a:extLst>
          </p:cNvPr>
          <p:cNvSpPr txBox="1"/>
          <p:nvPr/>
        </p:nvSpPr>
        <p:spPr>
          <a:xfrm>
            <a:off x="7680033" y="2843549"/>
            <a:ext cx="3825769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Commercial banking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is too complex &amp; the payment </a:t>
            </a:r>
            <a:b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</a:br>
            <a:r>
              <a:rPr kumimoji="0" lang="en-US" sz="1467" b="1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acceptance tools are not the right fit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B55FD4E-2314-9949-BE69-56F7328A280E}"/>
              </a:ext>
            </a:extLst>
          </p:cNvPr>
          <p:cNvSpPr txBox="1">
            <a:spLocks/>
          </p:cNvSpPr>
          <p:nvPr/>
        </p:nvSpPr>
        <p:spPr>
          <a:xfrm>
            <a:off x="482366" y="855411"/>
            <a:ext cx="5874044" cy="120052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163A5A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When a small business visits your bank, 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what do you offer for digital payment acceptance?</a:t>
            </a: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81C89C90-C1F7-7048-B55C-1975BFCD2209}"/>
              </a:ext>
            </a:extLst>
          </p:cNvPr>
          <p:cNvSpPr/>
          <p:nvPr/>
        </p:nvSpPr>
        <p:spPr>
          <a:xfrm>
            <a:off x="10051568" y="1058063"/>
            <a:ext cx="329184" cy="865632"/>
          </a:xfrm>
          <a:custGeom>
            <a:avLst/>
            <a:gdLst/>
            <a:ahLst/>
            <a:cxnLst/>
            <a:rect l="l" t="t" r="r" b="b"/>
            <a:pathLst>
              <a:path w="246888" h="649224">
                <a:moveTo>
                  <a:pt x="123444" y="431597"/>
                </a:moveTo>
                <a:cubicBezTo>
                  <a:pt x="158801" y="431597"/>
                  <a:pt x="187757" y="441808"/>
                  <a:pt x="210312" y="462229"/>
                </a:cubicBezTo>
                <a:cubicBezTo>
                  <a:pt x="232867" y="482651"/>
                  <a:pt x="244145" y="508406"/>
                  <a:pt x="244145" y="539496"/>
                </a:cubicBezTo>
                <a:cubicBezTo>
                  <a:pt x="244145" y="569976"/>
                  <a:pt x="232867" y="595884"/>
                  <a:pt x="210312" y="617220"/>
                </a:cubicBezTo>
                <a:cubicBezTo>
                  <a:pt x="187757" y="638556"/>
                  <a:pt x="158801" y="649224"/>
                  <a:pt x="123444" y="649224"/>
                </a:cubicBezTo>
                <a:cubicBezTo>
                  <a:pt x="88087" y="649224"/>
                  <a:pt x="59131" y="638556"/>
                  <a:pt x="36576" y="617220"/>
                </a:cubicBezTo>
                <a:cubicBezTo>
                  <a:pt x="14021" y="595884"/>
                  <a:pt x="2743" y="569976"/>
                  <a:pt x="2743" y="539496"/>
                </a:cubicBezTo>
                <a:cubicBezTo>
                  <a:pt x="2743" y="508406"/>
                  <a:pt x="14021" y="482651"/>
                  <a:pt x="36576" y="462229"/>
                </a:cubicBezTo>
                <a:cubicBezTo>
                  <a:pt x="59131" y="441808"/>
                  <a:pt x="88087" y="431597"/>
                  <a:pt x="123444" y="431597"/>
                </a:cubicBezTo>
                <a:close/>
                <a:moveTo>
                  <a:pt x="0" y="0"/>
                </a:moveTo>
                <a:lnTo>
                  <a:pt x="246888" y="0"/>
                </a:lnTo>
                <a:lnTo>
                  <a:pt x="205740" y="395021"/>
                </a:lnTo>
                <a:lnTo>
                  <a:pt x="41148" y="395021"/>
                </a:lnTo>
                <a:close/>
              </a:path>
            </a:pathLst>
          </a:custGeom>
          <a:solidFill>
            <a:schemeClr val="accent5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6A017620-E769-2341-80E7-C1B06C74E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69064" y="547868"/>
            <a:ext cx="2342725" cy="1886021"/>
          </a:xfrm>
          <a:prstGeom prst="rect">
            <a:avLst/>
          </a:prstGeom>
        </p:spPr>
      </p:pic>
      <p:sp>
        <p:nvSpPr>
          <p:cNvPr id="94" name="Freeform 93">
            <a:extLst>
              <a:ext uri="{FF2B5EF4-FFF2-40B4-BE49-F238E27FC236}">
                <a16:creationId xmlns:a16="http://schemas.microsoft.com/office/drawing/2014/main" id="{AF07BEA2-B126-7946-9969-AA487F35750E}"/>
              </a:ext>
            </a:extLst>
          </p:cNvPr>
          <p:cNvSpPr/>
          <p:nvPr/>
        </p:nvSpPr>
        <p:spPr>
          <a:xfrm>
            <a:off x="9140093" y="313175"/>
            <a:ext cx="911476" cy="1129235"/>
          </a:xfrm>
          <a:custGeom>
            <a:avLst/>
            <a:gdLst/>
            <a:ahLst/>
            <a:cxnLst/>
            <a:rect l="l" t="t" r="r" b="b"/>
            <a:pathLst>
              <a:path w="2137772" h="2648503">
                <a:moveTo>
                  <a:pt x="1178328" y="1780261"/>
                </a:moveTo>
                <a:cubicBezTo>
                  <a:pt x="1319387" y="1780261"/>
                  <a:pt x="1434910" y="1820998"/>
                  <a:pt x="1524896" y="1902471"/>
                </a:cubicBezTo>
                <a:cubicBezTo>
                  <a:pt x="1614881" y="1983945"/>
                  <a:pt x="1659874" y="2086699"/>
                  <a:pt x="1659874" y="2210734"/>
                </a:cubicBezTo>
                <a:cubicBezTo>
                  <a:pt x="1659874" y="2332336"/>
                  <a:pt x="1614881" y="2435698"/>
                  <a:pt x="1524896" y="2520820"/>
                </a:cubicBezTo>
                <a:cubicBezTo>
                  <a:pt x="1434910" y="2605942"/>
                  <a:pt x="1319387" y="2648503"/>
                  <a:pt x="1178328" y="2648503"/>
                </a:cubicBezTo>
                <a:cubicBezTo>
                  <a:pt x="1037270" y="2648503"/>
                  <a:pt x="921747" y="2605942"/>
                  <a:pt x="831761" y="2520820"/>
                </a:cubicBezTo>
                <a:cubicBezTo>
                  <a:pt x="741776" y="2435698"/>
                  <a:pt x="696783" y="2332336"/>
                  <a:pt x="696783" y="2210734"/>
                </a:cubicBezTo>
                <a:cubicBezTo>
                  <a:pt x="696783" y="2086699"/>
                  <a:pt x="741776" y="1983945"/>
                  <a:pt x="831761" y="1902471"/>
                </a:cubicBezTo>
                <a:cubicBezTo>
                  <a:pt x="921747" y="1820998"/>
                  <a:pt x="1037270" y="1780261"/>
                  <a:pt x="1178328" y="1780261"/>
                </a:cubicBezTo>
                <a:close/>
                <a:moveTo>
                  <a:pt x="1138200" y="0"/>
                </a:moveTo>
                <a:cubicBezTo>
                  <a:pt x="1434910" y="0"/>
                  <a:pt x="1675683" y="60802"/>
                  <a:pt x="1860519" y="182404"/>
                </a:cubicBezTo>
                <a:cubicBezTo>
                  <a:pt x="2045354" y="304007"/>
                  <a:pt x="2137772" y="475466"/>
                  <a:pt x="2137772" y="696783"/>
                </a:cubicBezTo>
                <a:cubicBezTo>
                  <a:pt x="2137772" y="798929"/>
                  <a:pt x="2120140" y="888307"/>
                  <a:pt x="2084875" y="964916"/>
                </a:cubicBezTo>
                <a:cubicBezTo>
                  <a:pt x="2049610" y="1041526"/>
                  <a:pt x="2007657" y="1105975"/>
                  <a:pt x="1959017" y="1158264"/>
                </a:cubicBezTo>
                <a:cubicBezTo>
                  <a:pt x="1910375" y="1210553"/>
                  <a:pt x="1848358" y="1268314"/>
                  <a:pt x="1772965" y="1331548"/>
                </a:cubicBezTo>
                <a:cubicBezTo>
                  <a:pt x="1695139" y="1399645"/>
                  <a:pt x="1639202" y="1454366"/>
                  <a:pt x="1605153" y="1495711"/>
                </a:cubicBezTo>
                <a:cubicBezTo>
                  <a:pt x="1571105" y="1537056"/>
                  <a:pt x="1554080" y="1583265"/>
                  <a:pt x="1554080" y="1634338"/>
                </a:cubicBezTo>
                <a:lnTo>
                  <a:pt x="802577" y="1634338"/>
                </a:lnTo>
                <a:cubicBezTo>
                  <a:pt x="802577" y="1520032"/>
                  <a:pt x="828113" y="1424574"/>
                  <a:pt x="879186" y="1347964"/>
                </a:cubicBezTo>
                <a:cubicBezTo>
                  <a:pt x="930259" y="1271355"/>
                  <a:pt x="1003221" y="1188057"/>
                  <a:pt x="1098071" y="1098071"/>
                </a:cubicBezTo>
                <a:cubicBezTo>
                  <a:pt x="1158872" y="1039702"/>
                  <a:pt x="1203257" y="992277"/>
                  <a:pt x="1231226" y="955796"/>
                </a:cubicBezTo>
                <a:cubicBezTo>
                  <a:pt x="1259194" y="919315"/>
                  <a:pt x="1273178" y="880402"/>
                  <a:pt x="1273178" y="839058"/>
                </a:cubicBezTo>
                <a:cubicBezTo>
                  <a:pt x="1273178" y="785552"/>
                  <a:pt x="1250074" y="743600"/>
                  <a:pt x="1203865" y="713199"/>
                </a:cubicBezTo>
                <a:cubicBezTo>
                  <a:pt x="1157656" y="682798"/>
                  <a:pt x="1099287" y="667598"/>
                  <a:pt x="1028757" y="667598"/>
                </a:cubicBezTo>
                <a:cubicBezTo>
                  <a:pt x="950932" y="667598"/>
                  <a:pt x="877970" y="690095"/>
                  <a:pt x="809873" y="735087"/>
                </a:cubicBezTo>
                <a:cubicBezTo>
                  <a:pt x="741776" y="780080"/>
                  <a:pt x="688270" y="840274"/>
                  <a:pt x="649358" y="915667"/>
                </a:cubicBezTo>
                <a:lnTo>
                  <a:pt x="0" y="590988"/>
                </a:lnTo>
                <a:cubicBezTo>
                  <a:pt x="97282" y="406153"/>
                  <a:pt x="241381" y="261446"/>
                  <a:pt x="432297" y="156868"/>
                </a:cubicBezTo>
                <a:cubicBezTo>
                  <a:pt x="623213" y="52289"/>
                  <a:pt x="858514" y="0"/>
                  <a:pt x="1138200" y="0"/>
                </a:cubicBezTo>
                <a:close/>
              </a:path>
            </a:pathLst>
          </a:custGeom>
          <a:solidFill>
            <a:schemeClr val="accent5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D94D4F-CA50-454C-ADBC-0747037EB83C}"/>
              </a:ext>
            </a:extLst>
          </p:cNvPr>
          <p:cNvGrpSpPr/>
          <p:nvPr/>
        </p:nvGrpSpPr>
        <p:grpSpPr>
          <a:xfrm>
            <a:off x="4316915" y="3297704"/>
            <a:ext cx="3270304" cy="2996949"/>
            <a:chOff x="3223092" y="2161173"/>
            <a:chExt cx="2452728" cy="2247712"/>
          </a:xfrm>
        </p:grpSpPr>
        <p:sp>
          <p:nvSpPr>
            <p:cNvPr id="162" name="Graphic 4">
              <a:extLst>
                <a:ext uri="{FF2B5EF4-FFF2-40B4-BE49-F238E27FC236}">
                  <a16:creationId xmlns:a16="http://schemas.microsoft.com/office/drawing/2014/main" id="{8AB3EAC2-6A94-5143-8B51-5CE06D1320EF}"/>
                </a:ext>
              </a:extLst>
            </p:cNvPr>
            <p:cNvSpPr/>
            <p:nvPr/>
          </p:nvSpPr>
          <p:spPr>
            <a:xfrm>
              <a:off x="3224749" y="2241828"/>
              <a:ext cx="2450731" cy="1987107"/>
            </a:xfrm>
            <a:custGeom>
              <a:avLst/>
              <a:gdLst>
                <a:gd name="connsiteX0" fmla="*/ 2321418 w 2321417"/>
                <a:gd name="connsiteY0" fmla="*/ 0 h 1882257"/>
                <a:gd name="connsiteX1" fmla="*/ 0 w 2321417"/>
                <a:gd name="connsiteY1" fmla="*/ 0 h 1882257"/>
                <a:gd name="connsiteX2" fmla="*/ 0 w 2321417"/>
                <a:gd name="connsiteY2" fmla="*/ 1882258 h 1882257"/>
                <a:gd name="connsiteX3" fmla="*/ 2321418 w 2321417"/>
                <a:gd name="connsiteY3" fmla="*/ 1882258 h 1882257"/>
                <a:gd name="connsiteX4" fmla="*/ 2321418 w 2321417"/>
                <a:gd name="connsiteY4" fmla="*/ 0 h 188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17" h="1882257">
                  <a:moveTo>
                    <a:pt x="2321418" y="0"/>
                  </a:moveTo>
                  <a:lnTo>
                    <a:pt x="0" y="0"/>
                  </a:lnTo>
                  <a:lnTo>
                    <a:pt x="0" y="1882258"/>
                  </a:lnTo>
                  <a:lnTo>
                    <a:pt x="2321418" y="1882258"/>
                  </a:lnTo>
                  <a:lnTo>
                    <a:pt x="2321418" y="0"/>
                  </a:lnTo>
                  <a:close/>
                </a:path>
              </a:pathLst>
            </a:custGeom>
            <a:solidFill>
              <a:srgbClr val="BEB7AB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3" name="Graphic 4">
              <a:extLst>
                <a:ext uri="{FF2B5EF4-FFF2-40B4-BE49-F238E27FC236}">
                  <a16:creationId xmlns:a16="http://schemas.microsoft.com/office/drawing/2014/main" id="{9764AA62-5955-1741-9D16-5B477D7F72D0}"/>
                </a:ext>
              </a:extLst>
            </p:cNvPr>
            <p:cNvSpPr/>
            <p:nvPr/>
          </p:nvSpPr>
          <p:spPr>
            <a:xfrm>
              <a:off x="3225088" y="2211244"/>
              <a:ext cx="2450732" cy="2197641"/>
            </a:xfrm>
            <a:custGeom>
              <a:avLst/>
              <a:gdLst>
                <a:gd name="connsiteX0" fmla="*/ 2321418 w 2321418"/>
                <a:gd name="connsiteY0" fmla="*/ 0 h 2139935"/>
                <a:gd name="connsiteX1" fmla="*/ 0 w 2321418"/>
                <a:gd name="connsiteY1" fmla="*/ 0 h 2139935"/>
                <a:gd name="connsiteX2" fmla="*/ 0 w 2321418"/>
                <a:gd name="connsiteY2" fmla="*/ 2139936 h 2139935"/>
                <a:gd name="connsiteX3" fmla="*/ 2321418 w 2321418"/>
                <a:gd name="connsiteY3" fmla="*/ 2139936 h 2139935"/>
                <a:gd name="connsiteX4" fmla="*/ 2321418 w 2321418"/>
                <a:gd name="connsiteY4" fmla="*/ 0 h 213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18" h="2139935">
                  <a:moveTo>
                    <a:pt x="2321418" y="0"/>
                  </a:moveTo>
                  <a:lnTo>
                    <a:pt x="0" y="0"/>
                  </a:lnTo>
                  <a:lnTo>
                    <a:pt x="0" y="2139936"/>
                  </a:lnTo>
                  <a:lnTo>
                    <a:pt x="2321418" y="2139936"/>
                  </a:lnTo>
                  <a:lnTo>
                    <a:pt x="2321418" y="0"/>
                  </a:ln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  <a:effectLst>
              <a:outerShdw blurRad="254000" dist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4" name="Graphic 4">
              <a:extLst>
                <a:ext uri="{FF2B5EF4-FFF2-40B4-BE49-F238E27FC236}">
                  <a16:creationId xmlns:a16="http://schemas.microsoft.com/office/drawing/2014/main" id="{C78C6A95-5C05-9348-BAA5-00DA0A7E7F41}"/>
                </a:ext>
              </a:extLst>
            </p:cNvPr>
            <p:cNvSpPr/>
            <p:nvPr/>
          </p:nvSpPr>
          <p:spPr>
            <a:xfrm>
              <a:off x="3224749" y="2161173"/>
              <a:ext cx="2450770" cy="80657"/>
            </a:xfrm>
            <a:custGeom>
              <a:avLst/>
              <a:gdLst>
                <a:gd name="connsiteX0" fmla="*/ 35946 w 2321454"/>
                <a:gd name="connsiteY0" fmla="*/ 0 h 76401"/>
                <a:gd name="connsiteX1" fmla="*/ 2285513 w 2321454"/>
                <a:gd name="connsiteY1" fmla="*/ 0 h 76401"/>
                <a:gd name="connsiteX2" fmla="*/ 2310929 w 2321454"/>
                <a:gd name="connsiteY2" fmla="*/ 10531 h 76401"/>
                <a:gd name="connsiteX3" fmla="*/ 2321455 w 2321454"/>
                <a:gd name="connsiteY3" fmla="*/ 35956 h 76401"/>
                <a:gd name="connsiteX4" fmla="*/ 2321455 w 2321454"/>
                <a:gd name="connsiteY4" fmla="*/ 76402 h 76401"/>
                <a:gd name="connsiteX5" fmla="*/ 0 w 2321454"/>
                <a:gd name="connsiteY5" fmla="*/ 76402 h 76401"/>
                <a:gd name="connsiteX6" fmla="*/ 0 w 2321454"/>
                <a:gd name="connsiteY6" fmla="*/ 35956 h 76401"/>
                <a:gd name="connsiteX7" fmla="*/ 10529 w 2321454"/>
                <a:gd name="connsiteY7" fmla="*/ 10531 h 76401"/>
                <a:gd name="connsiteX8" fmla="*/ 35946 w 2321454"/>
                <a:gd name="connsiteY8" fmla="*/ 0 h 76401"/>
                <a:gd name="connsiteX9" fmla="*/ 35946 w 2321454"/>
                <a:gd name="connsiteY9" fmla="*/ 0 h 76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21454" h="76401">
                  <a:moveTo>
                    <a:pt x="35946" y="0"/>
                  </a:moveTo>
                  <a:lnTo>
                    <a:pt x="2285513" y="0"/>
                  </a:lnTo>
                  <a:cubicBezTo>
                    <a:pt x="2295045" y="0"/>
                    <a:pt x="2304186" y="3788"/>
                    <a:pt x="2310929" y="10531"/>
                  </a:cubicBezTo>
                  <a:cubicBezTo>
                    <a:pt x="2317669" y="17274"/>
                    <a:pt x="2321455" y="26420"/>
                    <a:pt x="2321455" y="35956"/>
                  </a:cubicBezTo>
                  <a:lnTo>
                    <a:pt x="2321455" y="76402"/>
                  </a:lnTo>
                  <a:lnTo>
                    <a:pt x="0" y="76402"/>
                  </a:lnTo>
                  <a:lnTo>
                    <a:pt x="0" y="35956"/>
                  </a:lnTo>
                  <a:cubicBezTo>
                    <a:pt x="0" y="26420"/>
                    <a:pt x="3786" y="17274"/>
                    <a:pt x="10529" y="10531"/>
                  </a:cubicBezTo>
                  <a:cubicBezTo>
                    <a:pt x="17268" y="3788"/>
                    <a:pt x="26410" y="0"/>
                    <a:pt x="35946" y="0"/>
                  </a:cubicBezTo>
                  <a:lnTo>
                    <a:pt x="35946" y="0"/>
                  </a:lnTo>
                  <a:close/>
                </a:path>
              </a:pathLst>
            </a:custGeom>
            <a:solidFill>
              <a:srgbClr val="BEB7AB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8" name="Graphic 4">
              <a:extLst>
                <a:ext uri="{FF2B5EF4-FFF2-40B4-BE49-F238E27FC236}">
                  <a16:creationId xmlns:a16="http://schemas.microsoft.com/office/drawing/2014/main" id="{0CBDCD85-8112-894D-96DE-DB101A2FC1A2}"/>
                </a:ext>
              </a:extLst>
            </p:cNvPr>
            <p:cNvSpPr/>
            <p:nvPr/>
          </p:nvSpPr>
          <p:spPr>
            <a:xfrm>
              <a:off x="3223092" y="2242098"/>
              <a:ext cx="2450735" cy="169138"/>
            </a:xfrm>
            <a:custGeom>
              <a:avLst/>
              <a:gdLst>
                <a:gd name="connsiteX0" fmla="*/ 2321422 w 2321421"/>
                <a:gd name="connsiteY0" fmla="*/ 0 h 160213"/>
                <a:gd name="connsiteX1" fmla="*/ 0 w 2321421"/>
                <a:gd name="connsiteY1" fmla="*/ 0 h 160213"/>
                <a:gd name="connsiteX2" fmla="*/ 0 w 2321421"/>
                <a:gd name="connsiteY2" fmla="*/ 160213 h 160213"/>
                <a:gd name="connsiteX3" fmla="*/ 2321422 w 2321421"/>
                <a:gd name="connsiteY3" fmla="*/ 160213 h 160213"/>
                <a:gd name="connsiteX4" fmla="*/ 2321422 w 2321421"/>
                <a:gd name="connsiteY4" fmla="*/ 0 h 16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421" h="160213">
                  <a:moveTo>
                    <a:pt x="2321422" y="0"/>
                  </a:moveTo>
                  <a:lnTo>
                    <a:pt x="0" y="0"/>
                  </a:lnTo>
                  <a:lnTo>
                    <a:pt x="0" y="160213"/>
                  </a:lnTo>
                  <a:lnTo>
                    <a:pt x="2321422" y="160213"/>
                  </a:lnTo>
                  <a:lnTo>
                    <a:pt x="2321422" y="0"/>
                  </a:ln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69" name="Graphic 4">
              <a:extLst>
                <a:ext uri="{FF2B5EF4-FFF2-40B4-BE49-F238E27FC236}">
                  <a16:creationId xmlns:a16="http://schemas.microsoft.com/office/drawing/2014/main" id="{90EE7F4C-4F76-9C4A-911B-7115FAC94BC8}"/>
                </a:ext>
              </a:extLst>
            </p:cNvPr>
            <p:cNvSpPr/>
            <p:nvPr/>
          </p:nvSpPr>
          <p:spPr>
            <a:xfrm>
              <a:off x="3651378" y="2302678"/>
              <a:ext cx="236155" cy="44510"/>
            </a:xfrm>
            <a:custGeom>
              <a:avLst/>
              <a:gdLst>
                <a:gd name="connsiteX0" fmla="*/ 202604 w 223694"/>
                <a:gd name="connsiteY0" fmla="*/ 0 h 42161"/>
                <a:gd name="connsiteX1" fmla="*/ 21091 w 223694"/>
                <a:gd name="connsiteY1" fmla="*/ 0 h 42161"/>
                <a:gd name="connsiteX2" fmla="*/ 0 w 223694"/>
                <a:gd name="connsiteY2" fmla="*/ 21081 h 42161"/>
                <a:gd name="connsiteX3" fmla="*/ 21091 w 223694"/>
                <a:gd name="connsiteY3" fmla="*/ 42162 h 42161"/>
                <a:gd name="connsiteX4" fmla="*/ 202604 w 223694"/>
                <a:gd name="connsiteY4" fmla="*/ 42162 h 42161"/>
                <a:gd name="connsiteX5" fmla="*/ 223695 w 223694"/>
                <a:gd name="connsiteY5" fmla="*/ 21081 h 42161"/>
                <a:gd name="connsiteX6" fmla="*/ 202604 w 223694"/>
                <a:gd name="connsiteY6" fmla="*/ 0 h 4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694" h="42161">
                  <a:moveTo>
                    <a:pt x="202604" y="0"/>
                  </a:moveTo>
                  <a:lnTo>
                    <a:pt x="21091" y="0"/>
                  </a:lnTo>
                  <a:cubicBezTo>
                    <a:pt x="9441" y="0"/>
                    <a:pt x="0" y="9438"/>
                    <a:pt x="0" y="21081"/>
                  </a:cubicBezTo>
                  <a:cubicBezTo>
                    <a:pt x="0" y="32723"/>
                    <a:pt x="9441" y="42162"/>
                    <a:pt x="21091" y="42162"/>
                  </a:cubicBezTo>
                  <a:lnTo>
                    <a:pt x="202604" y="42162"/>
                  </a:lnTo>
                  <a:cubicBezTo>
                    <a:pt x="214254" y="42162"/>
                    <a:pt x="223695" y="32723"/>
                    <a:pt x="223695" y="21081"/>
                  </a:cubicBezTo>
                  <a:cubicBezTo>
                    <a:pt x="223695" y="9438"/>
                    <a:pt x="214254" y="0"/>
                    <a:pt x="202604" y="0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0" name="Graphic 4">
              <a:extLst>
                <a:ext uri="{FF2B5EF4-FFF2-40B4-BE49-F238E27FC236}">
                  <a16:creationId xmlns:a16="http://schemas.microsoft.com/office/drawing/2014/main" id="{CDCA8203-D38B-7546-B2CB-C3EEEF7AEF28}"/>
                </a:ext>
              </a:extLst>
            </p:cNvPr>
            <p:cNvSpPr/>
            <p:nvPr/>
          </p:nvSpPr>
          <p:spPr>
            <a:xfrm>
              <a:off x="4987734" y="2301983"/>
              <a:ext cx="56709" cy="56725"/>
            </a:xfrm>
            <a:custGeom>
              <a:avLst/>
              <a:gdLst>
                <a:gd name="connsiteX0" fmla="*/ 26859 w 53717"/>
                <a:gd name="connsiteY0" fmla="*/ 53733 h 53732"/>
                <a:gd name="connsiteX1" fmla="*/ 53718 w 53717"/>
                <a:gd name="connsiteY1" fmla="*/ 26866 h 53732"/>
                <a:gd name="connsiteX2" fmla="*/ 26859 w 53717"/>
                <a:gd name="connsiteY2" fmla="*/ 0 h 53732"/>
                <a:gd name="connsiteX3" fmla="*/ 0 w 53717"/>
                <a:gd name="connsiteY3" fmla="*/ 26866 h 53732"/>
                <a:gd name="connsiteX4" fmla="*/ 26859 w 53717"/>
                <a:gd name="connsiteY4" fmla="*/ 53733 h 5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17" h="53732">
                  <a:moveTo>
                    <a:pt x="26859" y="53733"/>
                  </a:moveTo>
                  <a:cubicBezTo>
                    <a:pt x="41692" y="53733"/>
                    <a:pt x="53718" y="41704"/>
                    <a:pt x="53718" y="26866"/>
                  </a:cubicBezTo>
                  <a:cubicBezTo>
                    <a:pt x="53718" y="12028"/>
                    <a:pt x="41692" y="0"/>
                    <a:pt x="26859" y="0"/>
                  </a:cubicBezTo>
                  <a:cubicBezTo>
                    <a:pt x="12026" y="0"/>
                    <a:pt x="0" y="12028"/>
                    <a:pt x="0" y="26866"/>
                  </a:cubicBezTo>
                  <a:cubicBezTo>
                    <a:pt x="0" y="41704"/>
                    <a:pt x="12026" y="53733"/>
                    <a:pt x="26859" y="53733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1" name="Graphic 4">
              <a:extLst>
                <a:ext uri="{FF2B5EF4-FFF2-40B4-BE49-F238E27FC236}">
                  <a16:creationId xmlns:a16="http://schemas.microsoft.com/office/drawing/2014/main" id="{2C63146E-CDB8-0C47-8DFC-D4B0F94210DF}"/>
                </a:ext>
              </a:extLst>
            </p:cNvPr>
            <p:cNvSpPr/>
            <p:nvPr/>
          </p:nvSpPr>
          <p:spPr>
            <a:xfrm>
              <a:off x="5092944" y="2325644"/>
              <a:ext cx="184729" cy="9402"/>
            </a:xfrm>
            <a:custGeom>
              <a:avLst/>
              <a:gdLst>
                <a:gd name="connsiteX0" fmla="*/ 170528 w 174982"/>
                <a:gd name="connsiteY0" fmla="*/ 0 h 8906"/>
                <a:gd name="connsiteX1" fmla="*/ 4454 w 174982"/>
                <a:gd name="connsiteY1" fmla="*/ 0 h 8906"/>
                <a:gd name="connsiteX2" fmla="*/ 0 w 174982"/>
                <a:gd name="connsiteY2" fmla="*/ 4453 h 8906"/>
                <a:gd name="connsiteX3" fmla="*/ 4454 w 174982"/>
                <a:gd name="connsiteY3" fmla="*/ 8907 h 8906"/>
                <a:gd name="connsiteX4" fmla="*/ 170528 w 174982"/>
                <a:gd name="connsiteY4" fmla="*/ 8907 h 8906"/>
                <a:gd name="connsiteX5" fmla="*/ 174982 w 174982"/>
                <a:gd name="connsiteY5" fmla="*/ 4453 h 8906"/>
                <a:gd name="connsiteX6" fmla="*/ 170528 w 174982"/>
                <a:gd name="connsiteY6" fmla="*/ 0 h 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82" h="8906">
                  <a:moveTo>
                    <a:pt x="170528" y="0"/>
                  </a:moveTo>
                  <a:lnTo>
                    <a:pt x="4454" y="0"/>
                  </a:lnTo>
                  <a:cubicBezTo>
                    <a:pt x="1993" y="0"/>
                    <a:pt x="0" y="1994"/>
                    <a:pt x="0" y="4453"/>
                  </a:cubicBezTo>
                  <a:cubicBezTo>
                    <a:pt x="0" y="6913"/>
                    <a:pt x="1993" y="8907"/>
                    <a:pt x="4454" y="8907"/>
                  </a:cubicBezTo>
                  <a:lnTo>
                    <a:pt x="170528" y="8907"/>
                  </a:lnTo>
                  <a:cubicBezTo>
                    <a:pt x="172989" y="8907"/>
                    <a:pt x="174982" y="6913"/>
                    <a:pt x="174982" y="4453"/>
                  </a:cubicBezTo>
                  <a:cubicBezTo>
                    <a:pt x="174982" y="1994"/>
                    <a:pt x="172989" y="0"/>
                    <a:pt x="170528" y="0"/>
                  </a:cubicBezTo>
                  <a:close/>
                </a:path>
              </a:pathLst>
            </a:custGeom>
            <a:solidFill>
              <a:srgbClr val="FFFFFF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2" name="Graphic 4">
              <a:extLst>
                <a:ext uri="{FF2B5EF4-FFF2-40B4-BE49-F238E27FC236}">
                  <a16:creationId xmlns:a16="http://schemas.microsoft.com/office/drawing/2014/main" id="{DE9FD93A-A21E-154D-9152-F1E3A919D257}"/>
                </a:ext>
              </a:extLst>
            </p:cNvPr>
            <p:cNvSpPr/>
            <p:nvPr/>
          </p:nvSpPr>
          <p:spPr>
            <a:xfrm>
              <a:off x="3533632" y="2847763"/>
              <a:ext cx="811450" cy="487009"/>
            </a:xfrm>
            <a:custGeom>
              <a:avLst/>
              <a:gdLst>
                <a:gd name="connsiteX0" fmla="*/ 739588 w 768634"/>
                <a:gd name="connsiteY0" fmla="*/ 0 h 620121"/>
                <a:gd name="connsiteX1" fmla="*/ 29046 w 768634"/>
                <a:gd name="connsiteY1" fmla="*/ 0 h 620121"/>
                <a:gd name="connsiteX2" fmla="*/ 0 w 768634"/>
                <a:gd name="connsiteY2" fmla="*/ 29057 h 620121"/>
                <a:gd name="connsiteX3" fmla="*/ 0 w 768634"/>
                <a:gd name="connsiteY3" fmla="*/ 591065 h 620121"/>
                <a:gd name="connsiteX4" fmla="*/ 29046 w 768634"/>
                <a:gd name="connsiteY4" fmla="*/ 620122 h 620121"/>
                <a:gd name="connsiteX5" fmla="*/ 739588 w 768634"/>
                <a:gd name="connsiteY5" fmla="*/ 620122 h 620121"/>
                <a:gd name="connsiteX6" fmla="*/ 768634 w 768634"/>
                <a:gd name="connsiteY6" fmla="*/ 591065 h 620121"/>
                <a:gd name="connsiteX7" fmla="*/ 768634 w 768634"/>
                <a:gd name="connsiteY7" fmla="*/ 29057 h 620121"/>
                <a:gd name="connsiteX8" fmla="*/ 739588 w 768634"/>
                <a:gd name="connsiteY8" fmla="*/ 0 h 62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620121">
                  <a:moveTo>
                    <a:pt x="739588" y="0"/>
                  </a:moveTo>
                  <a:lnTo>
                    <a:pt x="29046" y="0"/>
                  </a:lnTo>
                  <a:cubicBezTo>
                    <a:pt x="13004" y="0"/>
                    <a:pt x="0" y="13010"/>
                    <a:pt x="0" y="29057"/>
                  </a:cubicBezTo>
                  <a:lnTo>
                    <a:pt x="0" y="591065"/>
                  </a:lnTo>
                  <a:cubicBezTo>
                    <a:pt x="0" y="607112"/>
                    <a:pt x="13004" y="620122"/>
                    <a:pt x="29046" y="620122"/>
                  </a:cubicBezTo>
                  <a:lnTo>
                    <a:pt x="739588" y="620122"/>
                  </a:lnTo>
                  <a:cubicBezTo>
                    <a:pt x="755630" y="620122"/>
                    <a:pt x="768634" y="607112"/>
                    <a:pt x="768634" y="591065"/>
                  </a:cubicBezTo>
                  <a:lnTo>
                    <a:pt x="768634" y="29057"/>
                  </a:lnTo>
                  <a:cubicBezTo>
                    <a:pt x="768634" y="13010"/>
                    <a:pt x="755630" y="0"/>
                    <a:pt x="739588" y="0"/>
                  </a:cubicBez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3" name="Graphic 4">
              <a:extLst>
                <a:ext uri="{FF2B5EF4-FFF2-40B4-BE49-F238E27FC236}">
                  <a16:creationId xmlns:a16="http://schemas.microsoft.com/office/drawing/2014/main" id="{1C20FE4B-2D2A-6B42-80AE-877A7C18F8B4}"/>
                </a:ext>
              </a:extLst>
            </p:cNvPr>
            <p:cNvSpPr/>
            <p:nvPr/>
          </p:nvSpPr>
          <p:spPr>
            <a:xfrm>
              <a:off x="3511132" y="4317699"/>
              <a:ext cx="1919625" cy="86591"/>
            </a:xfrm>
            <a:custGeom>
              <a:avLst/>
              <a:gdLst>
                <a:gd name="connsiteX0" fmla="*/ 0 w 1818335"/>
                <a:gd name="connsiteY0" fmla="*/ 0 h 82022"/>
                <a:gd name="connsiteX1" fmla="*/ 1791079 w 1818335"/>
                <a:gd name="connsiteY1" fmla="*/ 0 h 82022"/>
                <a:gd name="connsiteX2" fmla="*/ 1810351 w 1818335"/>
                <a:gd name="connsiteY2" fmla="*/ 7989 h 82022"/>
                <a:gd name="connsiteX3" fmla="*/ 1818335 w 1818335"/>
                <a:gd name="connsiteY3" fmla="*/ 27268 h 82022"/>
                <a:gd name="connsiteX4" fmla="*/ 1818335 w 1818335"/>
                <a:gd name="connsiteY4" fmla="*/ 82023 h 82022"/>
                <a:gd name="connsiteX5" fmla="*/ 0 w 1818335"/>
                <a:gd name="connsiteY5" fmla="*/ 82023 h 82022"/>
                <a:gd name="connsiteX6" fmla="*/ 0 w 1818335"/>
                <a:gd name="connsiteY6" fmla="*/ 0 h 8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8335" h="82022">
                  <a:moveTo>
                    <a:pt x="0" y="0"/>
                  </a:moveTo>
                  <a:lnTo>
                    <a:pt x="1791079" y="0"/>
                  </a:lnTo>
                  <a:cubicBezTo>
                    <a:pt x="1798307" y="0"/>
                    <a:pt x="1805240" y="2874"/>
                    <a:pt x="1810351" y="7989"/>
                  </a:cubicBezTo>
                  <a:cubicBezTo>
                    <a:pt x="1815466" y="13101"/>
                    <a:pt x="1818335" y="20038"/>
                    <a:pt x="1818335" y="27268"/>
                  </a:cubicBezTo>
                  <a:lnTo>
                    <a:pt x="1818335" y="82023"/>
                  </a:lnTo>
                  <a:lnTo>
                    <a:pt x="0" y="82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4" name="Graphic 4">
              <a:extLst>
                <a:ext uri="{FF2B5EF4-FFF2-40B4-BE49-F238E27FC236}">
                  <a16:creationId xmlns:a16="http://schemas.microsoft.com/office/drawing/2014/main" id="{3CBBFB10-D093-1245-907C-FB6F0492B229}"/>
                </a:ext>
              </a:extLst>
            </p:cNvPr>
            <p:cNvSpPr/>
            <p:nvPr/>
          </p:nvSpPr>
          <p:spPr>
            <a:xfrm>
              <a:off x="3533632" y="3429184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5" name="Graphic 4">
              <a:extLst>
                <a:ext uri="{FF2B5EF4-FFF2-40B4-BE49-F238E27FC236}">
                  <a16:creationId xmlns:a16="http://schemas.microsoft.com/office/drawing/2014/main" id="{B58DC686-0B3B-4846-9EAB-C1FB47735C90}"/>
                </a:ext>
              </a:extLst>
            </p:cNvPr>
            <p:cNvSpPr/>
            <p:nvPr/>
          </p:nvSpPr>
          <p:spPr>
            <a:xfrm>
              <a:off x="3533632" y="3553313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76" name="Graphic 4">
              <a:extLst>
                <a:ext uri="{FF2B5EF4-FFF2-40B4-BE49-F238E27FC236}">
                  <a16:creationId xmlns:a16="http://schemas.microsoft.com/office/drawing/2014/main" id="{1F89962E-631A-0B4D-9F5B-06B51312ACD6}"/>
                </a:ext>
              </a:extLst>
            </p:cNvPr>
            <p:cNvSpPr/>
            <p:nvPr/>
          </p:nvSpPr>
          <p:spPr>
            <a:xfrm>
              <a:off x="3533632" y="3677476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80" name="Graphic 4">
              <a:extLst>
                <a:ext uri="{FF2B5EF4-FFF2-40B4-BE49-F238E27FC236}">
                  <a16:creationId xmlns:a16="http://schemas.microsoft.com/office/drawing/2014/main" id="{44C65DC8-C3D0-C241-B35E-D55ACAFCC3F3}"/>
                </a:ext>
              </a:extLst>
            </p:cNvPr>
            <p:cNvSpPr/>
            <p:nvPr/>
          </p:nvSpPr>
          <p:spPr>
            <a:xfrm>
              <a:off x="4604149" y="2847763"/>
              <a:ext cx="811450" cy="487009"/>
            </a:xfrm>
            <a:custGeom>
              <a:avLst/>
              <a:gdLst>
                <a:gd name="connsiteX0" fmla="*/ 739588 w 768634"/>
                <a:gd name="connsiteY0" fmla="*/ 0 h 620121"/>
                <a:gd name="connsiteX1" fmla="*/ 29046 w 768634"/>
                <a:gd name="connsiteY1" fmla="*/ 0 h 620121"/>
                <a:gd name="connsiteX2" fmla="*/ 0 w 768634"/>
                <a:gd name="connsiteY2" fmla="*/ 29057 h 620121"/>
                <a:gd name="connsiteX3" fmla="*/ 0 w 768634"/>
                <a:gd name="connsiteY3" fmla="*/ 591065 h 620121"/>
                <a:gd name="connsiteX4" fmla="*/ 29046 w 768634"/>
                <a:gd name="connsiteY4" fmla="*/ 620122 h 620121"/>
                <a:gd name="connsiteX5" fmla="*/ 739588 w 768634"/>
                <a:gd name="connsiteY5" fmla="*/ 620122 h 620121"/>
                <a:gd name="connsiteX6" fmla="*/ 768634 w 768634"/>
                <a:gd name="connsiteY6" fmla="*/ 591065 h 620121"/>
                <a:gd name="connsiteX7" fmla="*/ 768634 w 768634"/>
                <a:gd name="connsiteY7" fmla="*/ 29057 h 620121"/>
                <a:gd name="connsiteX8" fmla="*/ 739588 w 768634"/>
                <a:gd name="connsiteY8" fmla="*/ 0 h 62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620121">
                  <a:moveTo>
                    <a:pt x="739588" y="0"/>
                  </a:moveTo>
                  <a:lnTo>
                    <a:pt x="29046" y="0"/>
                  </a:lnTo>
                  <a:cubicBezTo>
                    <a:pt x="13004" y="0"/>
                    <a:pt x="0" y="13010"/>
                    <a:pt x="0" y="29057"/>
                  </a:cubicBezTo>
                  <a:lnTo>
                    <a:pt x="0" y="591065"/>
                  </a:lnTo>
                  <a:cubicBezTo>
                    <a:pt x="0" y="607112"/>
                    <a:pt x="13004" y="620122"/>
                    <a:pt x="29046" y="620122"/>
                  </a:cubicBezTo>
                  <a:lnTo>
                    <a:pt x="739588" y="620122"/>
                  </a:lnTo>
                  <a:cubicBezTo>
                    <a:pt x="755630" y="620122"/>
                    <a:pt x="768634" y="607112"/>
                    <a:pt x="768634" y="591065"/>
                  </a:cubicBezTo>
                  <a:lnTo>
                    <a:pt x="768634" y="29057"/>
                  </a:lnTo>
                  <a:cubicBezTo>
                    <a:pt x="768634" y="13010"/>
                    <a:pt x="755630" y="0"/>
                    <a:pt x="739588" y="0"/>
                  </a:cubicBezTo>
                  <a:close/>
                </a:path>
              </a:pathLst>
            </a:custGeom>
            <a:solidFill>
              <a:schemeClr val="tx2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81" name="Graphic 4">
              <a:extLst>
                <a:ext uri="{FF2B5EF4-FFF2-40B4-BE49-F238E27FC236}">
                  <a16:creationId xmlns:a16="http://schemas.microsoft.com/office/drawing/2014/main" id="{6427A930-A57B-BD4B-87A4-3A8C0C25A487}"/>
                </a:ext>
              </a:extLst>
            </p:cNvPr>
            <p:cNvSpPr/>
            <p:nvPr/>
          </p:nvSpPr>
          <p:spPr>
            <a:xfrm>
              <a:off x="4604149" y="3429184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2" name="Graphic 4">
              <a:extLst>
                <a:ext uri="{FF2B5EF4-FFF2-40B4-BE49-F238E27FC236}">
                  <a16:creationId xmlns:a16="http://schemas.microsoft.com/office/drawing/2014/main" id="{580D9785-1955-7240-9EFB-D9705258524A}"/>
                </a:ext>
              </a:extLst>
            </p:cNvPr>
            <p:cNvSpPr/>
            <p:nvPr/>
          </p:nvSpPr>
          <p:spPr>
            <a:xfrm>
              <a:off x="4604149" y="3553313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4" name="Graphic 4">
              <a:extLst>
                <a:ext uri="{FF2B5EF4-FFF2-40B4-BE49-F238E27FC236}">
                  <a16:creationId xmlns:a16="http://schemas.microsoft.com/office/drawing/2014/main" id="{CA6F19B6-FD85-6B40-9A80-2FD77C86BFC8}"/>
                </a:ext>
              </a:extLst>
            </p:cNvPr>
            <p:cNvSpPr/>
            <p:nvPr/>
          </p:nvSpPr>
          <p:spPr>
            <a:xfrm>
              <a:off x="4604149" y="3677476"/>
              <a:ext cx="811450" cy="50364"/>
            </a:xfrm>
            <a:custGeom>
              <a:avLst/>
              <a:gdLst>
                <a:gd name="connsiteX0" fmla="*/ 745024 w 768634"/>
                <a:gd name="connsiteY0" fmla="*/ 0 h 47707"/>
                <a:gd name="connsiteX1" fmla="*/ 23610 w 768634"/>
                <a:gd name="connsiteY1" fmla="*/ 0 h 47707"/>
                <a:gd name="connsiteX2" fmla="*/ 0 w 768634"/>
                <a:gd name="connsiteY2" fmla="*/ 23617 h 47707"/>
                <a:gd name="connsiteX3" fmla="*/ 0 w 768634"/>
                <a:gd name="connsiteY3" fmla="*/ 24091 h 47707"/>
                <a:gd name="connsiteX4" fmla="*/ 23610 w 768634"/>
                <a:gd name="connsiteY4" fmla="*/ 47708 h 47707"/>
                <a:gd name="connsiteX5" fmla="*/ 745024 w 768634"/>
                <a:gd name="connsiteY5" fmla="*/ 47708 h 47707"/>
                <a:gd name="connsiteX6" fmla="*/ 768634 w 768634"/>
                <a:gd name="connsiteY6" fmla="*/ 24091 h 47707"/>
                <a:gd name="connsiteX7" fmla="*/ 768634 w 768634"/>
                <a:gd name="connsiteY7" fmla="*/ 23617 h 47707"/>
                <a:gd name="connsiteX8" fmla="*/ 745024 w 768634"/>
                <a:gd name="connsiteY8" fmla="*/ 0 h 4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07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4"/>
                    <a:pt x="10569" y="47708"/>
                    <a:pt x="23610" y="47708"/>
                  </a:cubicBezTo>
                  <a:lnTo>
                    <a:pt x="745024" y="47708"/>
                  </a:lnTo>
                  <a:cubicBezTo>
                    <a:pt x="758065" y="47708"/>
                    <a:pt x="768634" y="37134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6" name="Graphic 4">
              <a:extLst>
                <a:ext uri="{FF2B5EF4-FFF2-40B4-BE49-F238E27FC236}">
                  <a16:creationId xmlns:a16="http://schemas.microsoft.com/office/drawing/2014/main" id="{CFC0CA74-63F0-3047-9932-9ACAA7EC9BF6}"/>
                </a:ext>
              </a:extLst>
            </p:cNvPr>
            <p:cNvSpPr/>
            <p:nvPr/>
          </p:nvSpPr>
          <p:spPr>
            <a:xfrm>
              <a:off x="4604149" y="3801605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2 h 47711"/>
                <a:gd name="connsiteX5" fmla="*/ 745024 w 768634"/>
                <a:gd name="connsiteY5" fmla="*/ 47712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2"/>
                    <a:pt x="23610" y="47712"/>
                  </a:cubicBezTo>
                  <a:lnTo>
                    <a:pt x="745024" y="47712"/>
                  </a:lnTo>
                  <a:cubicBezTo>
                    <a:pt x="758065" y="47712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7" name="Graphic 4">
              <a:extLst>
                <a:ext uri="{FF2B5EF4-FFF2-40B4-BE49-F238E27FC236}">
                  <a16:creationId xmlns:a16="http://schemas.microsoft.com/office/drawing/2014/main" id="{4CD3C195-5FE0-8F45-A31C-42BE1382897C}"/>
                </a:ext>
              </a:extLst>
            </p:cNvPr>
            <p:cNvSpPr/>
            <p:nvPr/>
          </p:nvSpPr>
          <p:spPr>
            <a:xfrm>
              <a:off x="4604149" y="3925730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98" name="Graphic 4">
              <a:extLst>
                <a:ext uri="{FF2B5EF4-FFF2-40B4-BE49-F238E27FC236}">
                  <a16:creationId xmlns:a16="http://schemas.microsoft.com/office/drawing/2014/main" id="{8214BD47-A492-174A-88B1-0F55722CA513}"/>
                </a:ext>
              </a:extLst>
            </p:cNvPr>
            <p:cNvSpPr/>
            <p:nvPr/>
          </p:nvSpPr>
          <p:spPr>
            <a:xfrm>
              <a:off x="4604149" y="4049859"/>
              <a:ext cx="811450" cy="50369"/>
            </a:xfrm>
            <a:custGeom>
              <a:avLst/>
              <a:gdLst>
                <a:gd name="connsiteX0" fmla="*/ 745024 w 768634"/>
                <a:gd name="connsiteY0" fmla="*/ 0 h 47711"/>
                <a:gd name="connsiteX1" fmla="*/ 23610 w 768634"/>
                <a:gd name="connsiteY1" fmla="*/ 0 h 47711"/>
                <a:gd name="connsiteX2" fmla="*/ 0 w 768634"/>
                <a:gd name="connsiteY2" fmla="*/ 23617 h 47711"/>
                <a:gd name="connsiteX3" fmla="*/ 0 w 768634"/>
                <a:gd name="connsiteY3" fmla="*/ 24091 h 47711"/>
                <a:gd name="connsiteX4" fmla="*/ 23610 w 768634"/>
                <a:gd name="connsiteY4" fmla="*/ 47711 h 47711"/>
                <a:gd name="connsiteX5" fmla="*/ 745024 w 768634"/>
                <a:gd name="connsiteY5" fmla="*/ 47711 h 47711"/>
                <a:gd name="connsiteX6" fmla="*/ 768634 w 768634"/>
                <a:gd name="connsiteY6" fmla="*/ 24091 h 47711"/>
                <a:gd name="connsiteX7" fmla="*/ 768634 w 768634"/>
                <a:gd name="connsiteY7" fmla="*/ 23617 h 47711"/>
                <a:gd name="connsiteX8" fmla="*/ 745024 w 768634"/>
                <a:gd name="connsiteY8" fmla="*/ 0 h 4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634" h="47711">
                  <a:moveTo>
                    <a:pt x="745024" y="0"/>
                  </a:moveTo>
                  <a:lnTo>
                    <a:pt x="23610" y="0"/>
                  </a:lnTo>
                  <a:cubicBezTo>
                    <a:pt x="10569" y="0"/>
                    <a:pt x="0" y="10574"/>
                    <a:pt x="0" y="23617"/>
                  </a:cubicBezTo>
                  <a:lnTo>
                    <a:pt x="0" y="24091"/>
                  </a:lnTo>
                  <a:cubicBezTo>
                    <a:pt x="0" y="37137"/>
                    <a:pt x="10569" y="47711"/>
                    <a:pt x="23610" y="47711"/>
                  </a:cubicBezTo>
                  <a:lnTo>
                    <a:pt x="745024" y="47711"/>
                  </a:lnTo>
                  <a:cubicBezTo>
                    <a:pt x="758065" y="47711"/>
                    <a:pt x="768634" y="37137"/>
                    <a:pt x="768634" y="24091"/>
                  </a:cubicBezTo>
                  <a:lnTo>
                    <a:pt x="768634" y="23617"/>
                  </a:lnTo>
                  <a:cubicBezTo>
                    <a:pt x="768634" y="10574"/>
                    <a:pt x="758065" y="0"/>
                    <a:pt x="745024" y="0"/>
                  </a:cubicBezTo>
                  <a:close/>
                </a:path>
              </a:pathLst>
            </a:custGeom>
            <a:solidFill>
              <a:srgbClr val="F2F1EE"/>
            </a:solidFill>
            <a:ln w="364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89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351B7B-F5C4-E345-A77B-0A3C5EDD24E6}"/>
                </a:ext>
              </a:extLst>
            </p:cNvPr>
            <p:cNvSpPr txBox="1"/>
            <p:nvPr/>
          </p:nvSpPr>
          <p:spPr>
            <a:xfrm>
              <a:off x="4085725" y="2508859"/>
              <a:ext cx="8309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>
                  <a:ln>
                    <a:noFill/>
                  </a:ln>
                  <a:solidFill>
                    <a:srgbClr val="008AAB">
                      <a:lumMod val="75000"/>
                    </a:srgbClr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Your Bank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50C3A27-3786-6F4E-996E-38A9BEEEAF4B}"/>
                </a:ext>
              </a:extLst>
            </p:cNvPr>
            <p:cNvSpPr txBox="1"/>
            <p:nvPr/>
          </p:nvSpPr>
          <p:spPr>
            <a:xfrm>
              <a:off x="3645287" y="2912872"/>
              <a:ext cx="588142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Consumer</a:t>
              </a:r>
              <a:b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</a:b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Banking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8A65C61-C286-A449-B0C7-D59142A51F1F}"/>
                </a:ext>
              </a:extLst>
            </p:cNvPr>
            <p:cNvSpPr txBox="1"/>
            <p:nvPr/>
          </p:nvSpPr>
          <p:spPr>
            <a:xfrm>
              <a:off x="4672937" y="2912872"/>
              <a:ext cx="669895" cy="315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Commercial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1" u="none" strike="noStrike" kern="0" cap="none" spc="0" normalizeH="0" baseline="0" noProof="0">
                  <a:ln>
                    <a:noFill/>
                  </a:ln>
                  <a:solidFill>
                    <a:srgbClr val="95D4E9"/>
                  </a:solidFill>
                  <a:effectLst/>
                  <a:uLnTx/>
                  <a:uFillTx/>
                  <a:latin typeface="Corbel" panose="020B0503020204020204"/>
                  <a:sym typeface="Arial"/>
                </a:rPr>
                <a:t>Banking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BA038A-59A1-BF48-9F26-B1C3E1D17BD5}"/>
              </a:ext>
            </a:extLst>
          </p:cNvPr>
          <p:cNvSpPr txBox="1"/>
          <p:nvPr/>
        </p:nvSpPr>
        <p:spPr>
          <a:xfrm>
            <a:off x="7709298" y="4447988"/>
            <a:ext cx="1156793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Entitlements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DA23520D-0FB9-114A-B199-C25A8F167498}"/>
              </a:ext>
            </a:extLst>
          </p:cNvPr>
          <p:cNvSpPr txBox="1"/>
          <p:nvPr/>
        </p:nvSpPr>
        <p:spPr>
          <a:xfrm>
            <a:off x="8474815" y="3985548"/>
            <a:ext cx="898870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Treasury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304FB34C-8762-1347-878F-160A8692E993}"/>
              </a:ext>
            </a:extLst>
          </p:cNvPr>
          <p:cNvSpPr txBox="1"/>
          <p:nvPr/>
        </p:nvSpPr>
        <p:spPr>
          <a:xfrm>
            <a:off x="7919732" y="4910430"/>
            <a:ext cx="147871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Merchant Services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E39AC77-C57E-2A4A-8013-4A006ADEC13D}"/>
              </a:ext>
            </a:extLst>
          </p:cNvPr>
          <p:cNvSpPr txBox="1"/>
          <p:nvPr/>
        </p:nvSpPr>
        <p:spPr>
          <a:xfrm>
            <a:off x="9050788" y="4447989"/>
            <a:ext cx="1106700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Positive Pay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2BC23AB3-63BD-EE4A-A1E0-C68384704077}"/>
              </a:ext>
            </a:extLst>
          </p:cNvPr>
          <p:cNvSpPr txBox="1"/>
          <p:nvPr/>
        </p:nvSpPr>
        <p:spPr>
          <a:xfrm>
            <a:off x="10342635" y="5372870"/>
            <a:ext cx="88406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Lockbox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DF1F4342-8B97-7346-BCB3-B4F4E4504BB1}"/>
              </a:ext>
            </a:extLst>
          </p:cNvPr>
          <p:cNvSpPr txBox="1"/>
          <p:nvPr/>
        </p:nvSpPr>
        <p:spPr>
          <a:xfrm>
            <a:off x="9523109" y="3985548"/>
            <a:ext cx="1182239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Cash Services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6D424CD7-60D5-084C-BE98-EC53F2332C01}"/>
              </a:ext>
            </a:extLst>
          </p:cNvPr>
          <p:cNvSpPr txBox="1"/>
          <p:nvPr/>
        </p:nvSpPr>
        <p:spPr>
          <a:xfrm>
            <a:off x="9667448" y="4902925"/>
            <a:ext cx="1365446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Business Bill Pay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5AB14BF-8618-2E40-BC1A-EB0BDF715B0E}"/>
              </a:ext>
            </a:extLst>
          </p:cNvPr>
          <p:cNvSpPr txBox="1"/>
          <p:nvPr/>
        </p:nvSpPr>
        <p:spPr>
          <a:xfrm>
            <a:off x="8149294" y="5387450"/>
            <a:ext cx="1861453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Remote Deposit Capture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4479C311-E3BB-7849-AE25-F023A16FA112}"/>
              </a:ext>
            </a:extLst>
          </p:cNvPr>
          <p:cNvSpPr txBox="1"/>
          <p:nvPr/>
        </p:nvSpPr>
        <p:spPr>
          <a:xfrm>
            <a:off x="2792700" y="4447989"/>
            <a:ext cx="145780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Check My Balance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B0E315A-2F0A-7840-A909-EEB88E5455C1}"/>
              </a:ext>
            </a:extLst>
          </p:cNvPr>
          <p:cNvSpPr txBox="1"/>
          <p:nvPr/>
        </p:nvSpPr>
        <p:spPr>
          <a:xfrm>
            <a:off x="2138497" y="4910430"/>
            <a:ext cx="1317821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Transfer Money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1E1AADA2-6E5C-D942-A6BC-82833839DF18}"/>
              </a:ext>
            </a:extLst>
          </p:cNvPr>
          <p:cNvSpPr txBox="1"/>
          <p:nvPr/>
        </p:nvSpPr>
        <p:spPr>
          <a:xfrm>
            <a:off x="2792701" y="5372872"/>
            <a:ext cx="874807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Pay Bills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1D1D8852-8D4B-A343-AEC4-E3772AD16C6C}"/>
              </a:ext>
            </a:extLst>
          </p:cNvPr>
          <p:cNvSpPr txBox="1"/>
          <p:nvPr/>
        </p:nvSpPr>
        <p:spPr>
          <a:xfrm>
            <a:off x="839755" y="4447989"/>
            <a:ext cx="183604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E95BB2C-C45E-C14A-8781-21E1B26EB66F}"/>
              </a:ext>
            </a:extLst>
          </p:cNvPr>
          <p:cNvSpPr txBox="1"/>
          <p:nvPr/>
        </p:nvSpPr>
        <p:spPr>
          <a:xfrm>
            <a:off x="668439" y="4927099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05CBBDCC-8FEF-AE44-AC0C-39231F5E398B}"/>
              </a:ext>
            </a:extLst>
          </p:cNvPr>
          <p:cNvSpPr txBox="1"/>
          <p:nvPr/>
        </p:nvSpPr>
        <p:spPr>
          <a:xfrm>
            <a:off x="1716614" y="5389541"/>
            <a:ext cx="1008749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2F3053D-A30F-F246-8FDB-8BA3CEB0B4AB}"/>
              </a:ext>
            </a:extLst>
          </p:cNvPr>
          <p:cNvSpPr txBox="1"/>
          <p:nvPr/>
        </p:nvSpPr>
        <p:spPr>
          <a:xfrm>
            <a:off x="1927289" y="4002217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85489A3-D325-AD48-BC92-9188363948E2}"/>
              </a:ext>
            </a:extLst>
          </p:cNvPr>
          <p:cNvSpPr txBox="1"/>
          <p:nvPr/>
        </p:nvSpPr>
        <p:spPr>
          <a:xfrm>
            <a:off x="271951" y="5389541"/>
            <a:ext cx="1392807" cy="38727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  <a:prstDash val="dash"/>
          </a:ln>
        </p:spPr>
        <p:txBody>
          <a:bodyPr wrap="none" lIns="121920" tIns="60960" rIns="121920" bIns="6096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484CCC8C-06F8-1247-831E-25FAFA51F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1739" y="3764821"/>
            <a:ext cx="393803" cy="30765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20182E0-2120-EEF2-BD18-0E88F83549C2}"/>
              </a:ext>
            </a:extLst>
          </p:cNvPr>
          <p:cNvSpPr txBox="1"/>
          <p:nvPr/>
        </p:nvSpPr>
        <p:spPr>
          <a:xfrm>
            <a:off x="10372763" y="4445538"/>
            <a:ext cx="634117" cy="41115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none" lIns="121920" tIns="60960" rIns="121920" bIns="6096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ACH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7B06DE-1209-996E-1770-59351529C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00" u="none" strike="noStrike" kern="120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sym typeface="Arial"/>
              </a:rPr>
              <a:t>Proprietary &amp; Confidential </a:t>
            </a:r>
          </a:p>
        </p:txBody>
      </p:sp>
    </p:spTree>
    <p:extLst>
      <p:ext uri="{BB962C8B-B14F-4D97-AF65-F5344CB8AC3E}">
        <p14:creationId xmlns:p14="http://schemas.microsoft.com/office/powerpoint/2010/main" val="38800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6BF7B-DA8B-BF5B-75A1-035695B5E5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F7AAEA8-813D-6E3C-588F-C7631322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3" y="3738915"/>
            <a:ext cx="1775979" cy="2468880"/>
          </a:xfrm>
          <a:prstGeom prst="rect">
            <a:avLst/>
          </a:prstGeom>
        </p:spPr>
      </p:pic>
      <p:pic>
        <p:nvPicPr>
          <p:cNvPr id="9" name="Picture 8" descr="A person measuring the floor&#10;&#10;Description automatically generated">
            <a:extLst>
              <a:ext uri="{FF2B5EF4-FFF2-40B4-BE49-F238E27FC236}">
                <a16:creationId xmlns:a16="http://schemas.microsoft.com/office/drawing/2014/main" id="{1158370E-D002-4C34-492B-0771301C3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660" y="1057776"/>
            <a:ext cx="1855010" cy="2676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1ADC0-40BE-047E-AB8E-F44B04E96706}"/>
              </a:ext>
            </a:extLst>
          </p:cNvPr>
          <p:cNvSpPr txBox="1"/>
          <p:nvPr/>
        </p:nvSpPr>
        <p:spPr>
          <a:xfrm>
            <a:off x="931045" y="1393672"/>
            <a:ext cx="8356600" cy="182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We've been looking for a tool that will allow us to more conveniently accept and manage credit card payments. It's just been very difficult. We've had a relationship with Bank of America for years, but they don't really have an easy mechanism outside of like a Square-type terminal to address that need, but some of their fees are really exorbitant.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FE46F-4C8E-AA43-6BF5-BA929D4FB3DC}"/>
              </a:ext>
            </a:extLst>
          </p:cNvPr>
          <p:cNvSpPr txBox="1"/>
          <p:nvPr/>
        </p:nvSpPr>
        <p:spPr>
          <a:xfrm>
            <a:off x="2711463" y="4088286"/>
            <a:ext cx="8332910" cy="147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Now I'm able to utilize Tap to Pay on iPhone without having to have Square connected on multiple devices. I do graphic design, so it’s great to be able to take a payment right there on the spot — whether it’s at a marketing show, flea market, a pop up, or just at the office.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696D7E-0B65-69E4-82F3-54F87EA4E200}"/>
              </a:ext>
            </a:extLst>
          </p:cNvPr>
          <p:cNvSpPr/>
          <p:nvPr/>
        </p:nvSpPr>
        <p:spPr>
          <a:xfrm>
            <a:off x="609600" y="1057775"/>
            <a:ext cx="10922069" cy="2676087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637E5-D6E9-4980-090D-98EFCB5A6D6C}"/>
              </a:ext>
            </a:extLst>
          </p:cNvPr>
          <p:cNvSpPr txBox="1"/>
          <p:nvPr/>
        </p:nvSpPr>
        <p:spPr>
          <a:xfrm>
            <a:off x="7118386" y="3204014"/>
            <a:ext cx="284565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30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GENERAL CONTRACTOR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B93484-7A92-51F2-A43B-71603F1D863B}"/>
              </a:ext>
            </a:extLst>
          </p:cNvPr>
          <p:cNvSpPr/>
          <p:nvPr/>
        </p:nvSpPr>
        <p:spPr>
          <a:xfrm>
            <a:off x="609600" y="3736389"/>
            <a:ext cx="10922069" cy="2468880"/>
          </a:xfrm>
          <a:prstGeom prst="rect">
            <a:avLst/>
          </a:prstGeom>
          <a:noFill/>
          <a:ln w="254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0F858-A222-01EE-726C-12E57252E7A5}"/>
              </a:ext>
            </a:extLst>
          </p:cNvPr>
          <p:cNvSpPr txBox="1"/>
          <p:nvPr/>
        </p:nvSpPr>
        <p:spPr>
          <a:xfrm>
            <a:off x="2045950" y="5634115"/>
            <a:ext cx="2419252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u="none" strike="noStrike" kern="0" cap="none" spc="30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Corbel" panose="020B0503020204020204"/>
                <a:sym typeface="Arial"/>
              </a:rPr>
              <a:t>GRAPHIC DESIGNER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1780C32-ED29-769A-84E3-7A66B0303764}"/>
              </a:ext>
            </a:extLst>
          </p:cNvPr>
          <p:cNvSpPr txBox="1">
            <a:spLocks/>
          </p:cNvSpPr>
          <p:nvPr/>
        </p:nvSpPr>
        <p:spPr>
          <a:xfrm>
            <a:off x="609600" y="130262"/>
            <a:ext cx="10972800" cy="1011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63A5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40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WHAT SMALL BUSINESSES ARE SAYING…</a:t>
            </a:r>
          </a:p>
        </p:txBody>
      </p:sp>
    </p:spTree>
    <p:extLst>
      <p:ext uri="{BB962C8B-B14F-4D97-AF65-F5344CB8AC3E}">
        <p14:creationId xmlns:p14="http://schemas.microsoft.com/office/powerpoint/2010/main" val="166913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9453A-591D-DFAE-EBC9-156676CC0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5923" y="438924"/>
            <a:ext cx="10480154" cy="589508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889000" dist="2540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8EF69-BB55-896D-5E57-7CE985A3D86E}"/>
              </a:ext>
            </a:extLst>
          </p:cNvPr>
          <p:cNvSpPr txBox="1"/>
          <p:nvPr/>
        </p:nvSpPr>
        <p:spPr>
          <a:xfrm>
            <a:off x="792123" y="6422063"/>
            <a:ext cx="2902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the report</a:t>
            </a: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rgbClr val="A2A9A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  </a:t>
            </a:r>
          </a:p>
        </p:txBody>
      </p:sp>
    </p:spTree>
    <p:extLst>
      <p:ext uri="{BB962C8B-B14F-4D97-AF65-F5344CB8AC3E}">
        <p14:creationId xmlns:p14="http://schemas.microsoft.com/office/powerpoint/2010/main" val="81577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208569-97C9-EF20-5528-81A18EBC4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353" y="-6191184"/>
            <a:ext cx="7166735" cy="4407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56AD7D4-7C58-FE00-89C7-DBE9B636C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365" y="614363"/>
            <a:ext cx="3355975" cy="1747837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>
                <a:solidFill>
                  <a:schemeClr val="accent1"/>
                </a:solidFill>
              </a:rPr>
              <a:t>Enable businesses to get paid directly through your banking channels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0D9D203-59D1-A213-3F0A-EF2EE057FD6E}"/>
              </a:ext>
            </a:extLst>
          </p:cNvPr>
          <p:cNvSpPr/>
          <p:nvPr/>
        </p:nvSpPr>
        <p:spPr>
          <a:xfrm>
            <a:off x="7856898" y="-5132919"/>
            <a:ext cx="1628073" cy="1036183"/>
          </a:xfrm>
          <a:prstGeom prst="roundRect">
            <a:avLst>
              <a:gd name="adj" fmla="val 5580"/>
            </a:avLst>
          </a:prstGeom>
          <a:noFill/>
          <a:ln w="25400">
            <a:solidFill>
              <a:schemeClr val="accent4"/>
            </a:solidFill>
          </a:ln>
          <a:effectLst>
            <a:glow rad="88900">
              <a:schemeClr val="accent4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2D17743-41B5-1DA0-68F1-BB5FE4F3A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076" y="2464495"/>
            <a:ext cx="9948029" cy="3967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7F747-97C7-C49A-770D-FDDFCDE8F6FA}"/>
              </a:ext>
            </a:extLst>
          </p:cNvPr>
          <p:cNvSpPr txBox="1"/>
          <p:nvPr/>
        </p:nvSpPr>
        <p:spPr>
          <a:xfrm>
            <a:off x="4321292" y="631369"/>
            <a:ext cx="7680101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Leverage available real estate for increased business functionality.</a:t>
            </a:r>
          </a:p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Now your Small Business can get paid digitally right on their home screen!</a:t>
            </a:r>
          </a:p>
          <a:p>
            <a:pPr>
              <a:spcAft>
                <a:spcPts val="2133"/>
              </a:spcAft>
            </a:pPr>
            <a:r>
              <a:rPr lang="en-US" sz="1800">
                <a:solidFill>
                  <a:srgbClr val="060E21"/>
                </a:solidFill>
                <a:latin typeface="+mn-lt"/>
              </a:rPr>
              <a:t>Seamlessly integrate the ability to receive a payment into the mobile experience for Small Businesses.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C12E94-B9B2-CACA-95A8-13CEC85AB702}"/>
              </a:ext>
            </a:extLst>
          </p:cNvPr>
          <p:cNvCxnSpPr>
            <a:cxnSpLocks/>
          </p:cNvCxnSpPr>
          <p:nvPr/>
        </p:nvCxnSpPr>
        <p:spPr>
          <a:xfrm>
            <a:off x="4219384" y="715516"/>
            <a:ext cx="0" cy="21308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3215B46A-7AB2-3789-695F-A10BB69E6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744" y="3429000"/>
            <a:ext cx="2406475" cy="5214029"/>
          </a:xfrm>
          <a:prstGeom prst="roundRect">
            <a:avLst>
              <a:gd name="adj" fmla="val 9912"/>
            </a:avLst>
          </a:prstGeom>
          <a:effectLst>
            <a:outerShdw blurRad="279695" dist="125675" dir="2700000" algn="tl" rotWithShape="0">
              <a:prstClr val="black">
                <a:alpha val="12911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7F7322-16D8-0F0D-D10D-64DE0F7EDF26}"/>
              </a:ext>
            </a:extLst>
          </p:cNvPr>
          <p:cNvCxnSpPr>
            <a:cxnSpLocks/>
          </p:cNvCxnSpPr>
          <p:nvPr/>
        </p:nvCxnSpPr>
        <p:spPr>
          <a:xfrm>
            <a:off x="4219384" y="1268737"/>
            <a:ext cx="0" cy="21308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E7366C-D05D-FDC6-53D6-8157E9AF9D67}"/>
              </a:ext>
            </a:extLst>
          </p:cNvPr>
          <p:cNvCxnSpPr>
            <a:cxnSpLocks/>
          </p:cNvCxnSpPr>
          <p:nvPr/>
        </p:nvCxnSpPr>
        <p:spPr>
          <a:xfrm>
            <a:off x="4219384" y="1860717"/>
            <a:ext cx="0" cy="41847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Image">
            <a:extLst>
              <a:ext uri="{FF2B5EF4-FFF2-40B4-BE49-F238E27FC236}">
                <a16:creationId xmlns:a16="http://schemas.microsoft.com/office/drawing/2014/main" id="{EE85729C-CA02-6CAF-18B0-7E9A4EAC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848" y="-5807985"/>
            <a:ext cx="1995152" cy="43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59981CC7-C50B-E748-AD06-3EF146FBE639}"/>
              </a:ext>
            </a:extLst>
          </p:cNvPr>
          <p:cNvSpPr/>
          <p:nvPr/>
        </p:nvSpPr>
        <p:spPr>
          <a:xfrm>
            <a:off x="0" y="2"/>
            <a:ext cx="12192000" cy="2215377"/>
          </a:xfrm>
          <a:prstGeom prst="rect">
            <a:avLst/>
          </a:prstGeom>
          <a:solidFill>
            <a:srgbClr val="F7F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7895C-FD39-4831-9231-0BFBCDA6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903"/>
            <a:ext cx="10972800" cy="1011936"/>
          </a:xfrm>
        </p:spPr>
        <p:txBody>
          <a:bodyPr/>
          <a:lstStyle/>
          <a:p>
            <a:r>
              <a:rPr lang="en-US"/>
              <a:t>What outcomes are banks realizing?</a:t>
            </a:r>
          </a:p>
        </p:txBody>
      </p:sp>
      <p:sp>
        <p:nvSpPr>
          <p:cNvPr id="23" name="Footer Placeholder 10">
            <a:extLst>
              <a:ext uri="{FF2B5EF4-FFF2-40B4-BE49-F238E27FC236}">
                <a16:creationId xmlns:a16="http://schemas.microsoft.com/office/drawing/2014/main" id="{35FDEDBB-30B1-3C0A-A318-BD63577F2D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75080" y="6356351"/>
            <a:ext cx="719836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sym typeface="Arial"/>
              </a:rPr>
              <a:t>Proprietary &amp; Confidential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34721-BC0E-504C-B884-83F9A6830882}"/>
              </a:ext>
            </a:extLst>
          </p:cNvPr>
          <p:cNvSpPr txBox="1"/>
          <p:nvPr/>
        </p:nvSpPr>
        <p:spPr>
          <a:xfrm>
            <a:off x="6017388" y="1409310"/>
            <a:ext cx="4552613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INCREASED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Engagement &amp; Product Depth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732950-BBA5-594B-821D-C0A311A04F6D}"/>
              </a:ext>
            </a:extLst>
          </p:cNvPr>
          <p:cNvSpPr txBox="1"/>
          <p:nvPr/>
        </p:nvSpPr>
        <p:spPr>
          <a:xfrm>
            <a:off x="1275080" y="1401164"/>
            <a:ext cx="2652947" cy="636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INCREASED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Deposit Balance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7D2425-64F9-6F4F-B8D5-6BA88F2AA662}"/>
              </a:ext>
            </a:extLst>
          </p:cNvPr>
          <p:cNvCxnSpPr>
            <a:cxnSpLocks/>
          </p:cNvCxnSpPr>
          <p:nvPr/>
        </p:nvCxnSpPr>
        <p:spPr>
          <a:xfrm>
            <a:off x="2119469" y="2215384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C19676-D4E3-D944-B1F7-692AC7B6A389}"/>
              </a:ext>
            </a:extLst>
          </p:cNvPr>
          <p:cNvCxnSpPr>
            <a:cxnSpLocks/>
          </p:cNvCxnSpPr>
          <p:nvPr/>
        </p:nvCxnSpPr>
        <p:spPr>
          <a:xfrm>
            <a:off x="7855528" y="2215384"/>
            <a:ext cx="876337" cy="0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42EB212-7F30-FEFF-60C9-7FA0E71FF3BF}"/>
              </a:ext>
            </a:extLst>
          </p:cNvPr>
          <p:cNvGraphicFramePr>
            <a:graphicFrameLocks noGrp="1"/>
          </p:cNvGraphicFramePr>
          <p:nvPr/>
        </p:nvGraphicFramePr>
        <p:xfrm>
          <a:off x="5223747" y="2554831"/>
          <a:ext cx="649938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0051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605883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455868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527585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400">
                          <a:latin typeface="+mj-lt"/>
                        </a:rPr>
                        <a:t>PRODUCT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AB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SMB Avg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% Change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432359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Online Banking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99.3%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82.6%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829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Mobile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22.6%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12.3%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82%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9624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Debit Card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89.0%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57.5%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437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Merchant Services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117%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ACH Credit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1.1%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645%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152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Bill Pay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90.0%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30.2%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198%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5856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Payroll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2.8%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600%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8809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Branch Deposit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29.9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32.5%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-8%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9994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eStatements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77.1%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56.4%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04151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Relationship Depth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6.4 (existing SMB)</a:t>
                      </a:r>
                      <a:br>
                        <a:rPr lang="en-US" sz="1200">
                          <a:solidFill>
                            <a:schemeClr val="tx2"/>
                          </a:solidFill>
                        </a:rPr>
                      </a:br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8.2 (new to bank)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2"/>
                          </a:solidFill>
                        </a:rPr>
                        <a:t>3.9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  <a:t>64%</a:t>
                      </a:r>
                      <a:b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</a:br>
                      <a:r>
                        <a:rPr lang="en-US" sz="1200" b="1">
                          <a:solidFill>
                            <a:srgbClr val="00B050"/>
                          </a:solidFill>
                          <a:latin typeface="+mn-lt"/>
                        </a:rPr>
                        <a:t>110%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35666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B8BFBE3-5886-46BC-A3AF-B76ECC606EC4}"/>
              </a:ext>
            </a:extLst>
          </p:cNvPr>
          <p:cNvGraphicFramePr>
            <a:graphicFrameLocks/>
          </p:cNvGraphicFramePr>
          <p:nvPr/>
        </p:nvGraphicFramePr>
        <p:xfrm>
          <a:off x="545956" y="2554831"/>
          <a:ext cx="4023360" cy="3699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92341A-3BF5-C0F1-BF6D-CFA9ADCAAC2B}"/>
              </a:ext>
            </a:extLst>
          </p:cNvPr>
          <p:cNvSpPr/>
          <p:nvPr/>
        </p:nvSpPr>
        <p:spPr>
          <a:xfrm>
            <a:off x="1493949" y="2624426"/>
            <a:ext cx="1063687" cy="43084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F6C0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Arial"/>
              </a:rPr>
              <a:t>+65%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6E803ED-A2AD-4591-D086-2C611EE2E95B}"/>
              </a:ext>
            </a:extLst>
          </p:cNvPr>
          <p:cNvGraphicFramePr>
            <a:graphicFrameLocks noGrp="1"/>
          </p:cNvGraphicFramePr>
          <p:nvPr/>
        </p:nvGraphicFramePr>
        <p:xfrm>
          <a:off x="5109557" y="3768396"/>
          <a:ext cx="6704019" cy="350520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5400000" algn="t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2061557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551707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515075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575680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Merchant Services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5.2%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2.4%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117%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CB2838-5762-DABC-1531-608431A0D0D1}"/>
              </a:ext>
            </a:extLst>
          </p:cNvPr>
          <p:cNvGraphicFramePr>
            <a:graphicFrameLocks noGrp="1"/>
          </p:cNvGraphicFramePr>
          <p:nvPr/>
        </p:nvGraphicFramePr>
        <p:xfrm>
          <a:off x="5109557" y="5642035"/>
          <a:ext cx="6704019" cy="579120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5400000" algn="t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1817716">
                  <a:extLst>
                    <a:ext uri="{9D8B030D-6E8A-4147-A177-3AD203B41FA5}">
                      <a16:colId xmlns:a16="http://schemas.microsoft.com/office/drawing/2014/main" val="747205873"/>
                    </a:ext>
                  </a:extLst>
                </a:gridCol>
                <a:gridCol w="1983971">
                  <a:extLst>
                    <a:ext uri="{9D8B030D-6E8A-4147-A177-3AD203B41FA5}">
                      <a16:colId xmlns:a16="http://schemas.microsoft.com/office/drawing/2014/main" val="2051000271"/>
                    </a:ext>
                  </a:extLst>
                </a:gridCol>
                <a:gridCol w="1230283">
                  <a:extLst>
                    <a:ext uri="{9D8B030D-6E8A-4147-A177-3AD203B41FA5}">
                      <a16:colId xmlns:a16="http://schemas.microsoft.com/office/drawing/2014/main" val="4060523807"/>
                    </a:ext>
                  </a:extLst>
                </a:gridCol>
                <a:gridCol w="1672049">
                  <a:extLst>
                    <a:ext uri="{9D8B030D-6E8A-4147-A177-3AD203B41FA5}">
                      <a16:colId xmlns:a16="http://schemas.microsoft.com/office/drawing/2014/main" val="1197355774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Relationship Depth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6.4% </a:t>
                      </a:r>
                      <a:r>
                        <a:rPr lang="en-US" sz="1300">
                          <a:solidFill>
                            <a:schemeClr val="tx2"/>
                          </a:solidFill>
                          <a:latin typeface="+mn-lt"/>
                        </a:rPr>
                        <a:t>(existing SMB)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8.2% </a:t>
                      </a:r>
                      <a:r>
                        <a:rPr lang="en-US" sz="1300">
                          <a:solidFill>
                            <a:schemeClr val="tx2"/>
                          </a:solidFill>
                          <a:latin typeface="+mn-lt"/>
                        </a:rPr>
                        <a:t>(new to bank)</a:t>
                      </a:r>
                      <a:endParaRPr lang="en-US" sz="15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2"/>
                          </a:solidFill>
                          <a:latin typeface="+mj-lt"/>
                        </a:rPr>
                        <a:t>3.9%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64%</a:t>
                      </a: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110%</a:t>
                      </a:r>
                    </a:p>
                  </a:txBody>
                  <a:tcPr marL="6351" marR="6351" marT="6351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8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15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311258-7483-3AE5-A69A-FC206556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Deploying Autobooks is your Anti-Project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92DF53-D5D1-DC1A-7325-DE99B68548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98949-8B39-594C-CFE5-62B68A268E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CADEA9-0AFC-B549-B690-A46B9B6402E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F21BA6-738D-4D6A-4C23-778E4BC12CC8}"/>
              </a:ext>
            </a:extLst>
          </p:cNvPr>
          <p:cNvSpPr txBox="1"/>
          <p:nvPr/>
        </p:nvSpPr>
        <p:spPr>
          <a:xfrm>
            <a:off x="477181" y="1824369"/>
            <a:ext cx="3424835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/>
              <a:t>Get a Quick Win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B186A-060E-DC4F-8E74-4DFE3D1E6DB1}"/>
              </a:ext>
            </a:extLst>
          </p:cNvPr>
          <p:cNvSpPr txBox="1"/>
          <p:nvPr/>
        </p:nvSpPr>
        <p:spPr>
          <a:xfrm>
            <a:off x="582260" y="3088017"/>
            <a:ext cx="3214678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0" i="0" kern="1200">
                <a:solidFill>
                  <a:schemeClr val="tx2"/>
                </a:solidFill>
              </a:rPr>
              <a:t>Deliver value to </a:t>
            </a:r>
            <a:br>
              <a:rPr lang="en-US" sz="2400" b="0" i="0" kern="1200">
                <a:solidFill>
                  <a:schemeClr val="tx2"/>
                </a:solidFill>
              </a:rPr>
            </a:br>
            <a:r>
              <a:rPr lang="en-US" sz="2400" b="0" i="0" kern="1200">
                <a:solidFill>
                  <a:schemeClr val="tx2"/>
                </a:solidFill>
              </a:rPr>
              <a:t>your businesses and non-profits </a:t>
            </a:r>
            <a:r>
              <a:rPr lang="en-US" sz="2400" b="0" i="1" kern="1200">
                <a:solidFill>
                  <a:schemeClr val="tx2"/>
                </a:solidFill>
              </a:rPr>
              <a:t>fast.</a:t>
            </a:r>
            <a:r>
              <a:rPr lang="en-US" sz="2400" b="0" i="0" kern="1200">
                <a:solidFill>
                  <a:schemeClr val="tx2"/>
                </a:solidFill>
              </a:rPr>
              <a:t> </a:t>
            </a:r>
          </a:p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0" i="0" kern="1200">
                <a:solidFill>
                  <a:schemeClr val="tx2"/>
                </a:solidFill>
              </a:rPr>
              <a:t>From kick off to go live, projects average </a:t>
            </a:r>
            <a:r>
              <a:rPr lang="en-US" sz="2400" b="1" i="0" kern="1200">
                <a:solidFill>
                  <a:schemeClr val="tx2"/>
                </a:solidFill>
              </a:rPr>
              <a:t>less than 4 weeks</a:t>
            </a:r>
            <a:r>
              <a:rPr lang="en-US" sz="2400" b="0" i="0" kern="1200">
                <a:solidFill>
                  <a:schemeClr val="tx2"/>
                </a:solidFill>
              </a:rPr>
              <a:t> in length.</a:t>
            </a:r>
            <a:endParaRPr lang="en-US" sz="2400" b="1" kern="12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8A352D-DA8A-F09A-376D-76BCB69C9732}"/>
              </a:ext>
            </a:extLst>
          </p:cNvPr>
          <p:cNvSpPr txBox="1"/>
          <p:nvPr/>
        </p:nvSpPr>
        <p:spPr>
          <a:xfrm>
            <a:off x="4381494" y="1824369"/>
            <a:ext cx="3424835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0" kern="1200"/>
              <a:t>Cost of Project</a:t>
            </a:r>
            <a:endParaRPr lang="en-US" sz="2400" b="1" kern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EC2EB-F8AA-A722-1FEF-687A88F78AB6}"/>
              </a:ext>
            </a:extLst>
          </p:cNvPr>
          <p:cNvSpPr txBox="1"/>
          <p:nvPr/>
        </p:nvSpPr>
        <p:spPr>
          <a:xfrm>
            <a:off x="4676502" y="3088017"/>
            <a:ext cx="2838996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i="0" kern="1200">
                <a:solidFill>
                  <a:schemeClr val="tx2"/>
                </a:solidFill>
              </a:rPr>
              <a:t>No cost – this feature is included with your Q2 install!</a:t>
            </a:r>
            <a:endParaRPr lang="en-US" sz="2400" b="1" kern="120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82D8FD-E49E-C7B9-1554-BFA4E2C7CB54}"/>
              </a:ext>
            </a:extLst>
          </p:cNvPr>
          <p:cNvSpPr txBox="1"/>
          <p:nvPr/>
        </p:nvSpPr>
        <p:spPr>
          <a:xfrm>
            <a:off x="8285806" y="1824369"/>
            <a:ext cx="3429013" cy="91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0" kern="1200"/>
              <a:t>Don’t Derail Other Projects</a:t>
            </a:r>
            <a:endParaRPr lang="en-US" sz="2400" b="1" kern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4E862-4D16-E9B4-B2B3-07051A8E3C2C}"/>
              </a:ext>
            </a:extLst>
          </p:cNvPr>
          <p:cNvSpPr txBox="1"/>
          <p:nvPr/>
        </p:nvSpPr>
        <p:spPr>
          <a:xfrm>
            <a:off x="8287895" y="3080459"/>
            <a:ext cx="3424835" cy="20971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0" tIns="26670" rIns="35560" bIns="40005" numCol="1" spcCol="1270" anchor="t" anchorCtr="0">
            <a:noAutofit/>
          </a:bodyPr>
          <a:lstStyle/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i="0" kern="1200">
                <a:solidFill>
                  <a:schemeClr val="tx2"/>
                </a:solidFill>
              </a:rPr>
              <a:t>Autobooks and Q2 </a:t>
            </a:r>
            <a:br>
              <a:rPr lang="en-US" sz="2400" i="0" kern="1200">
                <a:solidFill>
                  <a:schemeClr val="tx2"/>
                </a:solidFill>
              </a:rPr>
            </a:br>
            <a:r>
              <a:rPr lang="en-US" sz="2400" i="0" kern="1200">
                <a:solidFill>
                  <a:schemeClr val="tx2"/>
                </a:solidFill>
              </a:rPr>
              <a:t>handle the technical install, requiring </a:t>
            </a:r>
            <a:r>
              <a:rPr lang="en-US" sz="2400" b="1" i="0" kern="1200">
                <a:solidFill>
                  <a:schemeClr val="tx2"/>
                </a:solidFill>
              </a:rPr>
              <a:t>1 hour per week </a:t>
            </a:r>
            <a:r>
              <a:rPr lang="en-US" sz="2400" i="0" kern="1200">
                <a:solidFill>
                  <a:schemeClr val="tx2"/>
                </a:solidFill>
              </a:rPr>
              <a:t>of time from the financial institution.</a:t>
            </a:r>
          </a:p>
          <a:p>
            <a:pPr lvl="1" algn="ctr" defTabSz="2222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2400" kern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2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4C28349-EB88-B981-FC28-3D400BE48246}"/>
              </a:ext>
            </a:extLst>
          </p:cNvPr>
          <p:cNvSpPr/>
          <p:nvPr/>
        </p:nvSpPr>
        <p:spPr>
          <a:xfrm flipH="1">
            <a:off x="3881933" y="0"/>
            <a:ext cx="8310067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rgbClr val="000000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CDF2E-390D-BED2-0BBB-D7DBBFEDA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09600" y="6356351"/>
            <a:ext cx="558800" cy="36618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CADEA9-0AFC-B549-B690-A46B9B6402E4}" type="slidenum">
              <a:rPr kumimoji="0" lang="en-US" sz="933" u="none" strike="noStrike" kern="0" cap="none" spc="0" normalizeH="0" baseline="0" noProof="0" smtClean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933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84EF6B8-07FE-1705-748D-8D28401E2B44}"/>
              </a:ext>
            </a:extLst>
          </p:cNvPr>
          <p:cNvSpPr txBox="1">
            <a:spLocks/>
          </p:cNvSpPr>
          <p:nvPr/>
        </p:nvSpPr>
        <p:spPr>
          <a:xfrm>
            <a:off x="609601" y="1665576"/>
            <a:ext cx="2969971" cy="1213922"/>
          </a:xfrm>
          <a:prstGeom prst="rect">
            <a:avLst/>
          </a:prstGeom>
        </p:spPr>
        <p:txBody>
          <a:bodyPr vert="horz" wrap="square" lIns="121920" tIns="60960" rIns="121920" bIns="60960" rtlCol="0" anchor="b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  <a:sym typeface="Arial"/>
              </a:rPr>
              <a:t>Autobooks Product Videos</a:t>
            </a:r>
          </a:p>
        </p:txBody>
      </p:sp>
      <p:sp>
        <p:nvSpPr>
          <p:cNvPr id="13" name="TextBox 12">
            <a:hlinkClick r:id="rId2"/>
            <a:extLst>
              <a:ext uri="{FF2B5EF4-FFF2-40B4-BE49-F238E27FC236}">
                <a16:creationId xmlns:a16="http://schemas.microsoft.com/office/drawing/2014/main" id="{68508AD6-CE2F-4FEA-42B0-728EC65B245F}"/>
              </a:ext>
            </a:extLst>
          </p:cNvPr>
          <p:cNvSpPr txBox="1"/>
          <p:nvPr/>
        </p:nvSpPr>
        <p:spPr>
          <a:xfrm>
            <a:off x="8134501" y="1230919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Accepting a Payment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95D4E9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4" name="TextBox 13">
            <a:hlinkClick r:id="rId3"/>
            <a:extLst>
              <a:ext uri="{FF2B5EF4-FFF2-40B4-BE49-F238E27FC236}">
                <a16:creationId xmlns:a16="http://schemas.microsoft.com/office/drawing/2014/main" id="{52DC9440-D6EB-9FD8-A3DA-3A5C474FD2F1}"/>
              </a:ext>
            </a:extLst>
          </p:cNvPr>
          <p:cNvSpPr txBox="1"/>
          <p:nvPr/>
        </p:nvSpPr>
        <p:spPr>
          <a:xfrm>
            <a:off x="8134501" y="3224053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Invoicing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CC147F09-3A9E-B529-1FFD-E14B3918B8CB}"/>
              </a:ext>
            </a:extLst>
          </p:cNvPr>
          <p:cNvSpPr txBox="1"/>
          <p:nvPr/>
        </p:nvSpPr>
        <p:spPr>
          <a:xfrm>
            <a:off x="8134501" y="5223317"/>
            <a:ext cx="355031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Mobile Invoicing</a:t>
            </a: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95D4E9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 →</a:t>
            </a: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A3155F-579B-7AE2-D527-41343A5C28F0}"/>
              </a:ext>
            </a:extLst>
          </p:cNvPr>
          <p:cNvCxnSpPr>
            <a:cxnSpLocks/>
          </p:cNvCxnSpPr>
          <p:nvPr/>
        </p:nvCxnSpPr>
        <p:spPr>
          <a:xfrm>
            <a:off x="751027" y="3179697"/>
            <a:ext cx="731139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Accepting a Payment with Autobooks">
            <a:hlinkClick r:id="rId2"/>
            <a:extLst>
              <a:ext uri="{FF2B5EF4-FFF2-40B4-BE49-F238E27FC236}">
                <a16:creationId xmlns:a16="http://schemas.microsoft.com/office/drawing/2014/main" id="{4A2658E4-D893-2E65-C853-368F486F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583051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voicing with Autobooks">
            <a:hlinkClick r:id="rId3"/>
            <a:extLst>
              <a:ext uri="{FF2B5EF4-FFF2-40B4-BE49-F238E27FC236}">
                <a16:creationId xmlns:a16="http://schemas.microsoft.com/office/drawing/2014/main" id="{F4FF7A82-A75E-2EED-0022-75A95C91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2616803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bile Invoicing with Autobooks">
            <a:hlinkClick r:id="rId4"/>
            <a:extLst>
              <a:ext uri="{FF2B5EF4-FFF2-40B4-BE49-F238E27FC236}">
                <a16:creationId xmlns:a16="http://schemas.microsoft.com/office/drawing/2014/main" id="{9C1F5479-6B7F-26E7-C732-36339C45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9" y="4650554"/>
            <a:ext cx="3017520" cy="169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0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E1BC3B45-B65C-C2F2-1938-5D9361A4E530}"/>
              </a:ext>
            </a:extLst>
          </p:cNvPr>
          <p:cNvSpPr/>
          <p:nvPr/>
        </p:nvSpPr>
        <p:spPr>
          <a:xfrm rot="19800000">
            <a:off x="-1498487" y="-178662"/>
            <a:ext cx="5563380" cy="7484031"/>
          </a:xfrm>
          <a:custGeom>
            <a:avLst/>
            <a:gdLst>
              <a:gd name="connsiteX0" fmla="*/ 62272 w 4172535"/>
              <a:gd name="connsiteY0" fmla="*/ 4346544 h 5613023"/>
              <a:gd name="connsiteX1" fmla="*/ 0 w 4172535"/>
              <a:gd name="connsiteY1" fmla="*/ 4454402 h 5613023"/>
              <a:gd name="connsiteX2" fmla="*/ 18829 w 4172535"/>
              <a:gd name="connsiteY2" fmla="*/ 4465272 h 5613023"/>
              <a:gd name="connsiteX3" fmla="*/ 227587 w 4172535"/>
              <a:gd name="connsiteY3" fmla="*/ 4060210 h 5613023"/>
              <a:gd name="connsiteX4" fmla="*/ 168293 w 4172535"/>
              <a:gd name="connsiteY4" fmla="*/ 4162910 h 5613023"/>
              <a:gd name="connsiteX5" fmla="*/ 112739 w 4172535"/>
              <a:gd name="connsiteY5" fmla="*/ 4351897 h 5613023"/>
              <a:gd name="connsiteX6" fmla="*/ 62003 w 4172535"/>
              <a:gd name="connsiteY6" fmla="*/ 4490199 h 5613023"/>
              <a:gd name="connsiteX7" fmla="*/ 84982 w 4172535"/>
              <a:gd name="connsiteY7" fmla="*/ 4503466 h 5613023"/>
              <a:gd name="connsiteX8" fmla="*/ 124252 w 4172535"/>
              <a:gd name="connsiteY8" fmla="*/ 4399870 h 5613023"/>
              <a:gd name="connsiteX9" fmla="*/ 180222 w 4172535"/>
              <a:gd name="connsiteY9" fmla="*/ 4229554 h 5613023"/>
              <a:gd name="connsiteX10" fmla="*/ 349361 w 4172535"/>
              <a:gd name="connsiteY10" fmla="*/ 3849291 h 5613023"/>
              <a:gd name="connsiteX11" fmla="*/ 307256 w 4172535"/>
              <a:gd name="connsiteY11" fmla="*/ 3922220 h 5613023"/>
              <a:gd name="connsiteX12" fmla="*/ 283428 w 4172535"/>
              <a:gd name="connsiteY12" fmla="*/ 4040264 h 5613023"/>
              <a:gd name="connsiteX13" fmla="*/ 183540 w 4172535"/>
              <a:gd name="connsiteY13" fmla="*/ 4379328 h 5613023"/>
              <a:gd name="connsiteX14" fmla="*/ 128676 w 4172535"/>
              <a:gd name="connsiteY14" fmla="*/ 4528693 h 5613023"/>
              <a:gd name="connsiteX15" fmla="*/ 152243 w 4172535"/>
              <a:gd name="connsiteY15" fmla="*/ 4542299 h 5613023"/>
              <a:gd name="connsiteX16" fmla="*/ 209006 w 4172535"/>
              <a:gd name="connsiteY16" fmla="*/ 4387761 h 5613023"/>
              <a:gd name="connsiteX17" fmla="*/ 309560 w 4172535"/>
              <a:gd name="connsiteY17" fmla="*/ 4046452 h 5613023"/>
              <a:gd name="connsiteX18" fmla="*/ 460489 w 4172535"/>
              <a:gd name="connsiteY18" fmla="*/ 3656812 h 5613023"/>
              <a:gd name="connsiteX19" fmla="*/ 425731 w 4172535"/>
              <a:gd name="connsiteY19" fmla="*/ 3717014 h 5613023"/>
              <a:gd name="connsiteX20" fmla="*/ 423446 w 4172535"/>
              <a:gd name="connsiteY20" fmla="*/ 3733199 h 5613023"/>
              <a:gd name="connsiteX21" fmla="*/ 241141 w 4172535"/>
              <a:gd name="connsiteY21" fmla="*/ 4442964 h 5613023"/>
              <a:gd name="connsiteX22" fmla="*/ 194261 w 4172535"/>
              <a:gd name="connsiteY22" fmla="*/ 4566558 h 5613023"/>
              <a:gd name="connsiteX23" fmla="*/ 218622 w 4172535"/>
              <a:gd name="connsiteY23" fmla="*/ 4580623 h 5613023"/>
              <a:gd name="connsiteX24" fmla="*/ 279664 w 4172535"/>
              <a:gd name="connsiteY24" fmla="*/ 4414785 h 5613023"/>
              <a:gd name="connsiteX25" fmla="*/ 453991 w 4172535"/>
              <a:gd name="connsiteY25" fmla="*/ 3714024 h 5613023"/>
              <a:gd name="connsiteX26" fmla="*/ 558967 w 4172535"/>
              <a:gd name="connsiteY26" fmla="*/ 3486243 h 5613023"/>
              <a:gd name="connsiteX27" fmla="*/ 521924 w 4172535"/>
              <a:gd name="connsiteY27" fmla="*/ 3550404 h 5613023"/>
              <a:gd name="connsiteX28" fmla="*/ 501745 w 4172535"/>
              <a:gd name="connsiteY28" fmla="*/ 3726361 h 5613023"/>
              <a:gd name="connsiteX29" fmla="*/ 262099 w 4172535"/>
              <a:gd name="connsiteY29" fmla="*/ 4604829 h 5613023"/>
              <a:gd name="connsiteX30" fmla="*/ 261797 w 4172535"/>
              <a:gd name="connsiteY30" fmla="*/ 4605550 h 5613023"/>
              <a:gd name="connsiteX31" fmla="*/ 284764 w 4172535"/>
              <a:gd name="connsiteY31" fmla="*/ 4618810 h 5613023"/>
              <a:gd name="connsiteX32" fmla="*/ 338219 w 4172535"/>
              <a:gd name="connsiteY32" fmla="*/ 4477990 h 5613023"/>
              <a:gd name="connsiteX33" fmla="*/ 551110 w 4172535"/>
              <a:gd name="connsiteY33" fmla="*/ 3567414 h 5613023"/>
              <a:gd name="connsiteX34" fmla="*/ 646622 w 4172535"/>
              <a:gd name="connsiteY34" fmla="*/ 3334420 h 5613023"/>
              <a:gd name="connsiteX35" fmla="*/ 617832 w 4172535"/>
              <a:gd name="connsiteY35" fmla="*/ 3384285 h 5613023"/>
              <a:gd name="connsiteX36" fmla="*/ 617588 w 4172535"/>
              <a:gd name="connsiteY36" fmla="*/ 3388871 h 5613023"/>
              <a:gd name="connsiteX37" fmla="*/ 383935 w 4172535"/>
              <a:gd name="connsiteY37" fmla="*/ 4495223 h 5613023"/>
              <a:gd name="connsiteX38" fmla="*/ 327609 w 4172535"/>
              <a:gd name="connsiteY38" fmla="*/ 4643547 h 5613023"/>
              <a:gd name="connsiteX39" fmla="*/ 351451 w 4172535"/>
              <a:gd name="connsiteY39" fmla="*/ 4657312 h 5613023"/>
              <a:gd name="connsiteX40" fmla="*/ 356846 w 4172535"/>
              <a:gd name="connsiteY40" fmla="*/ 4644448 h 5613023"/>
              <a:gd name="connsiteX41" fmla="*/ 645446 w 4172535"/>
              <a:gd name="connsiteY41" fmla="*/ 3375903 h 5613023"/>
              <a:gd name="connsiteX42" fmla="*/ 730691 w 4172535"/>
              <a:gd name="connsiteY42" fmla="*/ 3188808 h 5613023"/>
              <a:gd name="connsiteX43" fmla="*/ 701380 w 4172535"/>
              <a:gd name="connsiteY43" fmla="*/ 3239577 h 5613023"/>
              <a:gd name="connsiteX44" fmla="*/ 693921 w 4172535"/>
              <a:gd name="connsiteY44" fmla="*/ 3384923 h 5613023"/>
              <a:gd name="connsiteX45" fmla="*/ 401748 w 4172535"/>
              <a:gd name="connsiteY45" fmla="*/ 4664677 h 5613023"/>
              <a:gd name="connsiteX46" fmla="*/ 394422 w 4172535"/>
              <a:gd name="connsiteY46" fmla="*/ 4682121 h 5613023"/>
              <a:gd name="connsiteX47" fmla="*/ 417745 w 4172535"/>
              <a:gd name="connsiteY47" fmla="*/ 4695587 h 5613023"/>
              <a:gd name="connsiteX48" fmla="*/ 426742 w 4172535"/>
              <a:gd name="connsiteY48" fmla="*/ 4674163 h 5613023"/>
              <a:gd name="connsiteX49" fmla="*/ 730628 w 4172535"/>
              <a:gd name="connsiteY49" fmla="*/ 3196832 h 5613023"/>
              <a:gd name="connsiteX50" fmla="*/ 807330 w 4172535"/>
              <a:gd name="connsiteY50" fmla="*/ 3056065 h 5613023"/>
              <a:gd name="connsiteX51" fmla="*/ 780192 w 4172535"/>
              <a:gd name="connsiteY51" fmla="*/ 3103069 h 5613023"/>
              <a:gd name="connsiteX52" fmla="*/ 779253 w 4172535"/>
              <a:gd name="connsiteY52" fmla="*/ 3204287 h 5613023"/>
              <a:gd name="connsiteX53" fmla="*/ 471308 w 4172535"/>
              <a:gd name="connsiteY53" fmla="*/ 4694560 h 5613023"/>
              <a:gd name="connsiteX54" fmla="*/ 460496 w 4172535"/>
              <a:gd name="connsiteY54" fmla="*/ 4720269 h 5613023"/>
              <a:gd name="connsiteX55" fmla="*/ 483934 w 4172535"/>
              <a:gd name="connsiteY55" fmla="*/ 4733801 h 5613023"/>
              <a:gd name="connsiteX56" fmla="*/ 496454 w 4172535"/>
              <a:gd name="connsiteY56" fmla="*/ 4704018 h 5613023"/>
              <a:gd name="connsiteX57" fmla="*/ 805972 w 4172535"/>
              <a:gd name="connsiteY57" fmla="*/ 3204773 h 5613023"/>
              <a:gd name="connsiteX58" fmla="*/ 880907 w 4172535"/>
              <a:gd name="connsiteY58" fmla="*/ 2928626 h 5613023"/>
              <a:gd name="connsiteX59" fmla="*/ 855645 w 4172535"/>
              <a:gd name="connsiteY59" fmla="*/ 2972382 h 5613023"/>
              <a:gd name="connsiteX60" fmla="*/ 857303 w 4172535"/>
              <a:gd name="connsiteY60" fmla="*/ 3024249 h 5613023"/>
              <a:gd name="connsiteX61" fmla="*/ 528139 w 4172535"/>
              <a:gd name="connsiteY61" fmla="*/ 4758033 h 5613023"/>
              <a:gd name="connsiteX62" fmla="*/ 527694 w 4172535"/>
              <a:gd name="connsiteY62" fmla="*/ 4759066 h 5613023"/>
              <a:gd name="connsiteX63" fmla="*/ 550219 w 4172535"/>
              <a:gd name="connsiteY63" fmla="*/ 4772071 h 5613023"/>
              <a:gd name="connsiteX64" fmla="*/ 566273 w 4172535"/>
              <a:gd name="connsiteY64" fmla="*/ 4733930 h 5613023"/>
              <a:gd name="connsiteX65" fmla="*/ 883807 w 4172535"/>
              <a:gd name="connsiteY65" fmla="*/ 3016712 h 5613023"/>
              <a:gd name="connsiteX66" fmla="*/ 951864 w 4172535"/>
              <a:gd name="connsiteY66" fmla="*/ 2805726 h 5613023"/>
              <a:gd name="connsiteX67" fmla="*/ 927413 w 4172535"/>
              <a:gd name="connsiteY67" fmla="*/ 2848077 h 5613023"/>
              <a:gd name="connsiteX68" fmla="*/ 932896 w 4172535"/>
              <a:gd name="connsiteY68" fmla="*/ 3022413 h 5613023"/>
              <a:gd name="connsiteX69" fmla="*/ 610957 w 4172535"/>
              <a:gd name="connsiteY69" fmla="*/ 4754281 h 5613023"/>
              <a:gd name="connsiteX70" fmla="*/ 593042 w 4172535"/>
              <a:gd name="connsiteY70" fmla="*/ 4796794 h 5613023"/>
              <a:gd name="connsiteX71" fmla="*/ 616824 w 4172535"/>
              <a:gd name="connsiteY71" fmla="*/ 4810525 h 5613023"/>
              <a:gd name="connsiteX72" fmla="*/ 622931 w 4172535"/>
              <a:gd name="connsiteY72" fmla="*/ 4796343 h 5613023"/>
              <a:gd name="connsiteX73" fmla="*/ 953346 w 4172535"/>
              <a:gd name="connsiteY73" fmla="*/ 2825539 h 5613023"/>
              <a:gd name="connsiteX74" fmla="*/ 1019429 w 4172535"/>
              <a:gd name="connsiteY74" fmla="*/ 2688699 h 5613023"/>
              <a:gd name="connsiteX75" fmla="*/ 995719 w 4172535"/>
              <a:gd name="connsiteY75" fmla="*/ 2729766 h 5613023"/>
              <a:gd name="connsiteX76" fmla="*/ 1003014 w 4172535"/>
              <a:gd name="connsiteY76" fmla="*/ 2828894 h 5613023"/>
              <a:gd name="connsiteX77" fmla="*/ 667785 w 4172535"/>
              <a:gd name="connsiteY77" fmla="*/ 4814483 h 5613023"/>
              <a:gd name="connsiteX78" fmla="*/ 659007 w 4172535"/>
              <a:gd name="connsiteY78" fmla="*/ 4834879 h 5613023"/>
              <a:gd name="connsiteX79" fmla="*/ 682690 w 4172535"/>
              <a:gd name="connsiteY79" fmla="*/ 4848553 h 5613023"/>
              <a:gd name="connsiteX80" fmla="*/ 705857 w 4172535"/>
              <a:gd name="connsiteY80" fmla="*/ 4793626 h 5613023"/>
              <a:gd name="connsiteX81" fmla="*/ 1029449 w 4172535"/>
              <a:gd name="connsiteY81" fmla="*/ 2824510 h 5613023"/>
              <a:gd name="connsiteX82" fmla="*/ 1087606 w 4172535"/>
              <a:gd name="connsiteY82" fmla="*/ 2570614 h 5613023"/>
              <a:gd name="connsiteX83" fmla="*/ 1063055 w 4172535"/>
              <a:gd name="connsiteY83" fmla="*/ 2613137 h 5613023"/>
              <a:gd name="connsiteX84" fmla="*/ 1063756 w 4172535"/>
              <a:gd name="connsiteY84" fmla="*/ 2624143 h 5613023"/>
              <a:gd name="connsiteX85" fmla="*/ 750752 w 4172535"/>
              <a:gd name="connsiteY85" fmla="*/ 4813477 h 5613023"/>
              <a:gd name="connsiteX86" fmla="*/ 725512 w 4172535"/>
              <a:gd name="connsiteY86" fmla="*/ 4873276 h 5613023"/>
              <a:gd name="connsiteX87" fmla="*/ 748940 w 4172535"/>
              <a:gd name="connsiteY87" fmla="*/ 4886803 h 5613023"/>
              <a:gd name="connsiteX88" fmla="*/ 775752 w 4172535"/>
              <a:gd name="connsiteY88" fmla="*/ 4823294 h 5613023"/>
              <a:gd name="connsiteX89" fmla="*/ 1090844 w 4172535"/>
              <a:gd name="connsiteY89" fmla="*/ 2621241 h 5613023"/>
              <a:gd name="connsiteX90" fmla="*/ 1156978 w 4172535"/>
              <a:gd name="connsiteY90" fmla="*/ 2450457 h 5613023"/>
              <a:gd name="connsiteX91" fmla="*/ 1131997 w 4172535"/>
              <a:gd name="connsiteY91" fmla="*/ 2493726 h 5613023"/>
              <a:gd name="connsiteX92" fmla="*/ 1140222 w 4172535"/>
              <a:gd name="connsiteY92" fmla="*/ 2623449 h 5613023"/>
              <a:gd name="connsiteX93" fmla="*/ 809298 w 4172535"/>
              <a:gd name="connsiteY93" fmla="*/ 4871887 h 5613023"/>
              <a:gd name="connsiteX94" fmla="*/ 792129 w 4172535"/>
              <a:gd name="connsiteY94" fmla="*/ 4911737 h 5613023"/>
              <a:gd name="connsiteX95" fmla="*/ 815134 w 4172535"/>
              <a:gd name="connsiteY95" fmla="*/ 4925020 h 5613023"/>
              <a:gd name="connsiteX96" fmla="*/ 845537 w 4172535"/>
              <a:gd name="connsiteY96" fmla="*/ 4853078 h 5613023"/>
              <a:gd name="connsiteX97" fmla="*/ 1166995 w 4172535"/>
              <a:gd name="connsiteY97" fmla="*/ 2620736 h 5613023"/>
              <a:gd name="connsiteX98" fmla="*/ 1156702 w 4172535"/>
              <a:gd name="connsiteY98" fmla="*/ 2459128 h 5613023"/>
              <a:gd name="connsiteX99" fmla="*/ 1238758 w 4172535"/>
              <a:gd name="connsiteY99" fmla="*/ 2308811 h 5613023"/>
              <a:gd name="connsiteX100" fmla="*/ 1209588 w 4172535"/>
              <a:gd name="connsiteY100" fmla="*/ 2359334 h 5613023"/>
              <a:gd name="connsiteX101" fmla="*/ 1207057 w 4172535"/>
              <a:gd name="connsiteY101" fmla="*/ 2478050 h 5613023"/>
              <a:gd name="connsiteX102" fmla="*/ 1216815 w 4172535"/>
              <a:gd name="connsiteY102" fmla="*/ 2622818 h 5613023"/>
              <a:gd name="connsiteX103" fmla="*/ 890528 w 4172535"/>
              <a:gd name="connsiteY103" fmla="*/ 4873252 h 5613023"/>
              <a:gd name="connsiteX104" fmla="*/ 858123 w 4172535"/>
              <a:gd name="connsiteY104" fmla="*/ 4949839 h 5613023"/>
              <a:gd name="connsiteX105" fmla="*/ 881493 w 4172535"/>
              <a:gd name="connsiteY105" fmla="*/ 4963332 h 5613023"/>
              <a:gd name="connsiteX106" fmla="*/ 915426 w 4172535"/>
              <a:gd name="connsiteY106" fmla="*/ 4883102 h 5613023"/>
              <a:gd name="connsiteX107" fmla="*/ 1243146 w 4172535"/>
              <a:gd name="connsiteY107" fmla="*/ 2620042 h 5613023"/>
              <a:gd name="connsiteX108" fmla="*/ 1238338 w 4172535"/>
              <a:gd name="connsiteY108" fmla="*/ 2312096 h 5613023"/>
              <a:gd name="connsiteX109" fmla="*/ 1344033 w 4172535"/>
              <a:gd name="connsiteY109" fmla="*/ 2126470 h 5613023"/>
              <a:gd name="connsiteX110" fmla="*/ 1303102 w 4172535"/>
              <a:gd name="connsiteY110" fmla="*/ 2197364 h 5613023"/>
              <a:gd name="connsiteX111" fmla="*/ 1287693 w 4172535"/>
              <a:gd name="connsiteY111" fmla="*/ 2320151 h 5613023"/>
              <a:gd name="connsiteX112" fmla="*/ 1292713 w 4172535"/>
              <a:gd name="connsiteY112" fmla="*/ 2622251 h 5613023"/>
              <a:gd name="connsiteX113" fmla="*/ 950323 w 4172535"/>
              <a:gd name="connsiteY113" fmla="*/ 4929610 h 5613023"/>
              <a:gd name="connsiteX114" fmla="*/ 924996 w 4172535"/>
              <a:gd name="connsiteY114" fmla="*/ 4988449 h 5613023"/>
              <a:gd name="connsiteX115" fmla="*/ 947558 w 4172535"/>
              <a:gd name="connsiteY115" fmla="*/ 5001474 h 5613023"/>
              <a:gd name="connsiteX116" fmla="*/ 985197 w 4172535"/>
              <a:gd name="connsiteY116" fmla="*/ 4912579 h 5613023"/>
              <a:gd name="connsiteX117" fmla="*/ 1319423 w 4172535"/>
              <a:gd name="connsiteY117" fmla="*/ 2619222 h 5613023"/>
              <a:gd name="connsiteX118" fmla="*/ 1332505 w 4172535"/>
              <a:gd name="connsiteY118" fmla="*/ 2178432 h 5613023"/>
              <a:gd name="connsiteX119" fmla="*/ 4156577 w 4172535"/>
              <a:gd name="connsiteY119" fmla="*/ 1830102 h 5613023"/>
              <a:gd name="connsiteX120" fmla="*/ 2923326 w 4172535"/>
              <a:gd name="connsiteY120" fmla="*/ 2069399 h 5613023"/>
              <a:gd name="connsiteX121" fmla="*/ 2511316 w 4172535"/>
              <a:gd name="connsiteY121" fmla="*/ 2611967 h 5613023"/>
              <a:gd name="connsiteX122" fmla="*/ 2076162 w 4172535"/>
              <a:gd name="connsiteY122" fmla="*/ 5382760 h 5613023"/>
              <a:gd name="connsiteX123" fmla="*/ 1983331 w 4172535"/>
              <a:gd name="connsiteY123" fmla="*/ 5599479 h 5613023"/>
              <a:gd name="connsiteX124" fmla="*/ 2006791 w 4172535"/>
              <a:gd name="connsiteY124" fmla="*/ 5613023 h 5613023"/>
              <a:gd name="connsiteX125" fmla="*/ 2101170 w 4172535"/>
              <a:gd name="connsiteY125" fmla="*/ 5392672 h 5613023"/>
              <a:gd name="connsiteX126" fmla="*/ 2538151 w 4172535"/>
              <a:gd name="connsiteY126" fmla="*/ 2609822 h 5613023"/>
              <a:gd name="connsiteX127" fmla="*/ 2928440 w 4172535"/>
              <a:gd name="connsiteY127" fmla="*/ 2095581 h 5613023"/>
              <a:gd name="connsiteX128" fmla="*/ 4161565 w 4172535"/>
              <a:gd name="connsiteY128" fmla="*/ 1856536 h 5613023"/>
              <a:gd name="connsiteX129" fmla="*/ 4172300 w 4172535"/>
              <a:gd name="connsiteY129" fmla="*/ 1840827 h 5613023"/>
              <a:gd name="connsiteX130" fmla="*/ 4156577 w 4172535"/>
              <a:gd name="connsiteY130" fmla="*/ 1830102 h 5613023"/>
              <a:gd name="connsiteX131" fmla="*/ 4142054 w 4172535"/>
              <a:gd name="connsiteY131" fmla="*/ 1755909 h 5613023"/>
              <a:gd name="connsiteX132" fmla="*/ 2900089 w 4172535"/>
              <a:gd name="connsiteY132" fmla="*/ 1996973 h 5613023"/>
              <a:gd name="connsiteX133" fmla="*/ 2435102 w 4172535"/>
              <a:gd name="connsiteY133" fmla="*/ 2612913 h 5613023"/>
              <a:gd name="connsiteX134" fmla="*/ 2006426 w 4172535"/>
              <a:gd name="connsiteY134" fmla="*/ 5352842 h 5613023"/>
              <a:gd name="connsiteX135" fmla="*/ 1917182 w 4172535"/>
              <a:gd name="connsiteY135" fmla="*/ 5561287 h 5613023"/>
              <a:gd name="connsiteX136" fmla="*/ 1940628 w 4172535"/>
              <a:gd name="connsiteY136" fmla="*/ 5574824 h 5613023"/>
              <a:gd name="connsiteX137" fmla="*/ 2031374 w 4172535"/>
              <a:gd name="connsiteY137" fmla="*/ 5362840 h 5613023"/>
              <a:gd name="connsiteX138" fmla="*/ 2461874 w 4172535"/>
              <a:gd name="connsiteY138" fmla="*/ 2610453 h 5613023"/>
              <a:gd name="connsiteX139" fmla="*/ 2905140 w 4172535"/>
              <a:gd name="connsiteY139" fmla="*/ 2022965 h 5613023"/>
              <a:gd name="connsiteX140" fmla="*/ 4147106 w 4172535"/>
              <a:gd name="connsiteY140" fmla="*/ 1782343 h 5613023"/>
              <a:gd name="connsiteX141" fmla="*/ 4157809 w 4172535"/>
              <a:gd name="connsiteY141" fmla="*/ 1766602 h 5613023"/>
              <a:gd name="connsiteX142" fmla="*/ 4142054 w 4172535"/>
              <a:gd name="connsiteY142" fmla="*/ 1755909 h 5613023"/>
              <a:gd name="connsiteX143" fmla="*/ 4127532 w 4172535"/>
              <a:gd name="connsiteY143" fmla="*/ 1681085 h 5613023"/>
              <a:gd name="connsiteX144" fmla="*/ 2876663 w 4172535"/>
              <a:gd name="connsiteY144" fmla="*/ 1923789 h 5613023"/>
              <a:gd name="connsiteX145" fmla="*/ 2358888 w 4172535"/>
              <a:gd name="connsiteY145" fmla="*/ 2612913 h 5613023"/>
              <a:gd name="connsiteX146" fmla="*/ 1936789 w 4172535"/>
              <a:gd name="connsiteY146" fmla="*/ 5322697 h 5613023"/>
              <a:gd name="connsiteX147" fmla="*/ 1851066 w 4172535"/>
              <a:gd name="connsiteY147" fmla="*/ 5523115 h 5613023"/>
              <a:gd name="connsiteX148" fmla="*/ 1874811 w 4172535"/>
              <a:gd name="connsiteY148" fmla="*/ 5536824 h 5613023"/>
              <a:gd name="connsiteX149" fmla="*/ 1961982 w 4172535"/>
              <a:gd name="connsiteY149" fmla="*/ 5333022 h 5613023"/>
              <a:gd name="connsiteX150" fmla="*/ 2386102 w 4172535"/>
              <a:gd name="connsiteY150" fmla="*/ 2611210 h 5613023"/>
              <a:gd name="connsiteX151" fmla="*/ 2882282 w 4172535"/>
              <a:gd name="connsiteY151" fmla="*/ 1950476 h 5613023"/>
              <a:gd name="connsiteX152" fmla="*/ 4132772 w 4172535"/>
              <a:gd name="connsiteY152" fmla="*/ 1707456 h 5613023"/>
              <a:gd name="connsiteX153" fmla="*/ 4143254 w 4172535"/>
              <a:gd name="connsiteY153" fmla="*/ 1691810 h 5613023"/>
              <a:gd name="connsiteX154" fmla="*/ 4127532 w 4172535"/>
              <a:gd name="connsiteY154" fmla="*/ 1681085 h 5613023"/>
              <a:gd name="connsiteX155" fmla="*/ 4113008 w 4172535"/>
              <a:gd name="connsiteY155" fmla="*/ 1606639 h 5613023"/>
              <a:gd name="connsiteX156" fmla="*/ 2853615 w 4172535"/>
              <a:gd name="connsiteY156" fmla="*/ 1851363 h 5613023"/>
              <a:gd name="connsiteX157" fmla="*/ 2282737 w 4172535"/>
              <a:gd name="connsiteY157" fmla="*/ 2614049 h 5613023"/>
              <a:gd name="connsiteX158" fmla="*/ 1867344 w 4172535"/>
              <a:gd name="connsiteY158" fmla="*/ 5291602 h 5613023"/>
              <a:gd name="connsiteX159" fmla="*/ 1784711 w 4172535"/>
              <a:gd name="connsiteY159" fmla="*/ 5484805 h 5613023"/>
              <a:gd name="connsiteX160" fmla="*/ 1808169 w 4172535"/>
              <a:gd name="connsiteY160" fmla="*/ 5498348 h 5613023"/>
              <a:gd name="connsiteX161" fmla="*/ 1891761 w 4172535"/>
              <a:gd name="connsiteY161" fmla="*/ 5302825 h 5613023"/>
              <a:gd name="connsiteX162" fmla="*/ 2309447 w 4172535"/>
              <a:gd name="connsiteY162" fmla="*/ 2611651 h 5613023"/>
              <a:gd name="connsiteX163" fmla="*/ 2858793 w 4172535"/>
              <a:gd name="connsiteY163" fmla="*/ 1877608 h 5613023"/>
              <a:gd name="connsiteX164" fmla="*/ 4117997 w 4172535"/>
              <a:gd name="connsiteY164" fmla="*/ 1633074 h 5613023"/>
              <a:gd name="connsiteX165" fmla="*/ 4128731 w 4172535"/>
              <a:gd name="connsiteY165" fmla="*/ 1617364 h 5613023"/>
              <a:gd name="connsiteX166" fmla="*/ 4113008 w 4172535"/>
              <a:gd name="connsiteY166" fmla="*/ 1606639 h 5613023"/>
              <a:gd name="connsiteX167" fmla="*/ 4098549 w 4172535"/>
              <a:gd name="connsiteY167" fmla="*/ 1532257 h 5613023"/>
              <a:gd name="connsiteX168" fmla="*/ 2830379 w 4172535"/>
              <a:gd name="connsiteY168" fmla="*/ 1778621 h 5613023"/>
              <a:gd name="connsiteX169" fmla="*/ 2206649 w 4172535"/>
              <a:gd name="connsiteY169" fmla="*/ 2614554 h 5613023"/>
              <a:gd name="connsiteX170" fmla="*/ 1797500 w 4172535"/>
              <a:gd name="connsiteY170" fmla="*/ 5261699 h 5613023"/>
              <a:gd name="connsiteX171" fmla="*/ 1718479 w 4172535"/>
              <a:gd name="connsiteY171" fmla="*/ 5446566 h 5613023"/>
              <a:gd name="connsiteX172" fmla="*/ 1742049 w 4172535"/>
              <a:gd name="connsiteY172" fmla="*/ 5460174 h 5613023"/>
              <a:gd name="connsiteX173" fmla="*/ 1822545 w 4172535"/>
              <a:gd name="connsiteY173" fmla="*/ 5271824 h 5613023"/>
              <a:gd name="connsiteX174" fmla="*/ 2233422 w 4172535"/>
              <a:gd name="connsiteY174" fmla="*/ 2612535 h 5613023"/>
              <a:gd name="connsiteX175" fmla="*/ 2835556 w 4172535"/>
              <a:gd name="connsiteY175" fmla="*/ 1804992 h 5613023"/>
              <a:gd name="connsiteX176" fmla="*/ 4103726 w 4172535"/>
              <a:gd name="connsiteY176" fmla="*/ 1558502 h 5613023"/>
              <a:gd name="connsiteX177" fmla="*/ 4104232 w 4172535"/>
              <a:gd name="connsiteY177" fmla="*/ 1558502 h 5613023"/>
              <a:gd name="connsiteX178" fmla="*/ 4114088 w 4172535"/>
              <a:gd name="connsiteY178" fmla="*/ 1543209 h 5613023"/>
              <a:gd name="connsiteX179" fmla="*/ 4098549 w 4172535"/>
              <a:gd name="connsiteY179" fmla="*/ 1532257 h 5613023"/>
              <a:gd name="connsiteX180" fmla="*/ 4084089 w 4172535"/>
              <a:gd name="connsiteY180" fmla="*/ 1457812 h 5613023"/>
              <a:gd name="connsiteX181" fmla="*/ 2807205 w 4172535"/>
              <a:gd name="connsiteY181" fmla="*/ 1705942 h 5613023"/>
              <a:gd name="connsiteX182" fmla="*/ 2130120 w 4172535"/>
              <a:gd name="connsiteY182" fmla="*/ 2615248 h 5613023"/>
              <a:gd name="connsiteX183" fmla="*/ 1727599 w 4172535"/>
              <a:gd name="connsiteY183" fmla="*/ 5231668 h 5613023"/>
              <a:gd name="connsiteX184" fmla="*/ 1652165 w 4172535"/>
              <a:gd name="connsiteY184" fmla="*/ 5408280 h 5613023"/>
              <a:gd name="connsiteX185" fmla="*/ 1675819 w 4172535"/>
              <a:gd name="connsiteY185" fmla="*/ 5421936 h 5613023"/>
              <a:gd name="connsiteX186" fmla="*/ 1752828 w 4172535"/>
              <a:gd name="connsiteY186" fmla="*/ 5241619 h 5613023"/>
              <a:gd name="connsiteX187" fmla="*/ 2157208 w 4172535"/>
              <a:gd name="connsiteY187" fmla="*/ 2612913 h 5613023"/>
              <a:gd name="connsiteX188" fmla="*/ 2812383 w 4172535"/>
              <a:gd name="connsiteY188" fmla="*/ 1732250 h 5613023"/>
              <a:gd name="connsiteX189" fmla="*/ 4089267 w 4172535"/>
              <a:gd name="connsiteY189" fmla="*/ 1484057 h 5613023"/>
              <a:gd name="connsiteX190" fmla="*/ 4099812 w 4172535"/>
              <a:gd name="connsiteY190" fmla="*/ 1468347 h 5613023"/>
              <a:gd name="connsiteX191" fmla="*/ 4084089 w 4172535"/>
              <a:gd name="connsiteY191" fmla="*/ 1457812 h 5613023"/>
              <a:gd name="connsiteX192" fmla="*/ 4069376 w 4172535"/>
              <a:gd name="connsiteY192" fmla="*/ 1383366 h 5613023"/>
              <a:gd name="connsiteX193" fmla="*/ 2784031 w 4172535"/>
              <a:gd name="connsiteY193" fmla="*/ 1633263 h 5613023"/>
              <a:gd name="connsiteX194" fmla="*/ 2054348 w 4172535"/>
              <a:gd name="connsiteY194" fmla="*/ 2615815 h 5613023"/>
              <a:gd name="connsiteX195" fmla="*/ 1657855 w 4172535"/>
              <a:gd name="connsiteY195" fmla="*/ 5201853 h 5613023"/>
              <a:gd name="connsiteX196" fmla="*/ 1586024 w 4172535"/>
              <a:gd name="connsiteY196" fmla="*/ 5370093 h 5613023"/>
              <a:gd name="connsiteX197" fmla="*/ 1609720 w 4172535"/>
              <a:gd name="connsiteY197" fmla="*/ 5383774 h 5613023"/>
              <a:gd name="connsiteX198" fmla="*/ 1683084 w 4172535"/>
              <a:gd name="connsiteY198" fmla="*/ 5211857 h 5613023"/>
              <a:gd name="connsiteX199" fmla="*/ 2081120 w 4172535"/>
              <a:gd name="connsiteY199" fmla="*/ 2613355 h 5613023"/>
              <a:gd name="connsiteX200" fmla="*/ 2789209 w 4172535"/>
              <a:gd name="connsiteY200" fmla="*/ 1659571 h 5613023"/>
              <a:gd name="connsiteX201" fmla="*/ 4074491 w 4172535"/>
              <a:gd name="connsiteY201" fmla="*/ 1409611 h 5613023"/>
              <a:gd name="connsiteX202" fmla="*/ 4075274 w 4172535"/>
              <a:gd name="connsiteY202" fmla="*/ 1409460 h 5613023"/>
              <a:gd name="connsiteX203" fmla="*/ 4085383 w 4172535"/>
              <a:gd name="connsiteY203" fmla="*/ 1393467 h 5613023"/>
              <a:gd name="connsiteX204" fmla="*/ 4069376 w 4172535"/>
              <a:gd name="connsiteY204" fmla="*/ 1383366 h 5613023"/>
              <a:gd name="connsiteX205" fmla="*/ 4055485 w 4172535"/>
              <a:gd name="connsiteY205" fmla="*/ 1308858 h 5613023"/>
              <a:gd name="connsiteX206" fmla="*/ 2761047 w 4172535"/>
              <a:gd name="connsiteY206" fmla="*/ 1560584 h 5613023"/>
              <a:gd name="connsiteX207" fmla="*/ 1978070 w 4172535"/>
              <a:gd name="connsiteY207" fmla="*/ 2616509 h 5613023"/>
              <a:gd name="connsiteX208" fmla="*/ 1588386 w 4172535"/>
              <a:gd name="connsiteY208" fmla="*/ 5171785 h 5613023"/>
              <a:gd name="connsiteX209" fmla="*/ 1520054 w 4172535"/>
              <a:gd name="connsiteY209" fmla="*/ 5332005 h 5613023"/>
              <a:gd name="connsiteX210" fmla="*/ 1543390 w 4172535"/>
              <a:gd name="connsiteY210" fmla="*/ 5345478 h 5613023"/>
              <a:gd name="connsiteX211" fmla="*/ 1613243 w 4172535"/>
              <a:gd name="connsiteY211" fmla="*/ 5181688 h 5613023"/>
              <a:gd name="connsiteX212" fmla="*/ 2004906 w 4172535"/>
              <a:gd name="connsiteY212" fmla="*/ 2613986 h 5613023"/>
              <a:gd name="connsiteX213" fmla="*/ 2766225 w 4172535"/>
              <a:gd name="connsiteY213" fmla="*/ 1586955 h 5613023"/>
              <a:gd name="connsiteX214" fmla="*/ 4060663 w 4172535"/>
              <a:gd name="connsiteY214" fmla="*/ 1335166 h 5613023"/>
              <a:gd name="connsiteX215" fmla="*/ 4071239 w 4172535"/>
              <a:gd name="connsiteY215" fmla="*/ 1319425 h 5613023"/>
              <a:gd name="connsiteX216" fmla="*/ 4055485 w 4172535"/>
              <a:gd name="connsiteY216" fmla="*/ 1308858 h 5613023"/>
              <a:gd name="connsiteX217" fmla="*/ 4040583 w 4172535"/>
              <a:gd name="connsiteY217" fmla="*/ 1234349 h 5613023"/>
              <a:gd name="connsiteX218" fmla="*/ 2737558 w 4172535"/>
              <a:gd name="connsiteY218" fmla="*/ 1487779 h 5613023"/>
              <a:gd name="connsiteX219" fmla="*/ 1901983 w 4172535"/>
              <a:gd name="connsiteY219" fmla="*/ 2617077 h 5613023"/>
              <a:gd name="connsiteX220" fmla="*/ 1518537 w 4172535"/>
              <a:gd name="connsiteY220" fmla="*/ 5142023 h 5613023"/>
              <a:gd name="connsiteX221" fmla="*/ 1453858 w 4172535"/>
              <a:gd name="connsiteY221" fmla="*/ 5293787 h 5613023"/>
              <a:gd name="connsiteX222" fmla="*/ 1477338 w 4172535"/>
              <a:gd name="connsiteY222" fmla="*/ 5307343 h 5613023"/>
              <a:gd name="connsiteX223" fmla="*/ 1543580 w 4172535"/>
              <a:gd name="connsiteY223" fmla="*/ 5151912 h 5613023"/>
              <a:gd name="connsiteX224" fmla="*/ 1928819 w 4172535"/>
              <a:gd name="connsiteY224" fmla="*/ 2614617 h 5613023"/>
              <a:gd name="connsiteX225" fmla="*/ 2742799 w 4172535"/>
              <a:gd name="connsiteY225" fmla="*/ 1514213 h 5613023"/>
              <a:gd name="connsiteX226" fmla="*/ 4045761 w 4172535"/>
              <a:gd name="connsiteY226" fmla="*/ 1260594 h 5613023"/>
              <a:gd name="connsiteX227" fmla="*/ 4056432 w 4172535"/>
              <a:gd name="connsiteY227" fmla="*/ 1244822 h 5613023"/>
              <a:gd name="connsiteX228" fmla="*/ 4056413 w 4172535"/>
              <a:gd name="connsiteY228" fmla="*/ 1244728 h 5613023"/>
              <a:gd name="connsiteX229" fmla="*/ 4040583 w 4172535"/>
              <a:gd name="connsiteY229" fmla="*/ 1234349 h 5613023"/>
              <a:gd name="connsiteX230" fmla="*/ 4026060 w 4172535"/>
              <a:gd name="connsiteY230" fmla="*/ 1160030 h 5613023"/>
              <a:gd name="connsiteX231" fmla="*/ 2714447 w 4172535"/>
              <a:gd name="connsiteY231" fmla="*/ 1415290 h 5613023"/>
              <a:gd name="connsiteX232" fmla="*/ 1825769 w 4172535"/>
              <a:gd name="connsiteY232" fmla="*/ 2617708 h 5613023"/>
              <a:gd name="connsiteX233" fmla="*/ 1448574 w 4172535"/>
              <a:gd name="connsiteY233" fmla="*/ 5111997 h 5613023"/>
              <a:gd name="connsiteX234" fmla="*/ 1387467 w 4172535"/>
              <a:gd name="connsiteY234" fmla="*/ 5255456 h 5613023"/>
              <a:gd name="connsiteX235" fmla="*/ 1410985 w 4172535"/>
              <a:gd name="connsiteY235" fmla="*/ 5269034 h 5613023"/>
              <a:gd name="connsiteX236" fmla="*/ 1473684 w 4172535"/>
              <a:gd name="connsiteY236" fmla="*/ 5121789 h 5613023"/>
              <a:gd name="connsiteX237" fmla="*/ 1852542 w 4172535"/>
              <a:gd name="connsiteY237" fmla="*/ 2615058 h 5613023"/>
              <a:gd name="connsiteX238" fmla="*/ 2719625 w 4172535"/>
              <a:gd name="connsiteY238" fmla="*/ 1441598 h 5613023"/>
              <a:gd name="connsiteX239" fmla="*/ 4031301 w 4172535"/>
              <a:gd name="connsiteY239" fmla="*/ 1186338 h 5613023"/>
              <a:gd name="connsiteX240" fmla="*/ 4041909 w 4172535"/>
              <a:gd name="connsiteY240" fmla="*/ 1170566 h 5613023"/>
              <a:gd name="connsiteX241" fmla="*/ 4026060 w 4172535"/>
              <a:gd name="connsiteY241" fmla="*/ 1160030 h 5613023"/>
              <a:gd name="connsiteX242" fmla="*/ 4011537 w 4172535"/>
              <a:gd name="connsiteY242" fmla="*/ 1085522 h 5613023"/>
              <a:gd name="connsiteX243" fmla="*/ 2690895 w 4172535"/>
              <a:gd name="connsiteY243" fmla="*/ 1342800 h 5613023"/>
              <a:gd name="connsiteX244" fmla="*/ 1749302 w 4172535"/>
              <a:gd name="connsiteY244" fmla="*/ 2618528 h 5613023"/>
              <a:gd name="connsiteX245" fmla="*/ 1378644 w 4172535"/>
              <a:gd name="connsiteY245" fmla="*/ 5082431 h 5613023"/>
              <a:gd name="connsiteX246" fmla="*/ 1321276 w 4172535"/>
              <a:gd name="connsiteY246" fmla="*/ 5217241 h 5613023"/>
              <a:gd name="connsiteX247" fmla="*/ 1344809 w 4172535"/>
              <a:gd name="connsiteY247" fmla="*/ 5230828 h 5613023"/>
              <a:gd name="connsiteX248" fmla="*/ 1403833 w 4172535"/>
              <a:gd name="connsiteY248" fmla="*/ 5092118 h 5613023"/>
              <a:gd name="connsiteX249" fmla="*/ 1776327 w 4172535"/>
              <a:gd name="connsiteY249" fmla="*/ 2615879 h 5613023"/>
              <a:gd name="connsiteX250" fmla="*/ 2696325 w 4172535"/>
              <a:gd name="connsiteY250" fmla="*/ 1368919 h 5613023"/>
              <a:gd name="connsiteX251" fmla="*/ 4016715 w 4172535"/>
              <a:gd name="connsiteY251" fmla="*/ 1111767 h 5613023"/>
              <a:gd name="connsiteX252" fmla="*/ 4027386 w 4172535"/>
              <a:gd name="connsiteY252" fmla="*/ 1095995 h 5613023"/>
              <a:gd name="connsiteX253" fmla="*/ 4011537 w 4172535"/>
              <a:gd name="connsiteY253" fmla="*/ 1085522 h 5613023"/>
              <a:gd name="connsiteX254" fmla="*/ 3996825 w 4172535"/>
              <a:gd name="connsiteY254" fmla="*/ 1011203 h 5613023"/>
              <a:gd name="connsiteX255" fmla="*/ 2667595 w 4172535"/>
              <a:gd name="connsiteY255" fmla="*/ 1269869 h 5613023"/>
              <a:gd name="connsiteX256" fmla="*/ 1673467 w 4172535"/>
              <a:gd name="connsiteY256" fmla="*/ 2618844 h 5613023"/>
              <a:gd name="connsiteX257" fmla="*/ 1309084 w 4172535"/>
              <a:gd name="connsiteY257" fmla="*/ 5052141 h 5613023"/>
              <a:gd name="connsiteX258" fmla="*/ 1255123 w 4172535"/>
              <a:gd name="connsiteY258" fmla="*/ 5179047 h 5613023"/>
              <a:gd name="connsiteX259" fmla="*/ 1278582 w 4172535"/>
              <a:gd name="connsiteY259" fmla="*/ 5192591 h 5613023"/>
              <a:gd name="connsiteX260" fmla="*/ 1334058 w 4172535"/>
              <a:gd name="connsiteY260" fmla="*/ 5062112 h 5613023"/>
              <a:gd name="connsiteX261" fmla="*/ 1700177 w 4172535"/>
              <a:gd name="connsiteY261" fmla="*/ 2616383 h 5613023"/>
              <a:gd name="connsiteX262" fmla="*/ 2672899 w 4172535"/>
              <a:gd name="connsiteY262" fmla="*/ 1296114 h 5613023"/>
              <a:gd name="connsiteX263" fmla="*/ 4002003 w 4172535"/>
              <a:gd name="connsiteY263" fmla="*/ 1037448 h 5613023"/>
              <a:gd name="connsiteX264" fmla="*/ 4012674 w 4172535"/>
              <a:gd name="connsiteY264" fmla="*/ 1021675 h 5613023"/>
              <a:gd name="connsiteX265" fmla="*/ 3996825 w 4172535"/>
              <a:gd name="connsiteY265" fmla="*/ 1011203 h 5613023"/>
              <a:gd name="connsiteX266" fmla="*/ 3982491 w 4172535"/>
              <a:gd name="connsiteY266" fmla="*/ 936505 h 5613023"/>
              <a:gd name="connsiteX267" fmla="*/ 2644611 w 4172535"/>
              <a:gd name="connsiteY267" fmla="*/ 1197190 h 5613023"/>
              <a:gd name="connsiteX268" fmla="*/ 1597253 w 4172535"/>
              <a:gd name="connsiteY268" fmla="*/ 2619601 h 5613023"/>
              <a:gd name="connsiteX269" fmla="*/ 1239304 w 4172535"/>
              <a:gd name="connsiteY269" fmla="*/ 5022579 h 5613023"/>
              <a:gd name="connsiteX270" fmla="*/ 1189037 w 4172535"/>
              <a:gd name="connsiteY270" fmla="*/ 5140893 h 5613023"/>
              <a:gd name="connsiteX271" fmla="*/ 1212404 w 4172535"/>
              <a:gd name="connsiteY271" fmla="*/ 5154384 h 5613023"/>
              <a:gd name="connsiteX272" fmla="*/ 1264254 w 4172535"/>
              <a:gd name="connsiteY272" fmla="*/ 5032331 h 5613023"/>
              <a:gd name="connsiteX273" fmla="*/ 1624026 w 4172535"/>
              <a:gd name="connsiteY273" fmla="*/ 2616888 h 5613023"/>
              <a:gd name="connsiteX274" fmla="*/ 2649915 w 4172535"/>
              <a:gd name="connsiteY274" fmla="*/ 1223561 h 5613023"/>
              <a:gd name="connsiteX275" fmla="*/ 3987921 w 4172535"/>
              <a:gd name="connsiteY275" fmla="*/ 962687 h 5613023"/>
              <a:gd name="connsiteX276" fmla="*/ 3998340 w 4172535"/>
              <a:gd name="connsiteY276" fmla="*/ 947041 h 5613023"/>
              <a:gd name="connsiteX277" fmla="*/ 3982491 w 4172535"/>
              <a:gd name="connsiteY277" fmla="*/ 936505 h 5613023"/>
              <a:gd name="connsiteX278" fmla="*/ 3968347 w 4172535"/>
              <a:gd name="connsiteY278" fmla="*/ 862123 h 5613023"/>
              <a:gd name="connsiteX279" fmla="*/ 2621501 w 4172535"/>
              <a:gd name="connsiteY279" fmla="*/ 1124889 h 5613023"/>
              <a:gd name="connsiteX280" fmla="*/ 1521166 w 4172535"/>
              <a:gd name="connsiteY280" fmla="*/ 2620610 h 5613023"/>
              <a:gd name="connsiteX281" fmla="*/ 1169606 w 4172535"/>
              <a:gd name="connsiteY281" fmla="*/ 4992875 h 5613023"/>
              <a:gd name="connsiteX282" fmla="*/ 1122962 w 4172535"/>
              <a:gd name="connsiteY282" fmla="*/ 5102744 h 5613023"/>
              <a:gd name="connsiteX283" fmla="*/ 1146248 w 4172535"/>
              <a:gd name="connsiteY283" fmla="*/ 5116188 h 5613023"/>
              <a:gd name="connsiteX284" fmla="*/ 1194551 w 4172535"/>
              <a:gd name="connsiteY284" fmla="*/ 5002394 h 5613023"/>
              <a:gd name="connsiteX285" fmla="*/ 1547875 w 4172535"/>
              <a:gd name="connsiteY285" fmla="*/ 2617582 h 5613023"/>
              <a:gd name="connsiteX286" fmla="*/ 2626994 w 4172535"/>
              <a:gd name="connsiteY286" fmla="*/ 1150882 h 5613023"/>
              <a:gd name="connsiteX287" fmla="*/ 3973525 w 4172535"/>
              <a:gd name="connsiteY287" fmla="*/ 888431 h 5613023"/>
              <a:gd name="connsiteX288" fmla="*/ 3984101 w 4172535"/>
              <a:gd name="connsiteY288" fmla="*/ 872690 h 5613023"/>
              <a:gd name="connsiteX289" fmla="*/ 3968347 w 4172535"/>
              <a:gd name="connsiteY289" fmla="*/ 862123 h 5613023"/>
              <a:gd name="connsiteX290" fmla="*/ 2576037 w 4172535"/>
              <a:gd name="connsiteY290" fmla="*/ 2475 h 5613023"/>
              <a:gd name="connsiteX291" fmla="*/ 2571750 w 4172535"/>
              <a:gd name="connsiteY291" fmla="*/ 0 h 5613023"/>
              <a:gd name="connsiteX292" fmla="*/ 2569593 w 4172535"/>
              <a:gd name="connsiteY292" fmla="*/ 3737 h 5613023"/>
              <a:gd name="connsiteX293" fmla="*/ 2676037 w 4172535"/>
              <a:gd name="connsiteY293" fmla="*/ 60210 h 5613023"/>
              <a:gd name="connsiteX294" fmla="*/ 2640711 w 4172535"/>
              <a:gd name="connsiteY294" fmla="*/ 39815 h 5613023"/>
              <a:gd name="connsiteX295" fmla="*/ 2537045 w 4172535"/>
              <a:gd name="connsiteY295" fmla="*/ 60112 h 5613023"/>
              <a:gd name="connsiteX296" fmla="*/ 2519261 w 4172535"/>
              <a:gd name="connsiteY296" fmla="*/ 90915 h 5613023"/>
              <a:gd name="connsiteX297" fmla="*/ 2775934 w 4172535"/>
              <a:gd name="connsiteY297" fmla="*/ 117886 h 5613023"/>
              <a:gd name="connsiteX298" fmla="*/ 2740624 w 4172535"/>
              <a:gd name="connsiteY298" fmla="*/ 97499 h 5613023"/>
              <a:gd name="connsiteX299" fmla="*/ 2486769 w 4172535"/>
              <a:gd name="connsiteY299" fmla="*/ 147191 h 5613023"/>
              <a:gd name="connsiteX300" fmla="*/ 2468990 w 4172535"/>
              <a:gd name="connsiteY300" fmla="*/ 177986 h 5613023"/>
              <a:gd name="connsiteX301" fmla="*/ 2875607 w 4172535"/>
              <a:gd name="connsiteY301" fmla="*/ 175432 h 5613023"/>
              <a:gd name="connsiteX302" fmla="*/ 2840431 w 4172535"/>
              <a:gd name="connsiteY302" fmla="*/ 155123 h 5613023"/>
              <a:gd name="connsiteX303" fmla="*/ 2436576 w 4172535"/>
              <a:gd name="connsiteY303" fmla="*/ 234129 h 5613023"/>
              <a:gd name="connsiteX304" fmla="*/ 2418876 w 4172535"/>
              <a:gd name="connsiteY304" fmla="*/ 264786 h 5613023"/>
              <a:gd name="connsiteX305" fmla="*/ 2975594 w 4172535"/>
              <a:gd name="connsiteY305" fmla="*/ 233159 h 5613023"/>
              <a:gd name="connsiteX306" fmla="*/ 2940418 w 4172535"/>
              <a:gd name="connsiteY306" fmla="*/ 212851 h 5613023"/>
              <a:gd name="connsiteX307" fmla="*/ 2386287 w 4172535"/>
              <a:gd name="connsiteY307" fmla="*/ 321231 h 5613023"/>
              <a:gd name="connsiteX308" fmla="*/ 2368410 w 4172535"/>
              <a:gd name="connsiteY308" fmla="*/ 352196 h 5613023"/>
              <a:gd name="connsiteX309" fmla="*/ 2371327 w 4172535"/>
              <a:gd name="connsiteY309" fmla="*/ 351478 h 5613023"/>
              <a:gd name="connsiteX310" fmla="*/ 3075640 w 4172535"/>
              <a:gd name="connsiteY310" fmla="*/ 290921 h 5613023"/>
              <a:gd name="connsiteX311" fmla="*/ 3040348 w 4172535"/>
              <a:gd name="connsiteY311" fmla="*/ 270545 h 5613023"/>
              <a:gd name="connsiteX312" fmla="*/ 2389323 w 4172535"/>
              <a:gd name="connsiteY312" fmla="*/ 397849 h 5613023"/>
              <a:gd name="connsiteX313" fmla="*/ 2334154 w 4172535"/>
              <a:gd name="connsiteY313" fmla="*/ 411528 h 5613023"/>
              <a:gd name="connsiteX314" fmla="*/ 2315502 w 4172535"/>
              <a:gd name="connsiteY314" fmla="*/ 443835 h 5613023"/>
              <a:gd name="connsiteX315" fmla="*/ 2394627 w 4172535"/>
              <a:gd name="connsiteY315" fmla="*/ 424220 h 5613023"/>
              <a:gd name="connsiteX316" fmla="*/ 3175538 w 4172535"/>
              <a:gd name="connsiteY316" fmla="*/ 348597 h 5613023"/>
              <a:gd name="connsiteX317" fmla="*/ 3140418 w 4172535"/>
              <a:gd name="connsiteY317" fmla="*/ 328321 h 5613023"/>
              <a:gd name="connsiteX318" fmla="*/ 2412496 w 4172535"/>
              <a:gd name="connsiteY318" fmla="*/ 470590 h 5613023"/>
              <a:gd name="connsiteX319" fmla="*/ 2281274 w 4172535"/>
              <a:gd name="connsiteY319" fmla="*/ 503119 h 5613023"/>
              <a:gd name="connsiteX320" fmla="*/ 2262691 w 4172535"/>
              <a:gd name="connsiteY320" fmla="*/ 535306 h 5613023"/>
              <a:gd name="connsiteX321" fmla="*/ 2417864 w 4172535"/>
              <a:gd name="connsiteY321" fmla="*/ 496836 h 5613023"/>
              <a:gd name="connsiteX322" fmla="*/ 3275431 w 4172535"/>
              <a:gd name="connsiteY322" fmla="*/ 406271 h 5613023"/>
              <a:gd name="connsiteX323" fmla="*/ 3240812 w 4172535"/>
              <a:gd name="connsiteY323" fmla="*/ 386283 h 5613023"/>
              <a:gd name="connsiteX324" fmla="*/ 2435796 w 4172535"/>
              <a:gd name="connsiteY324" fmla="*/ 543585 h 5613023"/>
              <a:gd name="connsiteX325" fmla="*/ 2257167 w 4172535"/>
              <a:gd name="connsiteY325" fmla="*/ 587822 h 5613023"/>
              <a:gd name="connsiteX326" fmla="*/ 2226054 w 4172535"/>
              <a:gd name="connsiteY326" fmla="*/ 598765 h 5613023"/>
              <a:gd name="connsiteX327" fmla="*/ 2205753 w 4172535"/>
              <a:gd name="connsiteY327" fmla="*/ 633926 h 5613023"/>
              <a:gd name="connsiteX328" fmla="*/ 2264841 w 4172535"/>
              <a:gd name="connsiteY328" fmla="*/ 613129 h 5613023"/>
              <a:gd name="connsiteX329" fmla="*/ 2440974 w 4172535"/>
              <a:gd name="connsiteY329" fmla="*/ 569451 h 5613023"/>
              <a:gd name="connsiteX330" fmla="*/ 3375392 w 4172535"/>
              <a:gd name="connsiteY330" fmla="*/ 463983 h 5613023"/>
              <a:gd name="connsiteX331" fmla="*/ 3340350 w 4172535"/>
              <a:gd name="connsiteY331" fmla="*/ 443751 h 5613023"/>
              <a:gd name="connsiteX332" fmla="*/ 2459222 w 4172535"/>
              <a:gd name="connsiteY332" fmla="*/ 615885 h 5613023"/>
              <a:gd name="connsiteX333" fmla="*/ 2286845 w 4172535"/>
              <a:gd name="connsiteY333" fmla="*/ 658576 h 5613023"/>
              <a:gd name="connsiteX334" fmla="*/ 2167241 w 4172535"/>
              <a:gd name="connsiteY334" fmla="*/ 700632 h 5613023"/>
              <a:gd name="connsiteX335" fmla="*/ 2146734 w 4172535"/>
              <a:gd name="connsiteY335" fmla="*/ 736150 h 5613023"/>
              <a:gd name="connsiteX336" fmla="*/ 2294298 w 4172535"/>
              <a:gd name="connsiteY336" fmla="*/ 684230 h 5613023"/>
              <a:gd name="connsiteX337" fmla="*/ 2464148 w 4172535"/>
              <a:gd name="connsiteY337" fmla="*/ 642130 h 5613023"/>
              <a:gd name="connsiteX338" fmla="*/ 3475571 w 4172535"/>
              <a:gd name="connsiteY338" fmla="*/ 521822 h 5613023"/>
              <a:gd name="connsiteX339" fmla="*/ 3440382 w 4172535"/>
              <a:gd name="connsiteY339" fmla="*/ 501505 h 5613023"/>
              <a:gd name="connsiteX340" fmla="*/ 2482207 w 4172535"/>
              <a:gd name="connsiteY340" fmla="*/ 688690 h 5613023"/>
              <a:gd name="connsiteX341" fmla="*/ 2157418 w 4172535"/>
              <a:gd name="connsiteY341" fmla="*/ 785641 h 5613023"/>
              <a:gd name="connsiteX342" fmla="*/ 2103883 w 4172535"/>
              <a:gd name="connsiteY342" fmla="*/ 810370 h 5613023"/>
              <a:gd name="connsiteX343" fmla="*/ 2080642 w 4172535"/>
              <a:gd name="connsiteY343" fmla="*/ 850624 h 5613023"/>
              <a:gd name="connsiteX344" fmla="*/ 2167626 w 4172535"/>
              <a:gd name="connsiteY344" fmla="*/ 810407 h 5613023"/>
              <a:gd name="connsiteX345" fmla="*/ 2487510 w 4172535"/>
              <a:gd name="connsiteY345" fmla="*/ 714746 h 5613023"/>
              <a:gd name="connsiteX346" fmla="*/ 3575715 w 4172535"/>
              <a:gd name="connsiteY346" fmla="*/ 579640 h 5613023"/>
              <a:gd name="connsiteX347" fmla="*/ 3540445 w 4172535"/>
              <a:gd name="connsiteY347" fmla="*/ 559276 h 5613023"/>
              <a:gd name="connsiteX348" fmla="*/ 2505443 w 4172535"/>
              <a:gd name="connsiteY348" fmla="*/ 761243 h 5613023"/>
              <a:gd name="connsiteX349" fmla="*/ 2047910 w 4172535"/>
              <a:gd name="connsiteY349" fmla="*/ 921524 h 5613023"/>
              <a:gd name="connsiteX350" fmla="*/ 2035568 w 4172535"/>
              <a:gd name="connsiteY350" fmla="*/ 928695 h 5613023"/>
              <a:gd name="connsiteX351" fmla="*/ 2008623 w 4172535"/>
              <a:gd name="connsiteY351" fmla="*/ 975366 h 5613023"/>
              <a:gd name="connsiteX352" fmla="*/ 2060276 w 4172535"/>
              <a:gd name="connsiteY352" fmla="*/ 945343 h 5613023"/>
              <a:gd name="connsiteX353" fmla="*/ 2510621 w 4172535"/>
              <a:gd name="connsiteY353" fmla="*/ 787488 h 5613023"/>
              <a:gd name="connsiteX354" fmla="*/ 3675634 w 4172535"/>
              <a:gd name="connsiteY354" fmla="*/ 637328 h 5613023"/>
              <a:gd name="connsiteX355" fmla="*/ 3640173 w 4172535"/>
              <a:gd name="connsiteY355" fmla="*/ 616855 h 5613023"/>
              <a:gd name="connsiteX356" fmla="*/ 2528680 w 4172535"/>
              <a:gd name="connsiteY356" fmla="*/ 833796 h 5613023"/>
              <a:gd name="connsiteX357" fmla="*/ 1966063 w 4172535"/>
              <a:gd name="connsiteY357" fmla="*/ 1058906 h 5613023"/>
              <a:gd name="connsiteX358" fmla="*/ 1956512 w 4172535"/>
              <a:gd name="connsiteY358" fmla="*/ 1065624 h 5613023"/>
              <a:gd name="connsiteX359" fmla="*/ 1924686 w 4172535"/>
              <a:gd name="connsiteY359" fmla="*/ 1120749 h 5613023"/>
              <a:gd name="connsiteX360" fmla="*/ 1972297 w 4172535"/>
              <a:gd name="connsiteY360" fmla="*/ 1086831 h 5613023"/>
              <a:gd name="connsiteX361" fmla="*/ 2533921 w 4172535"/>
              <a:gd name="connsiteY361" fmla="*/ 860230 h 5613023"/>
              <a:gd name="connsiteX362" fmla="*/ 3775430 w 4172535"/>
              <a:gd name="connsiteY362" fmla="*/ 694945 h 5613023"/>
              <a:gd name="connsiteX363" fmla="*/ 3739942 w 4172535"/>
              <a:gd name="connsiteY363" fmla="*/ 674456 h 5613023"/>
              <a:gd name="connsiteX364" fmla="*/ 2551980 w 4172535"/>
              <a:gd name="connsiteY364" fmla="*/ 906222 h 5613023"/>
              <a:gd name="connsiteX365" fmla="*/ 1883548 w 4172535"/>
              <a:gd name="connsiteY365" fmla="*/ 1210367 h 5613023"/>
              <a:gd name="connsiteX366" fmla="*/ 1862566 w 4172535"/>
              <a:gd name="connsiteY366" fmla="*/ 1228344 h 5613023"/>
              <a:gd name="connsiteX367" fmla="*/ 1822113 w 4172535"/>
              <a:gd name="connsiteY367" fmla="*/ 1298411 h 5613023"/>
              <a:gd name="connsiteX368" fmla="*/ 1900091 w 4172535"/>
              <a:gd name="connsiteY368" fmla="*/ 1231612 h 5613023"/>
              <a:gd name="connsiteX369" fmla="*/ 2557094 w 4172535"/>
              <a:gd name="connsiteY369" fmla="*/ 932783 h 5613023"/>
              <a:gd name="connsiteX370" fmla="*/ 3875651 w 4172535"/>
              <a:gd name="connsiteY370" fmla="*/ 752808 h 5613023"/>
              <a:gd name="connsiteX371" fmla="*/ 3840301 w 4172535"/>
              <a:gd name="connsiteY371" fmla="*/ 732399 h 5613023"/>
              <a:gd name="connsiteX372" fmla="*/ 2574964 w 4172535"/>
              <a:gd name="connsiteY372" fmla="*/ 979279 h 5613023"/>
              <a:gd name="connsiteX373" fmla="*/ 1735391 w 4172535"/>
              <a:gd name="connsiteY373" fmla="*/ 1457855 h 5613023"/>
              <a:gd name="connsiteX374" fmla="*/ 1716684 w 4172535"/>
              <a:gd name="connsiteY374" fmla="*/ 1481018 h 5613023"/>
              <a:gd name="connsiteX375" fmla="*/ 1446983 w 4172535"/>
              <a:gd name="connsiteY375" fmla="*/ 1948155 h 5613023"/>
              <a:gd name="connsiteX376" fmla="*/ 1412225 w 4172535"/>
              <a:gd name="connsiteY376" fmla="*/ 2055959 h 5613023"/>
              <a:gd name="connsiteX377" fmla="*/ 1368927 w 4172535"/>
              <a:gd name="connsiteY377" fmla="*/ 2621430 h 5613023"/>
              <a:gd name="connsiteX378" fmla="*/ 1020508 w 4172535"/>
              <a:gd name="connsiteY378" fmla="*/ 4957395 h 5613023"/>
              <a:gd name="connsiteX379" fmla="*/ 990802 w 4172535"/>
              <a:gd name="connsiteY379" fmla="*/ 5026441 h 5613023"/>
              <a:gd name="connsiteX380" fmla="*/ 1013845 w 4172535"/>
              <a:gd name="connsiteY380" fmla="*/ 5039745 h 5613023"/>
              <a:gd name="connsiteX381" fmla="*/ 1054986 w 4172535"/>
              <a:gd name="connsiteY381" fmla="*/ 4942653 h 5613023"/>
              <a:gd name="connsiteX382" fmla="*/ 1395573 w 4172535"/>
              <a:gd name="connsiteY382" fmla="*/ 2618718 h 5613023"/>
              <a:gd name="connsiteX383" fmla="*/ 2580079 w 4172535"/>
              <a:gd name="connsiteY383" fmla="*/ 1005588 h 5613023"/>
              <a:gd name="connsiteX384" fmla="*/ 3968634 w 4172535"/>
              <a:gd name="connsiteY384" fmla="*/ 806492 h 5613023"/>
              <a:gd name="connsiteX385" fmla="*/ 3940438 w 4172535"/>
              <a:gd name="connsiteY385" fmla="*/ 790213 h 5613023"/>
              <a:gd name="connsiteX386" fmla="*/ 2598138 w 4172535"/>
              <a:gd name="connsiteY386" fmla="*/ 1051895 h 5613023"/>
              <a:gd name="connsiteX387" fmla="*/ 1445141 w 4172535"/>
              <a:gd name="connsiteY387" fmla="*/ 2620989 h 5613023"/>
              <a:gd name="connsiteX388" fmla="*/ 1100009 w 4172535"/>
              <a:gd name="connsiteY388" fmla="*/ 4962870 h 5613023"/>
              <a:gd name="connsiteX389" fmla="*/ 1056869 w 4172535"/>
              <a:gd name="connsiteY389" fmla="*/ 5064585 h 5613023"/>
              <a:gd name="connsiteX390" fmla="*/ 1080039 w 4172535"/>
              <a:gd name="connsiteY390" fmla="*/ 5077962 h 5613023"/>
              <a:gd name="connsiteX391" fmla="*/ 1124702 w 4172535"/>
              <a:gd name="connsiteY391" fmla="*/ 4972656 h 5613023"/>
              <a:gd name="connsiteX392" fmla="*/ 1471724 w 4172535"/>
              <a:gd name="connsiteY392" fmla="*/ 2618213 h 5613023"/>
              <a:gd name="connsiteX393" fmla="*/ 2603442 w 4172535"/>
              <a:gd name="connsiteY393" fmla="*/ 1078203 h 5613023"/>
              <a:gd name="connsiteX394" fmla="*/ 3958686 w 4172535"/>
              <a:gd name="connsiteY394" fmla="*/ 813985 h 5613023"/>
              <a:gd name="connsiteX395" fmla="*/ 3960322 w 4172535"/>
              <a:gd name="connsiteY395" fmla="*/ 813657 h 5613023"/>
              <a:gd name="connsiteX396" fmla="*/ 3968507 w 4172535"/>
              <a:gd name="connsiteY396" fmla="*/ 807427 h 561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4172535" h="5613023">
                <a:moveTo>
                  <a:pt x="62272" y="4346544"/>
                </a:moveTo>
                <a:lnTo>
                  <a:pt x="0" y="4454402"/>
                </a:lnTo>
                <a:lnTo>
                  <a:pt x="18829" y="4465272"/>
                </a:lnTo>
                <a:close/>
                <a:moveTo>
                  <a:pt x="227587" y="4060210"/>
                </a:moveTo>
                <a:lnTo>
                  <a:pt x="168293" y="4162910"/>
                </a:lnTo>
                <a:lnTo>
                  <a:pt x="112739" y="4351897"/>
                </a:lnTo>
                <a:lnTo>
                  <a:pt x="62003" y="4490199"/>
                </a:lnTo>
                <a:lnTo>
                  <a:pt x="84982" y="4503466"/>
                </a:lnTo>
                <a:lnTo>
                  <a:pt x="124252" y="4399870"/>
                </a:lnTo>
                <a:cubicBezTo>
                  <a:pt x="144185" y="4343503"/>
                  <a:pt x="162846" y="4286716"/>
                  <a:pt x="180222" y="4229554"/>
                </a:cubicBezTo>
                <a:close/>
                <a:moveTo>
                  <a:pt x="349361" y="3849291"/>
                </a:moveTo>
                <a:lnTo>
                  <a:pt x="307256" y="3922220"/>
                </a:lnTo>
                <a:lnTo>
                  <a:pt x="283428" y="4040264"/>
                </a:lnTo>
                <a:cubicBezTo>
                  <a:pt x="255097" y="4154631"/>
                  <a:pt x="221773" y="4267762"/>
                  <a:pt x="183540" y="4379328"/>
                </a:cubicBezTo>
                <a:lnTo>
                  <a:pt x="128676" y="4528693"/>
                </a:lnTo>
                <a:lnTo>
                  <a:pt x="152243" y="4542299"/>
                </a:lnTo>
                <a:lnTo>
                  <a:pt x="209006" y="4387761"/>
                </a:lnTo>
                <a:cubicBezTo>
                  <a:pt x="247493" y="4275456"/>
                  <a:pt x="281039" y="4161575"/>
                  <a:pt x="309560" y="4046452"/>
                </a:cubicBezTo>
                <a:close/>
                <a:moveTo>
                  <a:pt x="460489" y="3656812"/>
                </a:moveTo>
                <a:lnTo>
                  <a:pt x="425731" y="3717014"/>
                </a:lnTo>
                <a:lnTo>
                  <a:pt x="423446" y="3733199"/>
                </a:lnTo>
                <a:cubicBezTo>
                  <a:pt x="383844" y="3974709"/>
                  <a:pt x="322832" y="4212246"/>
                  <a:pt x="241141" y="4442964"/>
                </a:cubicBezTo>
                <a:lnTo>
                  <a:pt x="194261" y="4566558"/>
                </a:lnTo>
                <a:lnTo>
                  <a:pt x="218622" y="4580623"/>
                </a:lnTo>
                <a:lnTo>
                  <a:pt x="279664" y="4414785"/>
                </a:lnTo>
                <a:cubicBezTo>
                  <a:pt x="358017" y="4186702"/>
                  <a:pt x="416350" y="3952217"/>
                  <a:pt x="453991" y="3714024"/>
                </a:cubicBezTo>
                <a:close/>
                <a:moveTo>
                  <a:pt x="558967" y="3486243"/>
                </a:moveTo>
                <a:lnTo>
                  <a:pt x="521924" y="3550404"/>
                </a:lnTo>
                <a:lnTo>
                  <a:pt x="501745" y="3726361"/>
                </a:lnTo>
                <a:cubicBezTo>
                  <a:pt x="453966" y="4026808"/>
                  <a:pt x="373645" y="4321392"/>
                  <a:pt x="262099" y="4604829"/>
                </a:cubicBezTo>
                <a:lnTo>
                  <a:pt x="261797" y="4605550"/>
                </a:lnTo>
                <a:lnTo>
                  <a:pt x="284764" y="4618810"/>
                </a:lnTo>
                <a:lnTo>
                  <a:pt x="338219" y="4477990"/>
                </a:lnTo>
                <a:cubicBezTo>
                  <a:pt x="442603" y="4183452"/>
                  <a:pt x="514051" y="3878042"/>
                  <a:pt x="551110" y="3567414"/>
                </a:cubicBezTo>
                <a:close/>
                <a:moveTo>
                  <a:pt x="646622" y="3334420"/>
                </a:moveTo>
                <a:lnTo>
                  <a:pt x="617832" y="3384285"/>
                </a:lnTo>
                <a:lnTo>
                  <a:pt x="617588" y="3388871"/>
                </a:lnTo>
                <a:cubicBezTo>
                  <a:pt x="589020" y="3766878"/>
                  <a:pt x="510294" y="4138921"/>
                  <a:pt x="383935" y="4495223"/>
                </a:cubicBezTo>
                <a:lnTo>
                  <a:pt x="327609" y="4643547"/>
                </a:lnTo>
                <a:lnTo>
                  <a:pt x="351451" y="4657312"/>
                </a:lnTo>
                <a:lnTo>
                  <a:pt x="356846" y="4644448"/>
                </a:lnTo>
                <a:cubicBezTo>
                  <a:pt x="516649" y="4238995"/>
                  <a:pt x="614079" y="3811232"/>
                  <a:pt x="645446" y="3375903"/>
                </a:cubicBezTo>
                <a:close/>
                <a:moveTo>
                  <a:pt x="730691" y="3188808"/>
                </a:moveTo>
                <a:lnTo>
                  <a:pt x="701380" y="3239577"/>
                </a:lnTo>
                <a:lnTo>
                  <a:pt x="693921" y="3384923"/>
                </a:lnTo>
                <a:cubicBezTo>
                  <a:pt x="661804" y="3824129"/>
                  <a:pt x="563172" y="4255651"/>
                  <a:pt x="401748" y="4664677"/>
                </a:cubicBezTo>
                <a:lnTo>
                  <a:pt x="394422" y="4682121"/>
                </a:lnTo>
                <a:lnTo>
                  <a:pt x="417745" y="4695587"/>
                </a:lnTo>
                <a:lnTo>
                  <a:pt x="426742" y="4674163"/>
                </a:lnTo>
                <a:cubicBezTo>
                  <a:pt x="612382" y="4203867"/>
                  <a:pt x="715539" y="3704014"/>
                  <a:pt x="730628" y="3196832"/>
                </a:cubicBezTo>
                <a:close/>
                <a:moveTo>
                  <a:pt x="807330" y="3056065"/>
                </a:moveTo>
                <a:lnTo>
                  <a:pt x="780192" y="3103069"/>
                </a:lnTo>
                <a:lnTo>
                  <a:pt x="779253" y="3204287"/>
                </a:lnTo>
                <a:cubicBezTo>
                  <a:pt x="763386" y="3715968"/>
                  <a:pt x="658861" y="4220168"/>
                  <a:pt x="471308" y="4694560"/>
                </a:cubicBezTo>
                <a:lnTo>
                  <a:pt x="460496" y="4720269"/>
                </a:lnTo>
                <a:lnTo>
                  <a:pt x="483934" y="4733801"/>
                </a:lnTo>
                <a:lnTo>
                  <a:pt x="496454" y="4704018"/>
                </a:lnTo>
                <a:cubicBezTo>
                  <a:pt x="685027" y="4226749"/>
                  <a:pt x="790086" y="3719516"/>
                  <a:pt x="805972" y="3204773"/>
                </a:cubicBezTo>
                <a:close/>
                <a:moveTo>
                  <a:pt x="880907" y="2928626"/>
                </a:moveTo>
                <a:lnTo>
                  <a:pt x="855645" y="2972382"/>
                </a:lnTo>
                <a:lnTo>
                  <a:pt x="857303" y="3024249"/>
                </a:lnTo>
                <a:cubicBezTo>
                  <a:pt x="863162" y="3620077"/>
                  <a:pt x="750524" y="4209257"/>
                  <a:pt x="528139" y="4758033"/>
                </a:cubicBezTo>
                <a:lnTo>
                  <a:pt x="527694" y="4759066"/>
                </a:lnTo>
                <a:lnTo>
                  <a:pt x="550219" y="4772071"/>
                </a:lnTo>
                <a:lnTo>
                  <a:pt x="566273" y="4733930"/>
                </a:lnTo>
                <a:cubicBezTo>
                  <a:pt x="781830" y="4189220"/>
                  <a:pt x="890396" y="3606052"/>
                  <a:pt x="883807" y="3016712"/>
                </a:cubicBezTo>
                <a:close/>
                <a:moveTo>
                  <a:pt x="951864" y="2805726"/>
                </a:moveTo>
                <a:lnTo>
                  <a:pt x="927413" y="2848077"/>
                </a:lnTo>
                <a:lnTo>
                  <a:pt x="932896" y="3022413"/>
                </a:lnTo>
                <a:cubicBezTo>
                  <a:pt x="938703" y="3616858"/>
                  <a:pt x="828648" y="4204948"/>
                  <a:pt x="610957" y="4754281"/>
                </a:cubicBezTo>
                <a:lnTo>
                  <a:pt x="593042" y="4796794"/>
                </a:lnTo>
                <a:lnTo>
                  <a:pt x="616824" y="4810525"/>
                </a:lnTo>
                <a:lnTo>
                  <a:pt x="622931" y="4796343"/>
                </a:lnTo>
                <a:cubicBezTo>
                  <a:pt x="874748" y="4174438"/>
                  <a:pt x="988937" y="3501891"/>
                  <a:pt x="953346" y="2825539"/>
                </a:cubicBezTo>
                <a:close/>
                <a:moveTo>
                  <a:pt x="1019429" y="2688699"/>
                </a:moveTo>
                <a:lnTo>
                  <a:pt x="995719" y="2729766"/>
                </a:lnTo>
                <a:lnTo>
                  <a:pt x="1003014" y="2828894"/>
                </a:lnTo>
                <a:cubicBezTo>
                  <a:pt x="1037943" y="3509598"/>
                  <a:pt x="921637" y="4187546"/>
                  <a:pt x="667785" y="4814483"/>
                </a:cubicBezTo>
                <a:lnTo>
                  <a:pt x="659007" y="4834879"/>
                </a:lnTo>
                <a:lnTo>
                  <a:pt x="682690" y="4848553"/>
                </a:lnTo>
                <a:lnTo>
                  <a:pt x="705857" y="4793626"/>
                </a:lnTo>
                <a:cubicBezTo>
                  <a:pt x="952857" y="4170980"/>
                  <a:pt x="1064551" y="3499551"/>
                  <a:pt x="1029449" y="2824510"/>
                </a:cubicBezTo>
                <a:close/>
                <a:moveTo>
                  <a:pt x="1087606" y="2570614"/>
                </a:moveTo>
                <a:lnTo>
                  <a:pt x="1063055" y="2613137"/>
                </a:lnTo>
                <a:lnTo>
                  <a:pt x="1063756" y="2624143"/>
                </a:lnTo>
                <a:cubicBezTo>
                  <a:pt x="1134355" y="3373136"/>
                  <a:pt x="1024893" y="4123028"/>
                  <a:pt x="750752" y="4813477"/>
                </a:cubicBezTo>
                <a:lnTo>
                  <a:pt x="725512" y="4873276"/>
                </a:lnTo>
                <a:lnTo>
                  <a:pt x="748940" y="4886803"/>
                </a:lnTo>
                <a:lnTo>
                  <a:pt x="775752" y="4823294"/>
                </a:lnTo>
                <a:cubicBezTo>
                  <a:pt x="1051555" y="4128849"/>
                  <a:pt x="1161743" y="3374606"/>
                  <a:pt x="1090844" y="2621241"/>
                </a:cubicBezTo>
                <a:close/>
                <a:moveTo>
                  <a:pt x="1156978" y="2450457"/>
                </a:moveTo>
                <a:lnTo>
                  <a:pt x="1131997" y="2493726"/>
                </a:lnTo>
                <a:lnTo>
                  <a:pt x="1140222" y="2623449"/>
                </a:lnTo>
                <a:cubicBezTo>
                  <a:pt x="1211959" y="3393608"/>
                  <a:pt x="1096125" y="4164263"/>
                  <a:pt x="809298" y="4871887"/>
                </a:cubicBezTo>
                <a:lnTo>
                  <a:pt x="792129" y="4911737"/>
                </a:lnTo>
                <a:lnTo>
                  <a:pt x="815134" y="4925020"/>
                </a:lnTo>
                <a:lnTo>
                  <a:pt x="845537" y="4853078"/>
                </a:lnTo>
                <a:cubicBezTo>
                  <a:pt x="1125444" y="4149125"/>
                  <a:pt x="1237820" y="3384594"/>
                  <a:pt x="1166995" y="2620736"/>
                </a:cubicBezTo>
                <a:cubicBezTo>
                  <a:pt x="1160937" y="2566546"/>
                  <a:pt x="1157539" y="2512632"/>
                  <a:pt x="1156702" y="2459128"/>
                </a:cubicBezTo>
                <a:close/>
                <a:moveTo>
                  <a:pt x="1238758" y="2308811"/>
                </a:moveTo>
                <a:lnTo>
                  <a:pt x="1209588" y="2359334"/>
                </a:lnTo>
                <a:lnTo>
                  <a:pt x="1207057" y="2478050"/>
                </a:lnTo>
                <a:cubicBezTo>
                  <a:pt x="1208160" y="2526259"/>
                  <a:pt x="1211401" y="2574560"/>
                  <a:pt x="1216815" y="2622818"/>
                </a:cubicBezTo>
                <a:cubicBezTo>
                  <a:pt x="1287093" y="3393013"/>
                  <a:pt x="1173072" y="4163651"/>
                  <a:pt x="890528" y="4873252"/>
                </a:cubicBezTo>
                <a:lnTo>
                  <a:pt x="858123" y="4949839"/>
                </a:lnTo>
                <a:lnTo>
                  <a:pt x="881493" y="4963332"/>
                </a:lnTo>
                <a:lnTo>
                  <a:pt x="915426" y="4883102"/>
                </a:lnTo>
                <a:cubicBezTo>
                  <a:pt x="1199446" y="4169496"/>
                  <a:pt x="1313971" y="3394531"/>
                  <a:pt x="1243146" y="2620042"/>
                </a:cubicBezTo>
                <a:cubicBezTo>
                  <a:pt x="1231591" y="2515984"/>
                  <a:pt x="1230243" y="2412988"/>
                  <a:pt x="1238338" y="2312096"/>
                </a:cubicBezTo>
                <a:close/>
                <a:moveTo>
                  <a:pt x="1344033" y="2126470"/>
                </a:moveTo>
                <a:lnTo>
                  <a:pt x="1303102" y="2197364"/>
                </a:lnTo>
                <a:lnTo>
                  <a:pt x="1287693" y="2320151"/>
                </a:lnTo>
                <a:cubicBezTo>
                  <a:pt x="1279967" y="2418944"/>
                  <a:pt x="1281403" y="2519968"/>
                  <a:pt x="1292713" y="2622251"/>
                </a:cubicBezTo>
                <a:cubicBezTo>
                  <a:pt x="1364342" y="3410701"/>
                  <a:pt x="1244603" y="4203028"/>
                  <a:pt x="950323" y="4929610"/>
                </a:cubicBezTo>
                <a:lnTo>
                  <a:pt x="924996" y="4988449"/>
                </a:lnTo>
                <a:lnTo>
                  <a:pt x="947558" y="5001474"/>
                </a:lnTo>
                <a:lnTo>
                  <a:pt x="985197" y="4912579"/>
                </a:lnTo>
                <a:cubicBezTo>
                  <a:pt x="1273362" y="4189472"/>
                  <a:pt x="1390122" y="3404216"/>
                  <a:pt x="1319423" y="2619222"/>
                </a:cubicBezTo>
                <a:cubicBezTo>
                  <a:pt x="1302729" y="2468435"/>
                  <a:pt x="1307879" y="2320431"/>
                  <a:pt x="1332505" y="2178432"/>
                </a:cubicBezTo>
                <a:close/>
                <a:moveTo>
                  <a:pt x="4156577" y="1830102"/>
                </a:moveTo>
                <a:lnTo>
                  <a:pt x="2923326" y="2069399"/>
                </a:lnTo>
                <a:cubicBezTo>
                  <a:pt x="2668050" y="2119530"/>
                  <a:pt x="2490882" y="2352834"/>
                  <a:pt x="2511316" y="2611967"/>
                </a:cubicBezTo>
                <a:cubicBezTo>
                  <a:pt x="2581598" y="3557821"/>
                  <a:pt x="2429147" y="4509013"/>
                  <a:pt x="2076162" y="5382760"/>
                </a:cubicBezTo>
                <a:lnTo>
                  <a:pt x="1983331" y="5599479"/>
                </a:lnTo>
                <a:lnTo>
                  <a:pt x="2006791" y="5613023"/>
                </a:lnTo>
                <a:lnTo>
                  <a:pt x="2101170" y="5392672"/>
                </a:lnTo>
                <a:cubicBezTo>
                  <a:pt x="2455667" y="4515085"/>
                  <a:pt x="2608694" y="3559710"/>
                  <a:pt x="2538151" y="2609822"/>
                </a:cubicBezTo>
                <a:cubicBezTo>
                  <a:pt x="2518647" y="2364247"/>
                  <a:pt x="2686507" y="2143075"/>
                  <a:pt x="2928440" y="2095581"/>
                </a:cubicBezTo>
                <a:lnTo>
                  <a:pt x="4161565" y="1856536"/>
                </a:lnTo>
                <a:cubicBezTo>
                  <a:pt x="4168871" y="1855161"/>
                  <a:pt x="4173677" y="1848126"/>
                  <a:pt x="4172300" y="1840827"/>
                </a:cubicBezTo>
                <a:cubicBezTo>
                  <a:pt x="4170923" y="1833527"/>
                  <a:pt x="4163883" y="1828726"/>
                  <a:pt x="4156577" y="1830102"/>
                </a:cubicBezTo>
                <a:close/>
                <a:moveTo>
                  <a:pt x="4142054" y="1755909"/>
                </a:moveTo>
                <a:lnTo>
                  <a:pt x="2900089" y="1996973"/>
                </a:lnTo>
                <a:cubicBezTo>
                  <a:pt x="2610539" y="2053721"/>
                  <a:pt x="2410160" y="2319151"/>
                  <a:pt x="2435102" y="2612913"/>
                </a:cubicBezTo>
                <a:cubicBezTo>
                  <a:pt x="2505428" y="3548185"/>
                  <a:pt x="2355347" y="4488644"/>
                  <a:pt x="2006426" y="5352842"/>
                </a:cubicBezTo>
                <a:lnTo>
                  <a:pt x="1917182" y="5561287"/>
                </a:lnTo>
                <a:lnTo>
                  <a:pt x="1940628" y="5574824"/>
                </a:lnTo>
                <a:lnTo>
                  <a:pt x="2031374" y="5362840"/>
                </a:lnTo>
                <a:cubicBezTo>
                  <a:pt x="2381770" y="4494858"/>
                  <a:pt x="2532548" y="3550061"/>
                  <a:pt x="2461874" y="2610453"/>
                </a:cubicBezTo>
                <a:cubicBezTo>
                  <a:pt x="2437981" y="2330311"/>
                  <a:pt x="2629015" y="2077128"/>
                  <a:pt x="2905140" y="2022965"/>
                </a:cubicBezTo>
                <a:lnTo>
                  <a:pt x="4147106" y="1782343"/>
                </a:lnTo>
                <a:cubicBezTo>
                  <a:pt x="4154411" y="1780949"/>
                  <a:pt x="4159204" y="1773902"/>
                  <a:pt x="4157809" y="1766602"/>
                </a:cubicBezTo>
                <a:cubicBezTo>
                  <a:pt x="4156413" y="1759303"/>
                  <a:pt x="4149360" y="1754514"/>
                  <a:pt x="4142054" y="1755909"/>
                </a:cubicBezTo>
                <a:close/>
                <a:moveTo>
                  <a:pt x="4127532" y="1681085"/>
                </a:moveTo>
                <a:lnTo>
                  <a:pt x="2876663" y="1923789"/>
                </a:lnTo>
                <a:cubicBezTo>
                  <a:pt x="2552896" y="1987099"/>
                  <a:pt x="2329362" y="2284609"/>
                  <a:pt x="2358888" y="2612913"/>
                </a:cubicBezTo>
                <a:cubicBezTo>
                  <a:pt x="2429300" y="3538035"/>
                  <a:pt x="2281426" y="4468166"/>
                  <a:pt x="1936789" y="5322697"/>
                </a:cubicBezTo>
                <a:lnTo>
                  <a:pt x="1851066" y="5523115"/>
                </a:lnTo>
                <a:lnTo>
                  <a:pt x="1874811" y="5536824"/>
                </a:lnTo>
                <a:lnTo>
                  <a:pt x="1961982" y="5333022"/>
                </a:lnTo>
                <a:cubicBezTo>
                  <a:pt x="2308150" y="4474707"/>
                  <a:pt x="2456732" y="3540409"/>
                  <a:pt x="2386102" y="2611210"/>
                </a:cubicBezTo>
                <a:cubicBezTo>
                  <a:pt x="2357568" y="2296457"/>
                  <a:pt x="2571851" y="2011117"/>
                  <a:pt x="2882282" y="1950476"/>
                </a:cubicBezTo>
                <a:lnTo>
                  <a:pt x="4132772" y="1707456"/>
                </a:lnTo>
                <a:cubicBezTo>
                  <a:pt x="4139996" y="1706024"/>
                  <a:pt x="4144687" y="1699021"/>
                  <a:pt x="4143254" y="1691810"/>
                </a:cubicBezTo>
                <a:cubicBezTo>
                  <a:pt x="4141821" y="1684548"/>
                  <a:pt x="4134824" y="1679772"/>
                  <a:pt x="4127532" y="1681085"/>
                </a:cubicBezTo>
                <a:close/>
                <a:moveTo>
                  <a:pt x="4113008" y="1606639"/>
                </a:moveTo>
                <a:lnTo>
                  <a:pt x="2853615" y="1851363"/>
                </a:lnTo>
                <a:cubicBezTo>
                  <a:pt x="2495429" y="1921228"/>
                  <a:pt x="2248583" y="2251014"/>
                  <a:pt x="2282737" y="2614049"/>
                </a:cubicBezTo>
                <a:cubicBezTo>
                  <a:pt x="2352212" y="3532105"/>
                  <a:pt x="2207605" y="4447846"/>
                  <a:pt x="1867344" y="5291602"/>
                </a:cubicBezTo>
                <a:lnTo>
                  <a:pt x="1784711" y="5484805"/>
                </a:lnTo>
                <a:lnTo>
                  <a:pt x="1808169" y="5498348"/>
                </a:lnTo>
                <a:lnTo>
                  <a:pt x="1891761" y="5302825"/>
                </a:lnTo>
                <a:cubicBezTo>
                  <a:pt x="2233819" y="4454207"/>
                  <a:pt x="2380120" y="3530484"/>
                  <a:pt x="2309447" y="2611651"/>
                </a:cubicBezTo>
                <a:cubicBezTo>
                  <a:pt x="2276366" y="2262225"/>
                  <a:pt x="2513986" y="1944716"/>
                  <a:pt x="2858793" y="1877608"/>
                </a:cubicBezTo>
                <a:lnTo>
                  <a:pt x="4117997" y="1633074"/>
                </a:lnTo>
                <a:cubicBezTo>
                  <a:pt x="4125302" y="1631698"/>
                  <a:pt x="4130108" y="1624664"/>
                  <a:pt x="4128731" y="1617364"/>
                </a:cubicBezTo>
                <a:cubicBezTo>
                  <a:pt x="4127355" y="1610065"/>
                  <a:pt x="4120314" y="1605264"/>
                  <a:pt x="4113008" y="1606639"/>
                </a:cubicBezTo>
                <a:close/>
                <a:moveTo>
                  <a:pt x="4098549" y="1532257"/>
                </a:moveTo>
                <a:lnTo>
                  <a:pt x="2830379" y="1778621"/>
                </a:lnTo>
                <a:cubicBezTo>
                  <a:pt x="2437918" y="1855009"/>
                  <a:pt x="2167866" y="2216940"/>
                  <a:pt x="2206649" y="2614554"/>
                </a:cubicBezTo>
                <a:cubicBezTo>
                  <a:pt x="2276133" y="3522091"/>
                  <a:pt x="2133672" y="4427500"/>
                  <a:pt x="1797500" y="5261699"/>
                </a:cubicBezTo>
                <a:lnTo>
                  <a:pt x="1718479" y="5446566"/>
                </a:lnTo>
                <a:lnTo>
                  <a:pt x="1742049" y="5460174"/>
                </a:lnTo>
                <a:lnTo>
                  <a:pt x="1822545" y="5271824"/>
                </a:lnTo>
                <a:cubicBezTo>
                  <a:pt x="2160201" y="4433783"/>
                  <a:pt x="2303266" y="3524223"/>
                  <a:pt x="2233422" y="2612535"/>
                </a:cubicBezTo>
                <a:cubicBezTo>
                  <a:pt x="2195625" y="2228472"/>
                  <a:pt x="2456425" y="1878705"/>
                  <a:pt x="2835556" y="1804992"/>
                </a:cubicBezTo>
                <a:lnTo>
                  <a:pt x="4103726" y="1558502"/>
                </a:lnTo>
                <a:lnTo>
                  <a:pt x="4104232" y="1558502"/>
                </a:lnTo>
                <a:cubicBezTo>
                  <a:pt x="4110994" y="1556742"/>
                  <a:pt x="4115282" y="1550092"/>
                  <a:pt x="4114088" y="1543209"/>
                </a:cubicBezTo>
                <a:cubicBezTo>
                  <a:pt x="4112825" y="1535897"/>
                  <a:pt x="4105867" y="1530995"/>
                  <a:pt x="4098549" y="1532257"/>
                </a:cubicBezTo>
                <a:close/>
                <a:moveTo>
                  <a:pt x="4084089" y="1457812"/>
                </a:moveTo>
                <a:lnTo>
                  <a:pt x="2807205" y="1705942"/>
                </a:lnTo>
                <a:cubicBezTo>
                  <a:pt x="2380173" y="1788570"/>
                  <a:pt x="2086601" y="2182834"/>
                  <a:pt x="2130120" y="2615248"/>
                </a:cubicBezTo>
                <a:cubicBezTo>
                  <a:pt x="2199773" y="3512137"/>
                  <a:pt x="2059582" y="4407115"/>
                  <a:pt x="1727599" y="5231668"/>
                </a:cubicBezTo>
                <a:lnTo>
                  <a:pt x="1652165" y="5408280"/>
                </a:lnTo>
                <a:lnTo>
                  <a:pt x="1675819" y="5421936"/>
                </a:lnTo>
                <a:lnTo>
                  <a:pt x="1752828" y="5241619"/>
                </a:lnTo>
                <a:cubicBezTo>
                  <a:pt x="2086340" y="4413186"/>
                  <a:pt x="2227178" y="3514010"/>
                  <a:pt x="2157208" y="2612913"/>
                </a:cubicBezTo>
                <a:cubicBezTo>
                  <a:pt x="2114914" y="2194278"/>
                  <a:pt x="2398977" y="1812449"/>
                  <a:pt x="2812383" y="1732250"/>
                </a:cubicBezTo>
                <a:lnTo>
                  <a:pt x="4089267" y="1484057"/>
                </a:lnTo>
                <a:cubicBezTo>
                  <a:pt x="4096522" y="1482631"/>
                  <a:pt x="4101239" y="1475596"/>
                  <a:pt x="4099812" y="1468347"/>
                </a:cubicBezTo>
                <a:cubicBezTo>
                  <a:pt x="4098384" y="1461099"/>
                  <a:pt x="4091344" y="1456386"/>
                  <a:pt x="4084089" y="1457812"/>
                </a:cubicBezTo>
                <a:close/>
                <a:moveTo>
                  <a:pt x="4069376" y="1383366"/>
                </a:moveTo>
                <a:lnTo>
                  <a:pt x="2784031" y="1633263"/>
                </a:lnTo>
                <a:cubicBezTo>
                  <a:pt x="2322921" y="1722686"/>
                  <a:pt x="2006352" y="2148955"/>
                  <a:pt x="2054348" y="2615815"/>
                </a:cubicBezTo>
                <a:cubicBezTo>
                  <a:pt x="2123944" y="3502213"/>
                  <a:pt x="1985822" y="4386866"/>
                  <a:pt x="1657855" y="5201853"/>
                </a:cubicBezTo>
                <a:lnTo>
                  <a:pt x="1586024" y="5370093"/>
                </a:lnTo>
                <a:lnTo>
                  <a:pt x="1609720" y="5383774"/>
                </a:lnTo>
                <a:lnTo>
                  <a:pt x="1683084" y="5211857"/>
                </a:lnTo>
                <a:cubicBezTo>
                  <a:pt x="2012481" y="4392903"/>
                  <a:pt x="2151138" y="3503994"/>
                  <a:pt x="2081120" y="2613355"/>
                </a:cubicBezTo>
                <a:cubicBezTo>
                  <a:pt x="2034476" y="2160229"/>
                  <a:pt x="2341668" y="1746445"/>
                  <a:pt x="2789209" y="1659571"/>
                </a:cubicBezTo>
                <a:lnTo>
                  <a:pt x="4074491" y="1409611"/>
                </a:lnTo>
                <a:cubicBezTo>
                  <a:pt x="4074756" y="1409567"/>
                  <a:pt x="4075015" y="1409517"/>
                  <a:pt x="4075274" y="1409460"/>
                </a:cubicBezTo>
                <a:cubicBezTo>
                  <a:pt x="4082485" y="1407832"/>
                  <a:pt x="4087013" y="1400672"/>
                  <a:pt x="4085383" y="1393467"/>
                </a:cubicBezTo>
                <a:cubicBezTo>
                  <a:pt x="4083754" y="1386262"/>
                  <a:pt x="4076588" y="1381738"/>
                  <a:pt x="4069376" y="1383366"/>
                </a:cubicBezTo>
                <a:close/>
                <a:moveTo>
                  <a:pt x="4055485" y="1308858"/>
                </a:moveTo>
                <a:lnTo>
                  <a:pt x="2761047" y="1560584"/>
                </a:lnTo>
                <a:cubicBezTo>
                  <a:pt x="2265436" y="1656347"/>
                  <a:pt x="1925415" y="2114893"/>
                  <a:pt x="1978070" y="2616509"/>
                </a:cubicBezTo>
                <a:cubicBezTo>
                  <a:pt x="2047858" y="3492232"/>
                  <a:pt x="1912073" y="4366435"/>
                  <a:pt x="1588386" y="5171785"/>
                </a:cubicBezTo>
                <a:lnTo>
                  <a:pt x="1520054" y="5332005"/>
                </a:lnTo>
                <a:lnTo>
                  <a:pt x="1543390" y="5345478"/>
                </a:lnTo>
                <a:lnTo>
                  <a:pt x="1613243" y="5181688"/>
                </a:lnTo>
                <a:cubicBezTo>
                  <a:pt x="1938509" y="4372418"/>
                  <a:pt x="2074980" y="3493968"/>
                  <a:pt x="2004906" y="2613986"/>
                </a:cubicBezTo>
                <a:cubicBezTo>
                  <a:pt x="1953545" y="2126135"/>
                  <a:pt x="2284195" y="1680088"/>
                  <a:pt x="2766225" y="1586955"/>
                </a:cubicBezTo>
                <a:lnTo>
                  <a:pt x="4060663" y="1335166"/>
                </a:lnTo>
                <a:cubicBezTo>
                  <a:pt x="4067930" y="1333740"/>
                  <a:pt x="4072666" y="1326687"/>
                  <a:pt x="4071239" y="1319425"/>
                </a:cubicBezTo>
                <a:cubicBezTo>
                  <a:pt x="4069812" y="1312157"/>
                  <a:pt x="4062753" y="1307432"/>
                  <a:pt x="4055485" y="1308858"/>
                </a:cubicBezTo>
                <a:close/>
                <a:moveTo>
                  <a:pt x="4040583" y="1234349"/>
                </a:moveTo>
                <a:lnTo>
                  <a:pt x="2737558" y="1487779"/>
                </a:lnTo>
                <a:cubicBezTo>
                  <a:pt x="2207722" y="1590198"/>
                  <a:pt x="1844623" y="2080932"/>
                  <a:pt x="1901983" y="2617077"/>
                </a:cubicBezTo>
                <a:cubicBezTo>
                  <a:pt x="1971774" y="3482304"/>
                  <a:pt x="1838134" y="4346198"/>
                  <a:pt x="1518537" y="5142023"/>
                </a:cubicBezTo>
                <a:lnTo>
                  <a:pt x="1453858" y="5293787"/>
                </a:lnTo>
                <a:lnTo>
                  <a:pt x="1477338" y="5307343"/>
                </a:lnTo>
                <a:lnTo>
                  <a:pt x="1543580" y="5151912"/>
                </a:lnTo>
                <a:cubicBezTo>
                  <a:pt x="1864733" y="4352195"/>
                  <a:pt x="1999001" y="3484072"/>
                  <a:pt x="1928819" y="2614617"/>
                </a:cubicBezTo>
                <a:cubicBezTo>
                  <a:pt x="1872912" y="2092256"/>
                  <a:pt x="2226602" y="1614109"/>
                  <a:pt x="2742799" y="1514213"/>
                </a:cubicBezTo>
                <a:lnTo>
                  <a:pt x="4045761" y="1260594"/>
                </a:lnTo>
                <a:cubicBezTo>
                  <a:pt x="4053016" y="1259106"/>
                  <a:pt x="4057752" y="1252103"/>
                  <a:pt x="4056432" y="1244822"/>
                </a:cubicBezTo>
                <a:cubicBezTo>
                  <a:pt x="4056426" y="1244791"/>
                  <a:pt x="4056419" y="1244759"/>
                  <a:pt x="4056413" y="1244728"/>
                </a:cubicBezTo>
                <a:cubicBezTo>
                  <a:pt x="4054910" y="1237491"/>
                  <a:pt x="4047819" y="1232848"/>
                  <a:pt x="4040583" y="1234349"/>
                </a:cubicBezTo>
                <a:close/>
                <a:moveTo>
                  <a:pt x="4026060" y="1160030"/>
                </a:moveTo>
                <a:lnTo>
                  <a:pt x="2714447" y="1415290"/>
                </a:lnTo>
                <a:cubicBezTo>
                  <a:pt x="2148115" y="1527210"/>
                  <a:pt x="1765909" y="2044416"/>
                  <a:pt x="1825769" y="2617708"/>
                </a:cubicBezTo>
                <a:cubicBezTo>
                  <a:pt x="1895583" y="3472339"/>
                  <a:pt x="1764085" y="4325818"/>
                  <a:pt x="1448574" y="5111997"/>
                </a:cubicBezTo>
                <a:lnTo>
                  <a:pt x="1387467" y="5255456"/>
                </a:lnTo>
                <a:lnTo>
                  <a:pt x="1410985" y="5269034"/>
                </a:lnTo>
                <a:lnTo>
                  <a:pt x="1473684" y="5121789"/>
                </a:lnTo>
                <a:cubicBezTo>
                  <a:pt x="1790675" y="4331664"/>
                  <a:pt x="1922750" y="3473931"/>
                  <a:pt x="1852542" y="2615058"/>
                </a:cubicBezTo>
                <a:cubicBezTo>
                  <a:pt x="1794071" y="2055330"/>
                  <a:pt x="2166995" y="1550805"/>
                  <a:pt x="2719625" y="1441598"/>
                </a:cubicBezTo>
                <a:lnTo>
                  <a:pt x="4031301" y="1186338"/>
                </a:lnTo>
                <a:cubicBezTo>
                  <a:pt x="4038588" y="1184906"/>
                  <a:pt x="4043336" y="1177847"/>
                  <a:pt x="4041909" y="1170566"/>
                </a:cubicBezTo>
                <a:cubicBezTo>
                  <a:pt x="4040387" y="1163323"/>
                  <a:pt x="4033334" y="1158636"/>
                  <a:pt x="4026060" y="1160030"/>
                </a:cubicBezTo>
                <a:close/>
                <a:moveTo>
                  <a:pt x="4011537" y="1085522"/>
                </a:moveTo>
                <a:lnTo>
                  <a:pt x="2690895" y="1342800"/>
                </a:lnTo>
                <a:cubicBezTo>
                  <a:pt x="2089834" y="1461471"/>
                  <a:pt x="1685212" y="2010095"/>
                  <a:pt x="1749302" y="2618528"/>
                </a:cubicBezTo>
                <a:cubicBezTo>
                  <a:pt x="1819246" y="3462624"/>
                  <a:pt x="1689992" y="4305782"/>
                  <a:pt x="1378644" y="5082431"/>
                </a:cubicBezTo>
                <a:lnTo>
                  <a:pt x="1321276" y="5217241"/>
                </a:lnTo>
                <a:lnTo>
                  <a:pt x="1344809" y="5230828"/>
                </a:lnTo>
                <a:lnTo>
                  <a:pt x="1403833" y="5092118"/>
                </a:lnTo>
                <a:cubicBezTo>
                  <a:pt x="1716719" y="4311575"/>
                  <a:pt x="1846610" y="3464198"/>
                  <a:pt x="1776327" y="2615879"/>
                </a:cubicBezTo>
                <a:cubicBezTo>
                  <a:pt x="1713689" y="2020757"/>
                  <a:pt x="2109093" y="1484751"/>
                  <a:pt x="2696325" y="1368919"/>
                </a:cubicBezTo>
                <a:lnTo>
                  <a:pt x="4016715" y="1111767"/>
                </a:lnTo>
                <a:cubicBezTo>
                  <a:pt x="4023970" y="1110278"/>
                  <a:pt x="4028706" y="1103275"/>
                  <a:pt x="4027386" y="1095995"/>
                </a:cubicBezTo>
                <a:cubicBezTo>
                  <a:pt x="4025896" y="1088733"/>
                  <a:pt x="4018805" y="1084052"/>
                  <a:pt x="4011537" y="1085522"/>
                </a:cubicBezTo>
                <a:close/>
                <a:moveTo>
                  <a:pt x="3996825" y="1011203"/>
                </a:moveTo>
                <a:lnTo>
                  <a:pt x="2667595" y="1269869"/>
                </a:lnTo>
                <a:cubicBezTo>
                  <a:pt x="2032311" y="1395290"/>
                  <a:pt x="1604704" y="1975712"/>
                  <a:pt x="1673467" y="2618844"/>
                </a:cubicBezTo>
                <a:cubicBezTo>
                  <a:pt x="1743385" y="3452347"/>
                  <a:pt x="1616289" y="4285098"/>
                  <a:pt x="1309084" y="5052141"/>
                </a:cubicBezTo>
                <a:lnTo>
                  <a:pt x="1255123" y="5179047"/>
                </a:lnTo>
                <a:lnTo>
                  <a:pt x="1278582" y="5192591"/>
                </a:lnTo>
                <a:lnTo>
                  <a:pt x="1334058" y="5062112"/>
                </a:lnTo>
                <a:cubicBezTo>
                  <a:pt x="1642811" y="4291148"/>
                  <a:pt x="1770516" y="3454137"/>
                  <a:pt x="1700177" y="2616383"/>
                </a:cubicBezTo>
                <a:cubicBezTo>
                  <a:pt x="1632929" y="1986563"/>
                  <a:pt x="2051317" y="1419075"/>
                  <a:pt x="2672899" y="1296114"/>
                </a:cubicBezTo>
                <a:lnTo>
                  <a:pt x="4002003" y="1037448"/>
                </a:lnTo>
                <a:cubicBezTo>
                  <a:pt x="4009258" y="1035959"/>
                  <a:pt x="4013993" y="1028956"/>
                  <a:pt x="4012674" y="1021675"/>
                </a:cubicBezTo>
                <a:cubicBezTo>
                  <a:pt x="4011184" y="1014414"/>
                  <a:pt x="4004093" y="1009733"/>
                  <a:pt x="3996825" y="1011203"/>
                </a:cubicBezTo>
                <a:close/>
                <a:moveTo>
                  <a:pt x="3982491" y="936505"/>
                </a:moveTo>
                <a:lnTo>
                  <a:pt x="2644611" y="1197190"/>
                </a:lnTo>
                <a:cubicBezTo>
                  <a:pt x="1974471" y="1329803"/>
                  <a:pt x="1524323" y="1941328"/>
                  <a:pt x="1597253" y="2619601"/>
                </a:cubicBezTo>
                <a:cubicBezTo>
                  <a:pt x="1667293" y="3442603"/>
                  <a:pt x="1542402" y="4265059"/>
                  <a:pt x="1239304" y="5022579"/>
                </a:cubicBezTo>
                <a:lnTo>
                  <a:pt x="1189037" y="5140893"/>
                </a:lnTo>
                <a:lnTo>
                  <a:pt x="1212404" y="5154384"/>
                </a:lnTo>
                <a:lnTo>
                  <a:pt x="1264254" y="5032331"/>
                </a:lnTo>
                <a:cubicBezTo>
                  <a:pt x="1568895" y="4270874"/>
                  <a:pt x="1694421" y="3444154"/>
                  <a:pt x="1624026" y="2616888"/>
                </a:cubicBezTo>
                <a:cubicBezTo>
                  <a:pt x="1552611" y="1952495"/>
                  <a:pt x="1993225" y="1353462"/>
                  <a:pt x="2649915" y="1223561"/>
                </a:cubicBezTo>
                <a:lnTo>
                  <a:pt x="3987921" y="962687"/>
                </a:lnTo>
                <a:cubicBezTo>
                  <a:pt x="3995114" y="961230"/>
                  <a:pt x="3999774" y="954233"/>
                  <a:pt x="3998340" y="947041"/>
                </a:cubicBezTo>
                <a:cubicBezTo>
                  <a:pt x="3996850" y="939773"/>
                  <a:pt x="3989772" y="935073"/>
                  <a:pt x="3982491" y="936505"/>
                </a:cubicBezTo>
                <a:close/>
                <a:moveTo>
                  <a:pt x="3968347" y="862123"/>
                </a:moveTo>
                <a:lnTo>
                  <a:pt x="2621501" y="1124889"/>
                </a:lnTo>
                <a:cubicBezTo>
                  <a:pt x="1916884" y="1264191"/>
                  <a:pt x="1443815" y="1907197"/>
                  <a:pt x="1521166" y="2620610"/>
                </a:cubicBezTo>
                <a:cubicBezTo>
                  <a:pt x="1591274" y="3432981"/>
                  <a:pt x="1468578" y="4245010"/>
                  <a:pt x="1169606" y="4992875"/>
                </a:cubicBezTo>
                <a:lnTo>
                  <a:pt x="1122962" y="5102744"/>
                </a:lnTo>
                <a:lnTo>
                  <a:pt x="1146248" y="5116188"/>
                </a:lnTo>
                <a:lnTo>
                  <a:pt x="1194551" y="5002394"/>
                </a:lnTo>
                <a:cubicBezTo>
                  <a:pt x="1495058" y="4250561"/>
                  <a:pt x="1618371" y="3434243"/>
                  <a:pt x="1547875" y="2617582"/>
                </a:cubicBezTo>
                <a:cubicBezTo>
                  <a:pt x="1472166" y="1918111"/>
                  <a:pt x="1935891" y="1287597"/>
                  <a:pt x="2626994" y="1150882"/>
                </a:cubicBezTo>
                <a:lnTo>
                  <a:pt x="3973525" y="888431"/>
                </a:lnTo>
                <a:cubicBezTo>
                  <a:pt x="3980793" y="887005"/>
                  <a:pt x="3985529" y="879958"/>
                  <a:pt x="3984101" y="872690"/>
                </a:cubicBezTo>
                <a:cubicBezTo>
                  <a:pt x="3982674" y="865422"/>
                  <a:pt x="3975615" y="860697"/>
                  <a:pt x="3968347" y="862123"/>
                </a:cubicBezTo>
                <a:close/>
                <a:moveTo>
                  <a:pt x="2576037" y="2475"/>
                </a:moveTo>
                <a:lnTo>
                  <a:pt x="2571750" y="0"/>
                </a:lnTo>
                <a:lnTo>
                  <a:pt x="2569593" y="3737"/>
                </a:lnTo>
                <a:close/>
                <a:moveTo>
                  <a:pt x="2676037" y="60210"/>
                </a:moveTo>
                <a:lnTo>
                  <a:pt x="2640711" y="39815"/>
                </a:lnTo>
                <a:lnTo>
                  <a:pt x="2537045" y="60112"/>
                </a:lnTo>
                <a:lnTo>
                  <a:pt x="2519261" y="90915"/>
                </a:lnTo>
                <a:close/>
                <a:moveTo>
                  <a:pt x="2775934" y="117886"/>
                </a:moveTo>
                <a:lnTo>
                  <a:pt x="2740624" y="97499"/>
                </a:lnTo>
                <a:lnTo>
                  <a:pt x="2486769" y="147191"/>
                </a:lnTo>
                <a:lnTo>
                  <a:pt x="2468990" y="177986"/>
                </a:lnTo>
                <a:close/>
                <a:moveTo>
                  <a:pt x="2875607" y="175432"/>
                </a:moveTo>
                <a:lnTo>
                  <a:pt x="2840431" y="155123"/>
                </a:lnTo>
                <a:lnTo>
                  <a:pt x="2436576" y="234129"/>
                </a:lnTo>
                <a:lnTo>
                  <a:pt x="2418876" y="264786"/>
                </a:lnTo>
                <a:close/>
                <a:moveTo>
                  <a:pt x="2975594" y="233159"/>
                </a:moveTo>
                <a:lnTo>
                  <a:pt x="2940418" y="212851"/>
                </a:lnTo>
                <a:lnTo>
                  <a:pt x="2386287" y="321231"/>
                </a:lnTo>
                <a:lnTo>
                  <a:pt x="2368410" y="352196"/>
                </a:lnTo>
                <a:lnTo>
                  <a:pt x="2371327" y="351478"/>
                </a:lnTo>
                <a:close/>
                <a:moveTo>
                  <a:pt x="3075640" y="290921"/>
                </a:moveTo>
                <a:lnTo>
                  <a:pt x="3040348" y="270545"/>
                </a:lnTo>
                <a:lnTo>
                  <a:pt x="2389323" y="397849"/>
                </a:lnTo>
                <a:lnTo>
                  <a:pt x="2334154" y="411528"/>
                </a:lnTo>
                <a:lnTo>
                  <a:pt x="2315502" y="443835"/>
                </a:lnTo>
                <a:lnTo>
                  <a:pt x="2394627" y="424220"/>
                </a:lnTo>
                <a:close/>
                <a:moveTo>
                  <a:pt x="3175538" y="348597"/>
                </a:moveTo>
                <a:lnTo>
                  <a:pt x="3140418" y="328321"/>
                </a:lnTo>
                <a:lnTo>
                  <a:pt x="2412496" y="470590"/>
                </a:lnTo>
                <a:lnTo>
                  <a:pt x="2281274" y="503119"/>
                </a:lnTo>
                <a:lnTo>
                  <a:pt x="2262691" y="535306"/>
                </a:lnTo>
                <a:lnTo>
                  <a:pt x="2417864" y="496836"/>
                </a:lnTo>
                <a:close/>
                <a:moveTo>
                  <a:pt x="3275431" y="406271"/>
                </a:moveTo>
                <a:lnTo>
                  <a:pt x="3240812" y="386283"/>
                </a:lnTo>
                <a:lnTo>
                  <a:pt x="2435796" y="543585"/>
                </a:lnTo>
                <a:cubicBezTo>
                  <a:pt x="2375005" y="555596"/>
                  <a:pt x="2315424" y="570393"/>
                  <a:pt x="2257167" y="587822"/>
                </a:cubicBezTo>
                <a:lnTo>
                  <a:pt x="2226054" y="598765"/>
                </a:lnTo>
                <a:lnTo>
                  <a:pt x="2205753" y="633926"/>
                </a:lnTo>
                <a:lnTo>
                  <a:pt x="2264841" y="613129"/>
                </a:lnTo>
                <a:cubicBezTo>
                  <a:pt x="2322283" y="595926"/>
                  <a:pt x="2381031" y="581316"/>
                  <a:pt x="2440974" y="569451"/>
                </a:cubicBezTo>
                <a:close/>
                <a:moveTo>
                  <a:pt x="3375392" y="463983"/>
                </a:moveTo>
                <a:lnTo>
                  <a:pt x="3340350" y="443751"/>
                </a:lnTo>
                <a:lnTo>
                  <a:pt x="2459222" y="615885"/>
                </a:lnTo>
                <a:cubicBezTo>
                  <a:pt x="2400558" y="627478"/>
                  <a:pt x="2343062" y="641758"/>
                  <a:pt x="2286845" y="658576"/>
                </a:cubicBezTo>
                <a:lnTo>
                  <a:pt x="2167241" y="700632"/>
                </a:lnTo>
                <a:lnTo>
                  <a:pt x="2146734" y="736150"/>
                </a:lnTo>
                <a:lnTo>
                  <a:pt x="2294298" y="684230"/>
                </a:lnTo>
                <a:cubicBezTo>
                  <a:pt x="2349692" y="667648"/>
                  <a:pt x="2406345" y="653565"/>
                  <a:pt x="2464148" y="642130"/>
                </a:cubicBezTo>
                <a:close/>
                <a:moveTo>
                  <a:pt x="3475571" y="521822"/>
                </a:moveTo>
                <a:lnTo>
                  <a:pt x="3440382" y="501505"/>
                </a:lnTo>
                <a:lnTo>
                  <a:pt x="2482207" y="688690"/>
                </a:lnTo>
                <a:cubicBezTo>
                  <a:pt x="2369164" y="711039"/>
                  <a:pt x="2260621" y="743740"/>
                  <a:pt x="2157418" y="785641"/>
                </a:cubicBezTo>
                <a:lnTo>
                  <a:pt x="2103883" y="810370"/>
                </a:lnTo>
                <a:lnTo>
                  <a:pt x="2080642" y="850624"/>
                </a:lnTo>
                <a:lnTo>
                  <a:pt x="2167626" y="810407"/>
                </a:lnTo>
                <a:cubicBezTo>
                  <a:pt x="2269268" y="769091"/>
                  <a:pt x="2376173" y="736828"/>
                  <a:pt x="2487510" y="714746"/>
                </a:cubicBezTo>
                <a:close/>
                <a:moveTo>
                  <a:pt x="3575715" y="579640"/>
                </a:moveTo>
                <a:lnTo>
                  <a:pt x="3540445" y="559276"/>
                </a:lnTo>
                <a:lnTo>
                  <a:pt x="2505443" y="761243"/>
                </a:lnTo>
                <a:cubicBezTo>
                  <a:pt x="2342285" y="793513"/>
                  <a:pt x="2188863" y="848183"/>
                  <a:pt x="2047910" y="921524"/>
                </a:cubicBezTo>
                <a:lnTo>
                  <a:pt x="2035568" y="928695"/>
                </a:lnTo>
                <a:lnTo>
                  <a:pt x="2008623" y="975366"/>
                </a:lnTo>
                <a:lnTo>
                  <a:pt x="2060276" y="945343"/>
                </a:lnTo>
                <a:cubicBezTo>
                  <a:pt x="2199019" y="873126"/>
                  <a:pt x="2350031" y="819285"/>
                  <a:pt x="2510621" y="787488"/>
                </a:cubicBezTo>
                <a:close/>
                <a:moveTo>
                  <a:pt x="3675634" y="637328"/>
                </a:moveTo>
                <a:lnTo>
                  <a:pt x="3640173" y="616855"/>
                </a:lnTo>
                <a:lnTo>
                  <a:pt x="2528680" y="833796"/>
                </a:lnTo>
                <a:cubicBezTo>
                  <a:pt x="2326991" y="873530"/>
                  <a:pt x="2136480" y="950457"/>
                  <a:pt x="1966063" y="1058906"/>
                </a:cubicBezTo>
                <a:lnTo>
                  <a:pt x="1956512" y="1065624"/>
                </a:lnTo>
                <a:lnTo>
                  <a:pt x="1924686" y="1120749"/>
                </a:lnTo>
                <a:lnTo>
                  <a:pt x="1972297" y="1086831"/>
                </a:lnTo>
                <a:cubicBezTo>
                  <a:pt x="2139078" y="979252"/>
                  <a:pt x="2328327" y="900938"/>
                  <a:pt x="2533921" y="860230"/>
                </a:cubicBezTo>
                <a:close/>
                <a:moveTo>
                  <a:pt x="3775430" y="694945"/>
                </a:moveTo>
                <a:lnTo>
                  <a:pt x="3739942" y="674456"/>
                </a:lnTo>
                <a:lnTo>
                  <a:pt x="2551980" y="906222"/>
                </a:lnTo>
                <a:cubicBezTo>
                  <a:pt x="2299406" y="956260"/>
                  <a:pt x="2072880" y="1062696"/>
                  <a:pt x="1883548" y="1210367"/>
                </a:cubicBezTo>
                <a:lnTo>
                  <a:pt x="1862566" y="1228344"/>
                </a:lnTo>
                <a:lnTo>
                  <a:pt x="1822113" y="1298411"/>
                </a:lnTo>
                <a:lnTo>
                  <a:pt x="1900091" y="1231612"/>
                </a:lnTo>
                <a:cubicBezTo>
                  <a:pt x="2086187" y="1086494"/>
                  <a:pt x="2308843" y="981914"/>
                  <a:pt x="2557094" y="932783"/>
                </a:cubicBezTo>
                <a:close/>
                <a:moveTo>
                  <a:pt x="3875651" y="752808"/>
                </a:moveTo>
                <a:lnTo>
                  <a:pt x="3840301" y="732399"/>
                </a:lnTo>
                <a:lnTo>
                  <a:pt x="2574964" y="979279"/>
                </a:lnTo>
                <a:cubicBezTo>
                  <a:pt x="2236611" y="1046323"/>
                  <a:pt x="1946964" y="1219102"/>
                  <a:pt x="1735391" y="1457855"/>
                </a:cubicBezTo>
                <a:lnTo>
                  <a:pt x="1716684" y="1481018"/>
                </a:lnTo>
                <a:lnTo>
                  <a:pt x="1446983" y="1948155"/>
                </a:lnTo>
                <a:lnTo>
                  <a:pt x="1412225" y="2055959"/>
                </a:lnTo>
                <a:cubicBezTo>
                  <a:pt x="1363622" y="2234653"/>
                  <a:pt x="1347363" y="2425617"/>
                  <a:pt x="1368927" y="2621430"/>
                </a:cubicBezTo>
                <a:cubicBezTo>
                  <a:pt x="1440108" y="3421786"/>
                  <a:pt x="1318317" y="4222030"/>
                  <a:pt x="1020508" y="4957395"/>
                </a:cubicBezTo>
                <a:lnTo>
                  <a:pt x="990802" y="5026441"/>
                </a:lnTo>
                <a:lnTo>
                  <a:pt x="1013845" y="5039745"/>
                </a:lnTo>
                <a:lnTo>
                  <a:pt x="1054986" y="4942653"/>
                </a:lnTo>
                <a:cubicBezTo>
                  <a:pt x="1347255" y="4209934"/>
                  <a:pt x="1466195" y="3414294"/>
                  <a:pt x="1395573" y="2618718"/>
                </a:cubicBezTo>
                <a:cubicBezTo>
                  <a:pt x="1311025" y="1849533"/>
                  <a:pt x="1820275" y="1155929"/>
                  <a:pt x="2580079" y="1005588"/>
                </a:cubicBezTo>
                <a:close/>
                <a:moveTo>
                  <a:pt x="3968634" y="806492"/>
                </a:moveTo>
                <a:lnTo>
                  <a:pt x="3940438" y="790213"/>
                </a:lnTo>
                <a:lnTo>
                  <a:pt x="2598138" y="1051895"/>
                </a:lnTo>
                <a:cubicBezTo>
                  <a:pt x="1859361" y="1197947"/>
                  <a:pt x="1363307" y="1872750"/>
                  <a:pt x="1445141" y="2620989"/>
                </a:cubicBezTo>
                <a:cubicBezTo>
                  <a:pt x="1515328" y="3422833"/>
                  <a:pt x="1394837" y="4224537"/>
                  <a:pt x="1100009" y="4962870"/>
                </a:cubicBezTo>
                <a:lnTo>
                  <a:pt x="1056869" y="5064585"/>
                </a:lnTo>
                <a:lnTo>
                  <a:pt x="1080039" y="5077962"/>
                </a:lnTo>
                <a:lnTo>
                  <a:pt x="1124702" y="4972656"/>
                </a:lnTo>
                <a:cubicBezTo>
                  <a:pt x="1421112" y="4230361"/>
                  <a:pt x="1542263" y="3424360"/>
                  <a:pt x="1471724" y="2618213"/>
                </a:cubicBezTo>
                <a:cubicBezTo>
                  <a:pt x="1391090" y="1883790"/>
                  <a:pt x="1878178" y="1221731"/>
                  <a:pt x="2603442" y="1078203"/>
                </a:cubicBezTo>
                <a:lnTo>
                  <a:pt x="3958686" y="813985"/>
                </a:lnTo>
                <a:cubicBezTo>
                  <a:pt x="3959236" y="813910"/>
                  <a:pt x="3959785" y="813802"/>
                  <a:pt x="3960322" y="813657"/>
                </a:cubicBezTo>
                <a:cubicBezTo>
                  <a:pt x="3963911" y="812711"/>
                  <a:pt x="3966776" y="810399"/>
                  <a:pt x="3968507" y="807427"/>
                </a:cubicBezTo>
                <a:close/>
              </a:path>
            </a:pathLst>
          </a:custGeom>
          <a:solidFill>
            <a:schemeClr val="accent2">
              <a:alpha val="40000"/>
            </a:schemeClr>
          </a:solidFill>
          <a:ln w="630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89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83645-01D3-88DB-3D3B-46D249A60AB0}"/>
              </a:ext>
            </a:extLst>
          </p:cNvPr>
          <p:cNvSpPr txBox="1"/>
          <p:nvPr/>
        </p:nvSpPr>
        <p:spPr>
          <a:xfrm>
            <a:off x="5125805" y="1326049"/>
            <a:ext cx="611393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33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sym typeface="Arial"/>
              </a:rPr>
              <a:t>Tap to Pay on iPhone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0455A7-88D0-07F4-F861-1B2229A07A81}"/>
              </a:ext>
            </a:extLst>
          </p:cNvPr>
          <p:cNvSpPr txBox="1"/>
          <p:nvPr/>
        </p:nvSpPr>
        <p:spPr>
          <a:xfrm>
            <a:off x="6073078" y="2300434"/>
            <a:ext cx="4219388" cy="461665"/>
          </a:xfrm>
          <a:prstGeom prst="rect">
            <a:avLst/>
          </a:prstGeom>
          <a:gradFill flip="none" rotWithShape="1">
            <a:gsLst>
              <a:gs pos="96000">
                <a:srgbClr val="F3A912"/>
              </a:gs>
              <a:gs pos="0">
                <a:srgbClr val="F3E502"/>
              </a:gs>
            </a:gsLst>
            <a:lin ang="2400000" scaled="0"/>
            <a:tileRect/>
          </a:gra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u="none" strike="noStrike" kern="0" cap="none" spc="4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Arial"/>
              </a:rPr>
              <a:t>NOW AVAILABLE! </a:t>
            </a:r>
          </a:p>
        </p:txBody>
      </p:sp>
      <p:pic>
        <p:nvPicPr>
          <p:cNvPr id="18" name="Picture 17">
            <a:hlinkClick r:id="rId3"/>
            <a:extLst>
              <a:ext uri="{FF2B5EF4-FFF2-40B4-BE49-F238E27FC236}">
                <a16:creationId xmlns:a16="http://schemas.microsoft.com/office/drawing/2014/main" id="{8B8E95DF-6A46-BAB8-0601-0DB8B5B8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078" y="3346395"/>
            <a:ext cx="4219388" cy="2373405"/>
          </a:xfrm>
          <a:prstGeom prst="rect">
            <a:avLst/>
          </a:prstGeom>
          <a:effectLst>
            <a:outerShdw blurRad="635000" dist="2540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722F7BD-D166-84D7-D2C3-60DC75FFFCF1}"/>
              </a:ext>
            </a:extLst>
          </p:cNvPr>
          <p:cNvGrpSpPr/>
          <p:nvPr/>
        </p:nvGrpSpPr>
        <p:grpSpPr>
          <a:xfrm>
            <a:off x="1351490" y="1138199"/>
            <a:ext cx="3615801" cy="6257804"/>
            <a:chOff x="457173" y="717177"/>
            <a:chExt cx="3120971" cy="5401411"/>
          </a:xfrm>
          <a:effectLst>
            <a:outerShdw blurRad="508000" dist="635000" dir="2700000" algn="tl" rotWithShape="0">
              <a:prstClr val="black">
                <a:alpha val="3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90D085-F407-6F01-51C6-ABEA8100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179" y="717177"/>
              <a:ext cx="2492959" cy="5401411"/>
            </a:xfrm>
            <a:prstGeom prst="roundRect">
              <a:avLst>
                <a:gd name="adj" fmla="val 9912"/>
              </a:avLst>
            </a:prstGeom>
            <a:effectLst>
              <a:outerShdw blurRad="279695" dist="125675" dir="2700000" algn="tl" rotWithShape="0">
                <a:prstClr val="black">
                  <a:alpha val="12911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285DE2-F30F-A4BC-0C11-68BE527BC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173" y="1554988"/>
              <a:ext cx="3120971" cy="517346"/>
            </a:xfrm>
            <a:prstGeom prst="roundRect">
              <a:avLst>
                <a:gd name="adj" fmla="val 9912"/>
              </a:avLst>
            </a:prstGeom>
            <a:ln w="19050">
              <a:solidFill>
                <a:schemeClr val="accent1"/>
              </a:solidFill>
            </a:ln>
            <a:effectLst>
              <a:outerShdw blurRad="444123" dist="181424" dir="2700000" algn="tl" rotWithShape="0">
                <a:prstClr val="black">
                  <a:alpha val="2489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1958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1378">
        <p:fade/>
      </p:transition>
    </mc:Choice>
    <mc:Fallback>
      <p:transition spd="med" advClick="0" advTm="41378">
        <p:fade/>
      </p:transition>
    </mc:Fallback>
  </mc:AlternateContent>
  <p:extLst>
    <p:ext uri="{E180D4A7-C9FB-4DFB-919C-405C955672EB}">
      <p14:showEvtLst xmlns:p14="http://schemas.microsoft.com/office/powerpoint/2010/main">
        <p14:playEvt time="0" objId="6"/>
        <p14:stopEvt time="0" objId="6"/>
        <p14:playEvt time="40" objId="6"/>
        <p14:stopEvt time="38425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DDA7C-0FF4-3D2B-34D9-465A9742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06" y="2605697"/>
            <a:ext cx="8690987" cy="1646605"/>
          </a:xfrm>
        </p:spPr>
        <p:txBody>
          <a:bodyPr/>
          <a:lstStyle/>
          <a:p>
            <a:r>
              <a:rPr lang="en-US"/>
              <a:t> </a:t>
            </a:r>
            <a:r>
              <a:rPr lang="en-US" sz="4800"/>
              <a:t>How businesses and non-profits </a:t>
            </a:r>
            <a:r>
              <a:rPr lang="en-US" sz="4800" b="1"/>
              <a:t>get paid is changing</a:t>
            </a:r>
            <a:endParaRPr lang="en-US" sz="48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76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518A8B1-144F-2F43-8186-83768ADDF789}"/>
              </a:ext>
            </a:extLst>
          </p:cNvPr>
          <p:cNvGraphicFramePr/>
          <p:nvPr/>
        </p:nvGraphicFramePr>
        <p:xfrm>
          <a:off x="6707388" y="3526340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42BC36F-A8B0-EB40-A988-5539B2743649}"/>
              </a:ext>
            </a:extLst>
          </p:cNvPr>
          <p:cNvGraphicFramePr/>
          <p:nvPr/>
        </p:nvGraphicFramePr>
        <p:xfrm>
          <a:off x="6707388" y="933556"/>
          <a:ext cx="1263675" cy="126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E430D-0D0E-E943-B9C9-44276CE151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Source: Visa 2022 Small Business Outlook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C2B988-736F-AB41-BC2C-6C3E1554F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0114" y="1884363"/>
            <a:ext cx="4463519" cy="3051175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sz="2667"/>
              <a:t>Small businesses are turning away from accepting cash and check in person, </a:t>
            </a:r>
            <a:br>
              <a:rPr lang="en-US" sz="2667"/>
            </a:br>
            <a:r>
              <a:rPr lang="en-US" sz="2667"/>
              <a:t>to accepting in-app and online payments via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1E3A-9076-4E4E-BDB8-C5018C4321DE}"/>
              </a:ext>
            </a:extLst>
          </p:cNvPr>
          <p:cNvSpPr txBox="1"/>
          <p:nvPr/>
        </p:nvSpPr>
        <p:spPr>
          <a:xfrm>
            <a:off x="7354991" y="1269226"/>
            <a:ext cx="15632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73</a:t>
            </a:r>
            <a:r>
              <a:rPr kumimoji="0" lang="en-US" sz="5333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%</a:t>
            </a:r>
            <a:endParaRPr kumimoji="0" lang="en-US" sz="7200" u="none" strike="noStrike" kern="120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+mn-lt"/>
              <a:ea typeface="+mj-ea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50C2D-CCD2-2442-B8DD-D8771F13832F}"/>
              </a:ext>
            </a:extLst>
          </p:cNvPr>
          <p:cNvSpPr txBox="1"/>
          <p:nvPr/>
        </p:nvSpPr>
        <p:spPr>
          <a:xfrm>
            <a:off x="7386523" y="2327885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of small businesses (SMBs) said new forms of digital payments </a:t>
            </a:r>
            <a:b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</a:b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are fundamental to their growth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BAC6F-0DF4-4240-ACDD-81A332FC6C29}"/>
              </a:ext>
            </a:extLst>
          </p:cNvPr>
          <p:cNvSpPr txBox="1"/>
          <p:nvPr/>
        </p:nvSpPr>
        <p:spPr>
          <a:xfrm>
            <a:off x="7291927" y="3826982"/>
            <a:ext cx="17107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59</a:t>
            </a:r>
            <a:r>
              <a:rPr kumimoji="0" lang="en-US" sz="5333" u="none" strike="noStrike" kern="120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+mn-lt"/>
                <a:ea typeface="+mj-ea"/>
                <a:sym typeface="Arial"/>
              </a:rPr>
              <a:t>%</a:t>
            </a:r>
            <a:endParaRPr kumimoji="0" lang="en-US" sz="7200" u="none" strike="noStrike" kern="120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+mn-lt"/>
              <a:ea typeface="+mj-ea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94180-E25D-0E45-B525-406DB3FDDC85}"/>
              </a:ext>
            </a:extLst>
          </p:cNvPr>
          <p:cNvSpPr txBox="1"/>
          <p:nvPr/>
        </p:nvSpPr>
        <p:spPr>
          <a:xfrm>
            <a:off x="7386523" y="4885640"/>
            <a:ext cx="433288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+mn-lt"/>
                <a:sym typeface="Arial"/>
              </a:rPr>
              <a:t>plan to shift to using only digital payments within the next two years, or are already cashless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0CD618-0989-1752-32B8-BED5D7B99A6F}"/>
              </a:ext>
            </a:extLst>
          </p:cNvPr>
          <p:cNvCxnSpPr>
            <a:cxnSpLocks/>
          </p:cNvCxnSpPr>
          <p:nvPr/>
        </p:nvCxnSpPr>
        <p:spPr>
          <a:xfrm rot="5400000">
            <a:off x="623642" y="2535085"/>
            <a:ext cx="645071" cy="0"/>
          </a:xfrm>
          <a:prstGeom prst="lin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0FD76F-BF59-7953-7C4F-419339136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602" r="50000" b="8450"/>
          <a:stretch>
            <a:fillRect/>
          </a:stretch>
        </p:blipFill>
        <p:spPr>
          <a:xfrm>
            <a:off x="12648527" y="0"/>
            <a:ext cx="2980267" cy="6858000"/>
          </a:xfrm>
          <a:custGeom>
            <a:avLst/>
            <a:gdLst>
              <a:gd name="connsiteX0" fmla="*/ 0 w 2235200"/>
              <a:gd name="connsiteY0" fmla="*/ 0 h 5143500"/>
              <a:gd name="connsiteX1" fmla="*/ 2235200 w 2235200"/>
              <a:gd name="connsiteY1" fmla="*/ 0 h 5143500"/>
              <a:gd name="connsiteX2" fmla="*/ 2235200 w 2235200"/>
              <a:gd name="connsiteY2" fmla="*/ 5143500 h 5143500"/>
              <a:gd name="connsiteX3" fmla="*/ 0 w 22352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5200" h="5143500">
                <a:moveTo>
                  <a:pt x="0" y="0"/>
                </a:moveTo>
                <a:lnTo>
                  <a:pt x="2235200" y="0"/>
                </a:lnTo>
                <a:lnTo>
                  <a:pt x="2235200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A0E4F44-AE4F-5400-BC91-91534AC47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4435" y="3971889"/>
            <a:ext cx="941291" cy="94129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F6639A-EFA5-9E15-086C-C321F3890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1567" y="1369208"/>
            <a:ext cx="975360" cy="9753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FE4CA4-67FF-B810-A40B-B01094F04C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55690" y="374716"/>
            <a:ext cx="1472937" cy="14729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5E84CCE-8D8D-962C-A277-4C6DAFEA9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615" y="1143785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1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  <p:bldP spid="7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F4A873-1108-E24F-9CFF-BE219B50FF6A}"/>
              </a:ext>
            </a:extLst>
          </p:cNvPr>
          <p:cNvSpPr txBox="1"/>
          <p:nvPr/>
        </p:nvSpPr>
        <p:spPr>
          <a:xfrm>
            <a:off x="3217784" y="330749"/>
            <a:ext cx="5756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/>
                <a:sym typeface="Arial"/>
              </a:rPr>
              <a:t>Third-party app providers are targeting banks’ revenues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81821-6B47-1848-A0B9-DB2CA9FE4226}"/>
              </a:ext>
            </a:extLst>
          </p:cNvPr>
          <p:cNvSpPr/>
          <p:nvPr/>
        </p:nvSpPr>
        <p:spPr>
          <a:xfrm>
            <a:off x="5370524" y="4748552"/>
            <a:ext cx="1757760" cy="105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67" u="none" strike="noStrike" kern="0" cap="none" spc="40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NEARLY</a:t>
            </a:r>
            <a:endParaRPr kumimoji="0" lang="en-US" sz="3200" u="none" strike="noStrike" kern="0" cap="none" spc="40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80</a:t>
            </a:r>
            <a:r>
              <a:rPr kumimoji="0" lang="en-US" sz="4800" u="none" strike="noStrike" kern="0" cap="none" spc="0" normalizeH="0" baseline="0" noProof="0">
                <a:ln>
                  <a:noFill/>
                </a:ln>
                <a:solidFill>
                  <a:srgbClr val="008AAB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%</a:t>
            </a:r>
            <a:endParaRPr kumimoji="0" lang="en-US" sz="5867" u="none" strike="noStrike" kern="0" cap="none" spc="0" normalizeH="0" baseline="0" noProof="0">
              <a:ln>
                <a:noFill/>
              </a:ln>
              <a:solidFill>
                <a:srgbClr val="008AAB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D2FBE9-0ED1-0047-AE06-3F42F0D376D6}"/>
              </a:ext>
            </a:extLst>
          </p:cNvPr>
          <p:cNvSpPr txBox="1"/>
          <p:nvPr/>
        </p:nvSpPr>
        <p:spPr>
          <a:xfrm>
            <a:off x="4047150" y="6383298"/>
            <a:ext cx="4097703" cy="26674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7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Source: </a:t>
            </a:r>
            <a:r>
              <a:rPr kumimoji="0" lang="en-US" sz="933" u="none" strike="noStrike" kern="0" cap="none" spc="0" normalizeH="0" baseline="0" noProof="0" err="1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Celent</a:t>
            </a:r>
            <a:r>
              <a:rPr kumimoji="0" lang="en-US" sz="933" u="none" strike="noStrike" kern="0" cap="none" spc="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 analysis, Oliver Wyman revenue pools, and Square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8196EE8-FA99-4D44-AD86-1C24421B392E}"/>
              </a:ext>
            </a:extLst>
          </p:cNvPr>
          <p:cNvGraphicFramePr/>
          <p:nvPr/>
        </p:nvGraphicFramePr>
        <p:xfrm>
          <a:off x="6644730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8A8C696-EDBD-2A4B-82F0-8C45E2876A3F}"/>
              </a:ext>
            </a:extLst>
          </p:cNvPr>
          <p:cNvSpPr/>
          <p:nvPr/>
        </p:nvSpPr>
        <p:spPr>
          <a:xfrm>
            <a:off x="5402823" y="5589932"/>
            <a:ext cx="227419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u="none" strike="noStrike" kern="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of small business revenue is at risk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0ACC363-1674-0547-86E2-8F3B17756C7F}"/>
              </a:ext>
            </a:extLst>
          </p:cNvPr>
          <p:cNvGraphicFramePr/>
          <p:nvPr/>
        </p:nvGraphicFramePr>
        <p:xfrm>
          <a:off x="806124" y="1288260"/>
          <a:ext cx="4717429" cy="48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4979368-AA88-2444-ADB6-6371802B6658}"/>
              </a:ext>
            </a:extLst>
          </p:cNvPr>
          <p:cNvSpPr/>
          <p:nvPr/>
        </p:nvSpPr>
        <p:spPr>
          <a:xfrm>
            <a:off x="2096610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51491-1121-9943-9C52-E3BBD2A4F678}"/>
              </a:ext>
            </a:extLst>
          </p:cNvPr>
          <p:cNvSpPr txBox="1"/>
          <p:nvPr/>
        </p:nvSpPr>
        <p:spPr>
          <a:xfrm>
            <a:off x="2406649" y="3294021"/>
            <a:ext cx="1516379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5B667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HOW SQUARE MAKES MONEY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5ACABEE4-1164-D548-9CCB-8D7ECC5FE667}"/>
              </a:ext>
            </a:extLst>
          </p:cNvPr>
          <p:cNvSpPr/>
          <p:nvPr/>
        </p:nvSpPr>
        <p:spPr>
          <a:xfrm rot="5400000">
            <a:off x="6763270" y="1531584"/>
            <a:ext cx="4458381" cy="4458381"/>
          </a:xfrm>
          <a:prstGeom prst="blockArc">
            <a:avLst>
              <a:gd name="adj1" fmla="val 10800000"/>
              <a:gd name="adj2" fmla="val 6244948"/>
              <a:gd name="adj3" fmla="val 26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u="none" strike="noStrike" kern="0" cap="none" spc="0" normalizeH="0" baseline="0" noProof="0">
              <a:ln>
                <a:noFill/>
              </a:ln>
              <a:solidFill>
                <a:srgbClr val="5B667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FB014C-0683-7146-BB84-989517C85380}"/>
              </a:ext>
            </a:extLst>
          </p:cNvPr>
          <p:cNvSpPr/>
          <p:nvPr/>
        </p:nvSpPr>
        <p:spPr>
          <a:xfrm>
            <a:off x="7935215" y="2697715"/>
            <a:ext cx="2136460" cy="21364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  <a:sym typeface="Arial"/>
              </a:rPr>
              <a:t>BANKS’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u="none" strike="noStrike" kern="0" cap="none" spc="40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Arial"/>
                <a:sym typeface="Arial"/>
              </a:rPr>
              <a:t>REVENUES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5C356-D677-BA48-9ED9-E9B8670867B7}"/>
              </a:ext>
            </a:extLst>
          </p:cNvPr>
          <p:cNvCxnSpPr>
            <a:cxnSpLocks/>
          </p:cNvCxnSpPr>
          <p:nvPr/>
        </p:nvCxnSpPr>
        <p:spPr>
          <a:xfrm flipH="1">
            <a:off x="6662862" y="4707467"/>
            <a:ext cx="351772" cy="182967"/>
          </a:xfrm>
          <a:prstGeom prst="line">
            <a:avLst/>
          </a:prstGeom>
          <a:ln w="12700">
            <a:solidFill>
              <a:schemeClr val="accent2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10397B8-E8F9-4760-CB61-FA9F8C0EF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134" y="4384176"/>
            <a:ext cx="321733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  <p:bldP spid="24" grpId="0"/>
      <p:bldGraphic spid="26" grpId="0">
        <p:bldAsOne/>
      </p:bldGraphic>
      <p:bldP spid="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B263024-6C4E-891E-82D8-134E6BE108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>
              <a:buClrTx/>
            </a:pPr>
            <a:r>
              <a:rPr lang="en-US" kern="1200">
                <a:solidFill>
                  <a:srgbClr val="5B6670"/>
                </a:solidFill>
                <a:latin typeface="+mn-lt"/>
                <a:ea typeface="+mn-ea"/>
                <a:cs typeface="+mn-cs"/>
              </a:rPr>
              <a:t>Proprietary &amp; Confidential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438E9-5621-1E60-D5EC-228D2D3EBE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965200"/>
            <a:ext cx="10972800" cy="1011238"/>
          </a:xfrm>
        </p:spPr>
        <p:txBody>
          <a:bodyPr/>
          <a:lstStyle/>
          <a:p>
            <a:pPr algn="ctr">
              <a:lnSpc>
                <a:spcPct val="100000"/>
              </a:lnSpc>
              <a:tabLst>
                <a:tab pos="3960185" algn="l"/>
              </a:tabLst>
            </a:pPr>
            <a:r>
              <a:rPr lang="en-US">
                <a:solidFill>
                  <a:srgbClr val="060E21"/>
                </a:solidFill>
                <a:latin typeface="+mn-lt"/>
              </a:rPr>
              <a:t>By helping small businesses get paid </a:t>
            </a:r>
            <a:br>
              <a:rPr lang="en-US">
                <a:solidFill>
                  <a:srgbClr val="060E21"/>
                </a:solidFill>
                <a:latin typeface="+mn-lt"/>
              </a:rPr>
            </a:br>
            <a:r>
              <a:rPr lang="en-US" sz="2400">
                <a:solidFill>
                  <a:schemeClr val="accent6"/>
                </a:solidFill>
                <a:latin typeface="+mn-lt"/>
              </a:rPr>
              <a:t>(through existing digital banking channels)</a:t>
            </a:r>
            <a:br>
              <a:rPr lang="en-US">
                <a:solidFill>
                  <a:srgbClr val="060E21"/>
                </a:solidFill>
                <a:latin typeface="+mn-lt"/>
              </a:rPr>
            </a:br>
            <a:r>
              <a:rPr lang="en-US">
                <a:solidFill>
                  <a:srgbClr val="060E21"/>
                </a:solidFill>
                <a:latin typeface="+mn-lt"/>
              </a:rPr>
              <a:t> a financial institution can: </a:t>
            </a:r>
            <a:endParaRPr lang="en-US">
              <a:solidFill>
                <a:srgbClr val="060E2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7DC4CF-57F2-E8A3-B3FF-12CA245977BB}"/>
              </a:ext>
            </a:extLst>
          </p:cNvPr>
          <p:cNvSpPr txBox="1"/>
          <p:nvPr/>
        </p:nvSpPr>
        <p:spPr>
          <a:xfrm>
            <a:off x="667571" y="4538181"/>
            <a:ext cx="3022981" cy="98507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DIVERSIFY REVENUE STREAMS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E5C0E-084C-A306-9E11-6CC139B5565B}"/>
              </a:ext>
            </a:extLst>
          </p:cNvPr>
          <p:cNvSpPr txBox="1"/>
          <p:nvPr/>
        </p:nvSpPr>
        <p:spPr>
          <a:xfrm>
            <a:off x="4584510" y="4538182"/>
            <a:ext cx="3022981" cy="98507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EXPAND </a:t>
            </a:r>
            <a:br>
              <a:rPr lang="en-US" sz="1867" spc="400">
                <a:solidFill>
                  <a:srgbClr val="060E21"/>
                </a:solidFill>
              </a:rPr>
            </a:br>
            <a:r>
              <a:rPr lang="en-US" sz="1867" spc="400">
                <a:solidFill>
                  <a:srgbClr val="060E21"/>
                </a:solidFill>
              </a:rPr>
              <a:t>RELATIONSHIP DEPTH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C1BA4-E5AA-0D30-FA04-B0B14CFCAF7A}"/>
              </a:ext>
            </a:extLst>
          </p:cNvPr>
          <p:cNvSpPr txBox="1"/>
          <p:nvPr/>
        </p:nvSpPr>
        <p:spPr>
          <a:xfrm>
            <a:off x="8501448" y="4394525"/>
            <a:ext cx="3022981" cy="127240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lvl1pPr algn="ctr" defTabSz="6858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67" spc="400">
                <a:solidFill>
                  <a:srgbClr val="060E21"/>
                </a:solidFill>
              </a:rPr>
              <a:t>BETTER SERVICE AND SUPPORT A CUSTOMER IN NEED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E2DBEA-134F-1E7D-4713-812F6C1D4680}"/>
              </a:ext>
            </a:extLst>
          </p:cNvPr>
          <p:cNvCxnSpPr>
            <a:cxnSpLocks/>
          </p:cNvCxnSpPr>
          <p:nvPr/>
        </p:nvCxnSpPr>
        <p:spPr>
          <a:xfrm rot="10800000">
            <a:off x="1856527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71BE2-A8C8-F2AD-1D56-BEE7E71C7111}"/>
              </a:ext>
            </a:extLst>
          </p:cNvPr>
          <p:cNvCxnSpPr>
            <a:cxnSpLocks/>
          </p:cNvCxnSpPr>
          <p:nvPr/>
        </p:nvCxnSpPr>
        <p:spPr>
          <a:xfrm rot="10800000">
            <a:off x="5773466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96C16-3A45-A2DE-394F-A6F946AA18B2}"/>
              </a:ext>
            </a:extLst>
          </p:cNvPr>
          <p:cNvCxnSpPr>
            <a:cxnSpLocks/>
          </p:cNvCxnSpPr>
          <p:nvPr/>
        </p:nvCxnSpPr>
        <p:spPr>
          <a:xfrm rot="10800000">
            <a:off x="9690405" y="4199843"/>
            <a:ext cx="645071" cy="0"/>
          </a:xfrm>
          <a:prstGeom prst="line">
            <a:avLst/>
          </a:prstGeom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FCCE2B8-CA55-6DBA-056D-D19B40817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90838" y="2361425"/>
            <a:ext cx="1376449" cy="137644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0ED50-E53E-E2C4-E6D6-B26394F91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07776" y="2362461"/>
            <a:ext cx="1376449" cy="1376449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C7FFA7-CB69-F2FC-65C0-689DD20B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24714" y="2344758"/>
            <a:ext cx="1376449" cy="13764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833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9DDA7C-0FF4-3D2B-34D9-465A9742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06" y="1867034"/>
            <a:ext cx="8690987" cy="3123932"/>
          </a:xfrm>
        </p:spPr>
        <p:txBody>
          <a:bodyPr/>
          <a:lstStyle/>
          <a:p>
            <a:r>
              <a:rPr lang="en-US"/>
              <a:t> </a:t>
            </a:r>
            <a:r>
              <a:rPr lang="en-US" sz="4800"/>
              <a:t>Meet the </a:t>
            </a:r>
            <a:br>
              <a:rPr lang="en-US" sz="4800"/>
            </a:br>
            <a:r>
              <a:rPr lang="en-US" sz="4800" b="1"/>
              <a:t>Digital Payment Needs </a:t>
            </a:r>
            <a:r>
              <a:rPr lang="en-US" sz="4800"/>
              <a:t>of </a:t>
            </a:r>
            <a:r>
              <a:rPr lang="en-US" sz="4800">
                <a:latin typeface="+mj-lt"/>
              </a:rPr>
              <a:t>Businesses </a:t>
            </a:r>
            <a:br>
              <a:rPr lang="en-US" sz="4800">
                <a:latin typeface="+mj-lt"/>
              </a:rPr>
            </a:br>
            <a:r>
              <a:rPr lang="en-US" sz="4800">
                <a:latin typeface="+mj-lt"/>
              </a:rPr>
              <a:t>and Non-profits</a:t>
            </a:r>
          </a:p>
        </p:txBody>
      </p:sp>
    </p:spTree>
    <p:extLst>
      <p:ext uri="{BB962C8B-B14F-4D97-AF65-F5344CB8AC3E}">
        <p14:creationId xmlns:p14="http://schemas.microsoft.com/office/powerpoint/2010/main" val="3308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utobooks Template 2023-Jul BLU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Montserrat">
      <a:majorFont>
        <a:latin typeface="Montserrat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ontserrat Light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F908E2A8-29D5-3648-946E-F0D68DBE0008}"/>
    </a:ext>
  </a:extLst>
</a:theme>
</file>

<file path=ppt/theme/theme2.xml><?xml version="1.0" encoding="utf-8"?>
<a:theme xmlns:a="http://schemas.openxmlformats.org/drawingml/2006/main" name="Autobooks Template 2023-Jul WHIT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9B8FE523-578D-2A4B-9702-9F9D559E658E}"/>
    </a:ext>
  </a:extLst>
</a:theme>
</file>

<file path=ppt/theme/theme3.xml><?xml version="1.0" encoding="utf-8"?>
<a:theme xmlns:a="http://schemas.openxmlformats.org/drawingml/2006/main" name="Autobooks Template 2023-Jul DARK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Montserrat">
      <a:majorFont>
        <a:latin typeface="Montserrat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ontserrat Light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5B886BF9-9580-BD49-8D0A-BC7F92E8EC2A}"/>
    </a:ext>
  </a:extLst>
</a:theme>
</file>

<file path=ppt/theme/theme4.xml><?xml version="1.0" encoding="utf-8"?>
<a:theme xmlns:a="http://schemas.openxmlformats.org/drawingml/2006/main" name="1_Autobooks Template 2023-Jul WHITE">
  <a:themeElements>
    <a:clrScheme name="Autobooks">
      <a:dk1>
        <a:srgbClr val="5B6670"/>
      </a:dk1>
      <a:lt1>
        <a:srgbClr val="FFFFFF"/>
      </a:lt1>
      <a:dk2>
        <a:srgbClr val="003A5D"/>
      </a:dk2>
      <a:lt2>
        <a:srgbClr val="F3F3F3"/>
      </a:lt2>
      <a:accent1>
        <a:srgbClr val="008AAB"/>
      </a:accent1>
      <a:accent2>
        <a:srgbClr val="95D4E9"/>
      </a:accent2>
      <a:accent3>
        <a:srgbClr val="A49888"/>
      </a:accent3>
      <a:accent4>
        <a:srgbClr val="F3E503"/>
      </a:accent4>
      <a:accent5>
        <a:srgbClr val="FF6C0E"/>
      </a:accent5>
      <a:accent6>
        <a:srgbClr val="A2A9AD"/>
      </a:accent6>
      <a:hlink>
        <a:srgbClr val="008AAB"/>
      </a:hlink>
      <a:folHlink>
        <a:srgbClr val="5B66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200" dirty="0" smtClean="0">
            <a:solidFill>
              <a:srgbClr val="003A5D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tobooks Template 2023-Jul" id="{CA78F48A-FC03-3342-AF57-A86E284BB9F6}" vid="{9B8FE523-578D-2A4B-9702-9F9D559E658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fcef262-71b7-4e7a-a0c0-611469eabd44" xsi:nil="true"/>
    <lcf76f155ced4ddcb4097134ff3c332f xmlns="839ee68b-3650-45e8-ba5b-59eb1d0ed05f">
      <Terms xmlns="http://schemas.microsoft.com/office/infopath/2007/PartnerControls"/>
    </lcf76f155ced4ddcb4097134ff3c332f>
    <SharedWithUsers xmlns="afcef262-71b7-4e7a-a0c0-611469eabd44">
      <UserInfo>
        <DisplayName>Greg Kowalewski</DisplayName>
        <AccountId>2759</AccountId>
        <AccountType/>
      </UserInfo>
      <UserInfo>
        <DisplayName>Gabriel Trevino</DisplayName>
        <AccountId>2800</AccountId>
        <AccountType/>
      </UserInfo>
      <UserInfo>
        <DisplayName>Kristen Borchardt-Mazur</DisplayName>
        <AccountId>3756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EEEAD3735017469C5DFB0D37894528" ma:contentTypeVersion="19" ma:contentTypeDescription="Create a new document." ma:contentTypeScope="" ma:versionID="8403bc945e031cf2d9e98ea3e0c3fd07">
  <xsd:schema xmlns:xsd="http://www.w3.org/2001/XMLSchema" xmlns:xs="http://www.w3.org/2001/XMLSchema" xmlns:p="http://schemas.microsoft.com/office/2006/metadata/properties" xmlns:ns1="http://schemas.microsoft.com/sharepoint/v3" xmlns:ns2="afcef262-71b7-4e7a-a0c0-611469eabd44" xmlns:ns3="839ee68b-3650-45e8-ba5b-59eb1d0ed05f" targetNamespace="http://schemas.microsoft.com/office/2006/metadata/properties" ma:root="true" ma:fieldsID="7a7e4164b07257d8530736e6c3961810" ns1:_="" ns2:_="" ns3:_="">
    <xsd:import namespace="http://schemas.microsoft.com/sharepoint/v3"/>
    <xsd:import namespace="afcef262-71b7-4e7a-a0c0-611469eabd44"/>
    <xsd:import namespace="839ee68b-3650-45e8-ba5b-59eb1d0ed05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cef262-71b7-4e7a-a0c0-611469eabd4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04e100b9-66fd-49e5-9e03-04fff7a0d6bf}" ma:internalName="TaxCatchAll" ma:showField="CatchAllData" ma:web="afcef262-71b7-4e7a-a0c0-611469eabd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9ee68b-3650-45e8-ba5b-59eb1d0ed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83e4f8f-05f7-4d0c-9e58-14bf367f95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90A7D2-1EF5-4606-8787-2A888AA4A5B6}">
  <ds:schemaRefs>
    <ds:schemaRef ds:uri="839ee68b-3650-45e8-ba5b-59eb1d0ed05f"/>
    <ds:schemaRef ds:uri="afcef262-71b7-4e7a-a0c0-611469eabd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BC58A0-0BF5-404B-B496-554304A52C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477B82-FF6A-40FD-9BF3-F45B31F21841}">
  <ds:schemaRefs>
    <ds:schemaRef ds:uri="839ee68b-3650-45e8-ba5b-59eb1d0ed05f"/>
    <ds:schemaRef ds:uri="afcef262-71b7-4e7a-a0c0-611469eabd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32</Slides>
  <Notes>19</Notes>
  <HiddenSlides>1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Autobooks Template 2023-Jul BLUE</vt:lpstr>
      <vt:lpstr>Autobooks Template 2023-Jul WHITE</vt:lpstr>
      <vt:lpstr>Autobooks Template 2023-Jul DARK</vt:lpstr>
      <vt:lpstr>1_Autobooks Template 2023-Jul WHITE</vt:lpstr>
      <vt:lpstr>How to use this Presentation</vt:lpstr>
      <vt:lpstr>PowerPoint Presentation</vt:lpstr>
      <vt:lpstr>Enable businesses to get paid directly through your banking channels </vt:lpstr>
      <vt:lpstr>PowerPoint Presentation</vt:lpstr>
      <vt:lpstr> How businesses and non-profits get paid is changing</vt:lpstr>
      <vt:lpstr>Small businesses are turning away from accepting cash and check in person,  to accepting in-app and online payments via card</vt:lpstr>
      <vt:lpstr>PowerPoint Presentation</vt:lpstr>
      <vt:lpstr>By helping small businesses get paid  (through existing digital banking channels)  a financial institution can: </vt:lpstr>
      <vt:lpstr> Meet the  Digital Payment Needs of Businesses  and Non-profits</vt:lpstr>
      <vt:lpstr>AUTOBOOKS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 autobooks.co/Q2 to learn more</vt:lpstr>
      <vt:lpstr>PowerPoint Presentation</vt:lpstr>
      <vt:lpstr>How Small Businesses Get Paid</vt:lpstr>
      <vt:lpstr>PowerPoint Presentation</vt:lpstr>
      <vt:lpstr>Small businesses are turning away from accepting cash and check in person,  to accepting in-app and online payments via card</vt:lpstr>
      <vt:lpstr>PowerPoint Presentation</vt:lpstr>
      <vt:lpstr>Better compete against non-bank providers</vt:lpstr>
      <vt:lpstr>What does that mean?  </vt:lpstr>
      <vt:lpstr>Competitors position their solutions around  the value prop of helping a business get paid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outcomes are banks realizing?</vt:lpstr>
      <vt:lpstr>Deploying Autobooks is your Anti-Project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Bianchi</dc:creator>
  <cp:revision>1</cp:revision>
  <dcterms:created xsi:type="dcterms:W3CDTF">2022-11-21T16:57:59Z</dcterms:created>
  <dcterms:modified xsi:type="dcterms:W3CDTF">2023-11-02T14:23:42Z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0x010100AFEEEAD3735017469C5DFB0D37894528</vt:lpwstr>
  </property>
  <property fmtid="{D5CDD505-2E9C-101B-9397-08002B2CF9AE}" pid="3" name="MediaServiceImageTags">
    <vt:lpwstr/>
  </property>
</Properties>
</file>