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0.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tags/tag14.xml" ContentType="application/vnd.openxmlformats-officedocument.presentationml.tags+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6.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7.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8.xml" ContentType="application/vnd.openxmlformats-officedocument.presentationml.tags+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36"/>
  </p:notesMasterIdLst>
  <p:sldIdLst>
    <p:sldId id="257" r:id="rId5"/>
    <p:sldId id="2147474357" r:id="rId6"/>
    <p:sldId id="2145706669" r:id="rId7"/>
    <p:sldId id="2145706804" r:id="rId8"/>
    <p:sldId id="2147474361" r:id="rId9"/>
    <p:sldId id="2145706658" r:id="rId10"/>
    <p:sldId id="2145706863" r:id="rId11"/>
    <p:sldId id="2145706649" r:id="rId12"/>
    <p:sldId id="2147474363" r:id="rId13"/>
    <p:sldId id="2145706868" r:id="rId14"/>
    <p:sldId id="256" r:id="rId15"/>
    <p:sldId id="2145706870" r:id="rId16"/>
    <p:sldId id="2147474346" r:id="rId17"/>
    <p:sldId id="2147474358" r:id="rId18"/>
    <p:sldId id="2147474365" r:id="rId19"/>
    <p:sldId id="2147474366" r:id="rId20"/>
    <p:sldId id="2147474362" r:id="rId21"/>
    <p:sldId id="2147474364" r:id="rId22"/>
    <p:sldId id="917" r:id="rId23"/>
    <p:sldId id="2147474356" r:id="rId24"/>
    <p:sldId id="2145706805" r:id="rId25"/>
    <p:sldId id="2147474359" r:id="rId26"/>
    <p:sldId id="2147474360" r:id="rId27"/>
    <p:sldId id="2145706650" r:id="rId28"/>
    <p:sldId id="2145706795" r:id="rId29"/>
    <p:sldId id="2145706788" r:id="rId30"/>
    <p:sldId id="2147474353" r:id="rId31"/>
    <p:sldId id="2147474354" r:id="rId32"/>
    <p:sldId id="2145706806" r:id="rId33"/>
    <p:sldId id="2145706485" r:id="rId34"/>
    <p:sldId id="2145706828"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A5D"/>
    <a:srgbClr val="05152C"/>
    <a:srgbClr val="022C4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88D1C9-F451-CE4E-90D5-11D31F082869}" v="6" dt="2025-05-19T14:03:28.7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81088"/>
  </p:normalViewPr>
  <p:slideViewPr>
    <p:cSldViewPr snapToGrid="0">
      <p:cViewPr varScale="1">
        <p:scale>
          <a:sx n="102" d="100"/>
          <a:sy n="102" d="100"/>
        </p:scale>
        <p:origin x="288" y="192"/>
      </p:cViewPr>
      <p:guideLst/>
    </p:cSldViewPr>
  </p:slideViewPr>
  <p:notesTextViewPr>
    <p:cViewPr>
      <p:scale>
        <a:sx n="1" d="1"/>
        <a:sy n="1" d="1"/>
      </p:scale>
      <p:origin x="0" y="-31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m Reher" userId="06170928-e244-4095-ab92-af6df68bbfeb" providerId="ADAL" clId="{0688D1C9-F451-CE4E-90D5-11D31F082869}"/>
    <pc:docChg chg="custSel delSld modSld">
      <pc:chgData name="Kim Reher" userId="06170928-e244-4095-ab92-af6df68bbfeb" providerId="ADAL" clId="{0688D1C9-F451-CE4E-90D5-11D31F082869}" dt="2025-05-19T14:11:14.354" v="3323" actId="20577"/>
      <pc:docMkLst>
        <pc:docMk/>
      </pc:docMkLst>
      <pc:sldChg chg="modNotesTx">
        <pc:chgData name="Kim Reher" userId="06170928-e244-4095-ab92-af6df68bbfeb" providerId="ADAL" clId="{0688D1C9-F451-CE4E-90D5-11D31F082869}" dt="2025-05-19T13:49:56.034" v="1388" actId="20577"/>
        <pc:sldMkLst>
          <pc:docMk/>
          <pc:sldMk cId="3300249442" sldId="256"/>
        </pc:sldMkLst>
      </pc:sldChg>
      <pc:sldChg chg="modNotesTx">
        <pc:chgData name="Kim Reher" userId="06170928-e244-4095-ab92-af6df68bbfeb" providerId="ADAL" clId="{0688D1C9-F451-CE4E-90D5-11D31F082869}" dt="2025-05-19T13:38:36.837" v="4" actId="20577"/>
        <pc:sldMkLst>
          <pc:docMk/>
          <pc:sldMk cId="1489008518" sldId="257"/>
        </pc:sldMkLst>
      </pc:sldChg>
      <pc:sldChg chg="del">
        <pc:chgData name="Kim Reher" userId="06170928-e244-4095-ab92-af6df68bbfeb" providerId="ADAL" clId="{0688D1C9-F451-CE4E-90D5-11D31F082869}" dt="2025-05-19T13:37:35.038" v="2" actId="2696"/>
        <pc:sldMkLst>
          <pc:docMk/>
          <pc:sldMk cId="1645886216" sldId="272"/>
        </pc:sldMkLst>
      </pc:sldChg>
      <pc:sldChg chg="del">
        <pc:chgData name="Kim Reher" userId="06170928-e244-4095-ab92-af6df68bbfeb" providerId="ADAL" clId="{0688D1C9-F451-CE4E-90D5-11D31F082869}" dt="2025-05-19T13:37:05.306" v="0" actId="2696"/>
        <pc:sldMkLst>
          <pc:docMk/>
          <pc:sldMk cId="1653082308" sldId="2145706685"/>
        </pc:sldMkLst>
      </pc:sldChg>
      <pc:sldChg chg="del">
        <pc:chgData name="Kim Reher" userId="06170928-e244-4095-ab92-af6df68bbfeb" providerId="ADAL" clId="{0688D1C9-F451-CE4E-90D5-11D31F082869}" dt="2025-05-19T13:37:35.038" v="2" actId="2696"/>
        <pc:sldMkLst>
          <pc:docMk/>
          <pc:sldMk cId="3772061986" sldId="2145706711"/>
        </pc:sldMkLst>
      </pc:sldChg>
      <pc:sldChg chg="del">
        <pc:chgData name="Kim Reher" userId="06170928-e244-4095-ab92-af6df68bbfeb" providerId="ADAL" clId="{0688D1C9-F451-CE4E-90D5-11D31F082869}" dt="2025-05-19T13:37:10.416" v="1" actId="2696"/>
        <pc:sldMkLst>
          <pc:docMk/>
          <pc:sldMk cId="4276231446" sldId="2145706798"/>
        </pc:sldMkLst>
      </pc:sldChg>
      <pc:sldChg chg="modNotesTx">
        <pc:chgData name="Kim Reher" userId="06170928-e244-4095-ab92-af6df68bbfeb" providerId="ADAL" clId="{0688D1C9-F451-CE4E-90D5-11D31F082869}" dt="2025-05-19T13:57:43.025" v="1719" actId="20577"/>
        <pc:sldMkLst>
          <pc:docMk/>
          <pc:sldMk cId="2050868678" sldId="2145706805"/>
        </pc:sldMkLst>
      </pc:sldChg>
      <pc:sldChg chg="modNotesTx">
        <pc:chgData name="Kim Reher" userId="06170928-e244-4095-ab92-af6df68bbfeb" providerId="ADAL" clId="{0688D1C9-F451-CE4E-90D5-11D31F082869}" dt="2025-05-19T14:11:14.354" v="3323" actId="20577"/>
        <pc:sldMkLst>
          <pc:docMk/>
          <pc:sldMk cId="2884463232" sldId="2145706806"/>
        </pc:sldMkLst>
      </pc:sldChg>
      <pc:sldChg chg="modNotesTx">
        <pc:chgData name="Kim Reher" userId="06170928-e244-4095-ab92-af6df68bbfeb" providerId="ADAL" clId="{0688D1C9-F451-CE4E-90D5-11D31F082869}" dt="2025-05-19T13:47:32.640" v="1353" actId="20577"/>
        <pc:sldMkLst>
          <pc:docMk/>
          <pc:sldMk cId="1332589097" sldId="2145706868"/>
        </pc:sldMkLst>
      </pc:sldChg>
      <pc:sldChg chg="modNotesTx">
        <pc:chgData name="Kim Reher" userId="06170928-e244-4095-ab92-af6df68bbfeb" providerId="ADAL" clId="{0688D1C9-F451-CE4E-90D5-11D31F082869}" dt="2025-05-19T13:50:46.171" v="1448" actId="20577"/>
        <pc:sldMkLst>
          <pc:docMk/>
          <pc:sldMk cId="3290622951" sldId="2145706870"/>
        </pc:sldMkLst>
      </pc:sldChg>
      <pc:sldChg chg="modNotesTx">
        <pc:chgData name="Kim Reher" userId="06170928-e244-4095-ab92-af6df68bbfeb" providerId="ADAL" clId="{0688D1C9-F451-CE4E-90D5-11D31F082869}" dt="2025-05-19T13:39:00.953" v="5"/>
        <pc:sldMkLst>
          <pc:docMk/>
          <pc:sldMk cId="560657030" sldId="2147474357"/>
        </pc:sldMkLst>
      </pc:sldChg>
      <pc:sldChg chg="modSp modNotesTx">
        <pc:chgData name="Kim Reher" userId="06170928-e244-4095-ab92-af6df68bbfeb" providerId="ADAL" clId="{0688D1C9-F451-CE4E-90D5-11D31F082869}" dt="2025-05-19T14:04:05.653" v="2260" actId="20577"/>
        <pc:sldMkLst>
          <pc:docMk/>
          <pc:sldMk cId="1746067068" sldId="2147474359"/>
        </pc:sldMkLst>
        <pc:spChg chg="mod">
          <ac:chgData name="Kim Reher" userId="06170928-e244-4095-ab92-af6df68bbfeb" providerId="ADAL" clId="{0688D1C9-F451-CE4E-90D5-11D31F082869}" dt="2025-05-19T14:00:50.463" v="1727" actId="1076"/>
          <ac:spMkLst>
            <pc:docMk/>
            <pc:sldMk cId="1746067068" sldId="2147474359"/>
            <ac:spMk id="68" creationId="{FFE5FC52-2578-2C0F-AEC7-482DAB44247A}"/>
          </ac:spMkLst>
        </pc:spChg>
        <pc:spChg chg="mod">
          <ac:chgData name="Kim Reher" userId="06170928-e244-4095-ab92-af6df68bbfeb" providerId="ADAL" clId="{0688D1C9-F451-CE4E-90D5-11D31F082869}" dt="2025-05-19T14:00:42.827" v="1725" actId="1076"/>
          <ac:spMkLst>
            <pc:docMk/>
            <pc:sldMk cId="1746067068" sldId="2147474359"/>
            <ac:spMk id="71" creationId="{C67ED930-1D02-0A75-4922-4A8A5E612A4F}"/>
          </ac:spMkLst>
        </pc:spChg>
        <pc:spChg chg="mod">
          <ac:chgData name="Kim Reher" userId="06170928-e244-4095-ab92-af6df68bbfeb" providerId="ADAL" clId="{0688D1C9-F451-CE4E-90D5-11D31F082869}" dt="2025-05-19T14:00:42.827" v="1725" actId="1076"/>
          <ac:spMkLst>
            <pc:docMk/>
            <pc:sldMk cId="1746067068" sldId="2147474359"/>
            <ac:spMk id="85" creationId="{E70CEC93-DD81-7B01-52A0-193D660FAF56}"/>
          </ac:spMkLst>
        </pc:spChg>
        <pc:spChg chg="mod">
          <ac:chgData name="Kim Reher" userId="06170928-e244-4095-ab92-af6df68bbfeb" providerId="ADAL" clId="{0688D1C9-F451-CE4E-90D5-11D31F082869}" dt="2025-05-19T14:00:42.827" v="1725" actId="1076"/>
          <ac:spMkLst>
            <pc:docMk/>
            <pc:sldMk cId="1746067068" sldId="2147474359"/>
            <ac:spMk id="86" creationId="{24D8B5C8-1C8F-6B0C-0870-730104602E9C}"/>
          </ac:spMkLst>
        </pc:spChg>
        <pc:spChg chg="mod">
          <ac:chgData name="Kim Reher" userId="06170928-e244-4095-ab92-af6df68bbfeb" providerId="ADAL" clId="{0688D1C9-F451-CE4E-90D5-11D31F082869}" dt="2025-05-19T14:00:42.827" v="1725" actId="1076"/>
          <ac:spMkLst>
            <pc:docMk/>
            <pc:sldMk cId="1746067068" sldId="2147474359"/>
            <ac:spMk id="87" creationId="{9EB4FA7F-445D-360A-EE07-5ED9A444D00A}"/>
          </ac:spMkLst>
        </pc:spChg>
        <pc:spChg chg="mod">
          <ac:chgData name="Kim Reher" userId="06170928-e244-4095-ab92-af6df68bbfeb" providerId="ADAL" clId="{0688D1C9-F451-CE4E-90D5-11D31F082869}" dt="2025-05-19T14:00:42.827" v="1725" actId="1076"/>
          <ac:spMkLst>
            <pc:docMk/>
            <pc:sldMk cId="1746067068" sldId="2147474359"/>
            <ac:spMk id="88" creationId="{FD8B976B-2E02-7F10-BD5F-943714B79C64}"/>
          </ac:spMkLst>
        </pc:spChg>
        <pc:spChg chg="mod">
          <ac:chgData name="Kim Reher" userId="06170928-e244-4095-ab92-af6df68bbfeb" providerId="ADAL" clId="{0688D1C9-F451-CE4E-90D5-11D31F082869}" dt="2025-05-19T14:00:42.827" v="1725" actId="1076"/>
          <ac:spMkLst>
            <pc:docMk/>
            <pc:sldMk cId="1746067068" sldId="2147474359"/>
            <ac:spMk id="89" creationId="{2E263F4E-2806-D1AD-F4A9-71AAB0B0AAD7}"/>
          </ac:spMkLst>
        </pc:spChg>
        <pc:spChg chg="mod">
          <ac:chgData name="Kim Reher" userId="06170928-e244-4095-ab92-af6df68bbfeb" providerId="ADAL" clId="{0688D1C9-F451-CE4E-90D5-11D31F082869}" dt="2025-05-19T14:00:50.463" v="1727" actId="1076"/>
          <ac:spMkLst>
            <pc:docMk/>
            <pc:sldMk cId="1746067068" sldId="2147474359"/>
            <ac:spMk id="90" creationId="{F273DF0F-725E-C145-1DAE-2E8C399C7426}"/>
          </ac:spMkLst>
        </pc:spChg>
        <pc:spChg chg="mod">
          <ac:chgData name="Kim Reher" userId="06170928-e244-4095-ab92-af6df68bbfeb" providerId="ADAL" clId="{0688D1C9-F451-CE4E-90D5-11D31F082869}" dt="2025-05-19T14:00:50.463" v="1727" actId="1076"/>
          <ac:spMkLst>
            <pc:docMk/>
            <pc:sldMk cId="1746067068" sldId="2147474359"/>
            <ac:spMk id="91" creationId="{2F916E88-359D-93EC-1300-690A6841E70B}"/>
          </ac:spMkLst>
        </pc:spChg>
        <pc:spChg chg="mod">
          <ac:chgData name="Kim Reher" userId="06170928-e244-4095-ab92-af6df68bbfeb" providerId="ADAL" clId="{0688D1C9-F451-CE4E-90D5-11D31F082869}" dt="2025-05-19T14:00:50.463" v="1727" actId="1076"/>
          <ac:spMkLst>
            <pc:docMk/>
            <pc:sldMk cId="1746067068" sldId="2147474359"/>
            <ac:spMk id="92" creationId="{D7EFEC84-D198-B65F-FB1C-E059271FB402}"/>
          </ac:spMkLst>
        </pc:spChg>
        <pc:spChg chg="mod">
          <ac:chgData name="Kim Reher" userId="06170928-e244-4095-ab92-af6df68bbfeb" providerId="ADAL" clId="{0688D1C9-F451-CE4E-90D5-11D31F082869}" dt="2025-05-19T14:00:50.463" v="1727" actId="1076"/>
          <ac:spMkLst>
            <pc:docMk/>
            <pc:sldMk cId="1746067068" sldId="2147474359"/>
            <ac:spMk id="93" creationId="{E9B64C52-D093-223F-94EB-9BC664E92A98}"/>
          </ac:spMkLst>
        </pc:spChg>
        <pc:spChg chg="mod">
          <ac:chgData name="Kim Reher" userId="06170928-e244-4095-ab92-af6df68bbfeb" providerId="ADAL" clId="{0688D1C9-F451-CE4E-90D5-11D31F082869}" dt="2025-05-19T14:00:50.463" v="1727" actId="1076"/>
          <ac:spMkLst>
            <pc:docMk/>
            <pc:sldMk cId="1746067068" sldId="2147474359"/>
            <ac:spMk id="94" creationId="{317052C2-0E70-34DD-0C23-B1508B531927}"/>
          </ac:spMkLst>
        </pc:spChg>
        <pc:spChg chg="mod">
          <ac:chgData name="Kim Reher" userId="06170928-e244-4095-ab92-af6df68bbfeb" providerId="ADAL" clId="{0688D1C9-F451-CE4E-90D5-11D31F082869}" dt="2025-05-19T14:00:50.463" v="1727" actId="1076"/>
          <ac:spMkLst>
            <pc:docMk/>
            <pc:sldMk cId="1746067068" sldId="2147474359"/>
            <ac:spMk id="101" creationId="{B284C9C0-8B3C-E18C-B710-E60D207F6808}"/>
          </ac:spMkLst>
        </pc:spChg>
        <pc:spChg chg="mod">
          <ac:chgData name="Kim Reher" userId="06170928-e244-4095-ab92-af6df68bbfeb" providerId="ADAL" clId="{0688D1C9-F451-CE4E-90D5-11D31F082869}" dt="2025-05-19T14:00:42.827" v="1725" actId="1076"/>
          <ac:spMkLst>
            <pc:docMk/>
            <pc:sldMk cId="1746067068" sldId="2147474359"/>
            <ac:spMk id="102" creationId="{5E92D518-BDD6-4CA3-3EE6-3ACCE2FFB256}"/>
          </ac:spMkLst>
        </pc:spChg>
        <pc:spChg chg="mod">
          <ac:chgData name="Kim Reher" userId="06170928-e244-4095-ab92-af6df68bbfeb" providerId="ADAL" clId="{0688D1C9-F451-CE4E-90D5-11D31F082869}" dt="2025-05-19T14:00:50.463" v="1727" actId="1076"/>
          <ac:spMkLst>
            <pc:docMk/>
            <pc:sldMk cId="1746067068" sldId="2147474359"/>
            <ac:spMk id="119" creationId="{ABF5AC5A-FD33-E2EB-E867-2608C57642D8}"/>
          </ac:spMkLst>
        </pc:spChg>
        <pc:spChg chg="mod">
          <ac:chgData name="Kim Reher" userId="06170928-e244-4095-ab92-af6df68bbfeb" providerId="ADAL" clId="{0688D1C9-F451-CE4E-90D5-11D31F082869}" dt="2025-05-19T14:00:42.827" v="1725" actId="1076"/>
          <ac:spMkLst>
            <pc:docMk/>
            <pc:sldMk cId="1746067068" sldId="2147474359"/>
            <ac:spMk id="120" creationId="{A64721FA-8C89-7CD0-D523-B85900B9249B}"/>
          </ac:spMkLst>
        </pc:spChg>
        <pc:grpChg chg="mod">
          <ac:chgData name="Kim Reher" userId="06170928-e244-4095-ab92-af6df68bbfeb" providerId="ADAL" clId="{0688D1C9-F451-CE4E-90D5-11D31F082869}" dt="2025-05-19T14:00:50.463" v="1727" actId="1076"/>
          <ac:grpSpMkLst>
            <pc:docMk/>
            <pc:sldMk cId="1746067068" sldId="2147474359"/>
            <ac:grpSpMk id="132" creationId="{2C222B88-4C41-9DB8-7CAB-1096ADFFD101}"/>
          </ac:grpSpMkLst>
        </pc:grpChg>
        <pc:grpChg chg="mod">
          <ac:chgData name="Kim Reher" userId="06170928-e244-4095-ab92-af6df68bbfeb" providerId="ADAL" clId="{0688D1C9-F451-CE4E-90D5-11D31F082869}" dt="2025-05-19T14:00:42.827" v="1725" actId="1076"/>
          <ac:grpSpMkLst>
            <pc:docMk/>
            <pc:sldMk cId="1746067068" sldId="2147474359"/>
            <ac:grpSpMk id="136" creationId="{D0AECB8D-A76B-1C2A-4849-662B528D10C9}"/>
          </ac:grpSpMkLst>
        </pc:grpChg>
        <pc:grpChg chg="mod">
          <ac:chgData name="Kim Reher" userId="06170928-e244-4095-ab92-af6df68bbfeb" providerId="ADAL" clId="{0688D1C9-F451-CE4E-90D5-11D31F082869}" dt="2025-05-19T14:00:42.827" v="1725" actId="1076"/>
          <ac:grpSpMkLst>
            <pc:docMk/>
            <pc:sldMk cId="1746067068" sldId="2147474359"/>
            <ac:grpSpMk id="138" creationId="{309EC4AF-6A1D-B5BF-682F-1A4062841C3E}"/>
          </ac:grpSpMkLst>
        </pc:grpChg>
      </pc:sldChg>
      <pc:sldChg chg="modNotesTx">
        <pc:chgData name="Kim Reher" userId="06170928-e244-4095-ab92-af6df68bbfeb" providerId="ADAL" clId="{0688D1C9-F451-CE4E-90D5-11D31F082869}" dt="2025-05-19T14:07:51.862" v="2949" actId="20577"/>
        <pc:sldMkLst>
          <pc:docMk/>
          <pc:sldMk cId="1632580620" sldId="2147474360"/>
        </pc:sldMkLst>
      </pc:sldChg>
      <pc:sldChg chg="modNotesTx">
        <pc:chgData name="Kim Reher" userId="06170928-e244-4095-ab92-af6df68bbfeb" providerId="ADAL" clId="{0688D1C9-F451-CE4E-90D5-11D31F082869}" dt="2025-05-19T13:39:28.195" v="6"/>
        <pc:sldMkLst>
          <pc:docMk/>
          <pc:sldMk cId="364148406" sldId="2147474361"/>
        </pc:sldMkLst>
      </pc:sldChg>
      <pc:sldChg chg="modNotesTx">
        <pc:chgData name="Kim Reher" userId="06170928-e244-4095-ab92-af6df68bbfeb" providerId="ADAL" clId="{0688D1C9-F451-CE4E-90D5-11D31F082869}" dt="2025-05-19T13:44:32.131" v="886" actId="20577"/>
        <pc:sldMkLst>
          <pc:docMk/>
          <pc:sldMk cId="4119949098" sldId="214747436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22875B-A88F-7D4E-A776-A7FDBC4845DA}" type="datetimeFigureOut">
              <a:rPr lang="en-US" smtClean="0"/>
              <a:t>5/19/25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45AD7D-A10C-3C42-B0A9-F1D274E16990}" type="slidenum">
              <a:rPr lang="en-US" smtClean="0"/>
              <a:t>‹#›</a:t>
            </a:fld>
            <a:endParaRPr lang="en-US"/>
          </a:p>
        </p:txBody>
      </p:sp>
    </p:spTree>
    <p:extLst>
      <p:ext uri="{BB962C8B-B14F-4D97-AF65-F5344CB8AC3E}">
        <p14:creationId xmlns:p14="http://schemas.microsoft.com/office/powerpoint/2010/main" val="1864495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YOU BEGIN:</a:t>
            </a:r>
          </a:p>
          <a:p>
            <a:endParaRPr lang="en-US" dirty="0"/>
          </a:p>
          <a:p>
            <a:pPr marL="171450" indent="-171450">
              <a:buFont typeface="Arial" panose="020B0604020202020204" pitchFamily="34" charset="0"/>
              <a:buChar char="•"/>
            </a:pPr>
            <a:r>
              <a:rPr lang="en-US" dirty="0"/>
              <a:t>There are several slides with animations in them. Make sure to present content in this deck using Presenter Mode.</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TO BEGIN:</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Explain to the audience that your online bank provider has partnered with Autobooks to provide exciting new payment acceptance tools for your customers that own small businesses.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Take time to review any sales goals or initiatives that your company is introducing around these new tools (if any).</a:t>
            </a:r>
          </a:p>
          <a:p>
            <a:pPr marL="0" indent="0">
              <a:buFont typeface="Arial" panose="020B0604020202020204" pitchFamily="34" charset="0"/>
              <a:buNone/>
            </a:pPr>
            <a:endParaRPr lang="en-US" dirty="0"/>
          </a:p>
          <a:p>
            <a:r>
              <a:rPr lang="en-US" dirty="0"/>
              <a:t>---</a:t>
            </a:r>
          </a:p>
          <a:p>
            <a:r>
              <a:rPr lang="en-US" dirty="0"/>
              <a:t>GO TO NEXT SLIDE.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A68574D0-07AD-BB47-82B7-B0433F8A8BCF}" type="slidenum">
              <a:rPr kumimoji="0" lang="en-US"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a:t>
            </a:fld>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8459116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solidFill>
                  <a:srgbClr val="000000"/>
                </a:solidFill>
                <a:latin typeface="Calibri" panose="020F0502020204030204" pitchFamily="34" charset="0"/>
                <a:sym typeface=""/>
              </a:rPr>
              <a:t>The Essentials plan includes all of Autobooks’ payment features in one place. We’ll break down each of these features in the next few slides.</a:t>
            </a:r>
          </a:p>
          <a:p>
            <a:endParaRPr lang="en-US" dirty="0">
              <a:solidFill>
                <a:srgbClr val="000000"/>
              </a:solidFill>
              <a:latin typeface="Calibri" panose="020F0502020204030204" pitchFamily="34" charset="0"/>
              <a:sym typeface=""/>
            </a:endParaRPr>
          </a:p>
          <a:p>
            <a:r>
              <a:rPr lang="en-US" dirty="0">
                <a:solidFill>
                  <a:srgbClr val="000000"/>
                </a:solidFill>
                <a:latin typeface="Calibri" panose="020F0502020204030204" pitchFamily="34" charset="0"/>
                <a:sym typeface=""/>
              </a:rPr>
              <a:t>All of these payment tools in the Essentials plan are provided for NO SUBSCRIPTION FEES. The business only pays a fee to use any of these features IF they accept a payment using one of them…then a transaction fee will be charged to the business.</a:t>
            </a:r>
          </a:p>
          <a:p>
            <a:endParaRPr lang="en-US" dirty="0">
              <a:solidFill>
                <a:srgbClr val="000000"/>
              </a:solidFill>
              <a:latin typeface="Calibri" panose="020F0502020204030204" pitchFamily="34" charset="0"/>
              <a:sym typeface=""/>
            </a:endParaRPr>
          </a:p>
          <a:p>
            <a:r>
              <a:rPr lang="en-US" dirty="0">
                <a:solidFill>
                  <a:srgbClr val="000000"/>
                </a:solidFill>
                <a:latin typeface="Calibri" panose="020F0502020204030204" pitchFamily="34" charset="0"/>
                <a:sym typeface=""/>
              </a:rPr>
              <a:t>GO TO NEXT SLIDE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A0297-835B-4005-A73E-7D056FBE2D9A}"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65281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payment feature is Invoicing. This tool is great for customers to send digital invoices via email to their customers and get paid back via credit card or debit card or bank transfer.</a:t>
            </a:r>
          </a:p>
          <a:p>
            <a:endParaRPr lang="en-US" dirty="0"/>
          </a:p>
          <a:p>
            <a:r>
              <a:rPr lang="en-US" dirty="0"/>
              <a:t>The invoice tool does more than create invoices! The customer can also:</a:t>
            </a:r>
          </a:p>
          <a:p>
            <a:endParaRPr lang="en-US" dirty="0"/>
          </a:p>
          <a:p>
            <a:pPr marL="228600" indent="-228600">
              <a:buAutoNum type="arabicParenR"/>
            </a:pPr>
            <a:r>
              <a:rPr lang="en-US" dirty="0"/>
              <a:t>Send and manage single use or recurring invoices. The customer can see all invoices sent out over time, and each invoice status is color coded to easily identify which need follow up for payment.</a:t>
            </a:r>
          </a:p>
          <a:p>
            <a:pPr marL="228600" indent="-228600">
              <a:buAutoNum type="arabicParenR"/>
            </a:pPr>
            <a:r>
              <a:rPr lang="en-US" dirty="0"/>
              <a:t>Create and manage digital estimates (this feature is great for contractors or other businesses that need to give estimates to potential customers)</a:t>
            </a:r>
          </a:p>
          <a:p>
            <a:pPr marL="228600" indent="-228600">
              <a:buAutoNum type="arabicParenR"/>
            </a:pPr>
            <a:r>
              <a:rPr lang="en-US" dirty="0"/>
              <a:t>Add and manage customers in a list</a:t>
            </a:r>
          </a:p>
          <a:p>
            <a:pPr marL="228600" indent="-228600">
              <a:buAutoNum type="arabicParenR"/>
            </a:pPr>
            <a:r>
              <a:rPr lang="en-US" dirty="0"/>
              <a:t>Track and manage all payments taken through digital invoices</a:t>
            </a:r>
          </a:p>
          <a:p>
            <a:pPr marL="228600" indent="-228600">
              <a:buAutoNum type="arabicParenR"/>
            </a:pPr>
            <a:r>
              <a:rPr lang="en-US" dirty="0"/>
              <a:t>Add and manage products and services to track current pricing lists</a:t>
            </a:r>
          </a:p>
          <a:p>
            <a:pPr marL="228600" indent="-228600">
              <a:buAutoNum type="arabicParenR"/>
            </a:pPr>
            <a:r>
              <a:rPr lang="en-US" dirty="0"/>
              <a:t>Manage and modify invoice settings. The customer customize their invoice template by adding their business logo and change color schemes to match their brand. They can also set up automated payment reminder emails and automated late fees to prompt their customers to pay.</a:t>
            </a:r>
          </a:p>
          <a:p>
            <a:pPr marL="228600" indent="-228600">
              <a:buAutoNum type="arabicParenR"/>
            </a:pPr>
            <a:endParaRPr lang="en-US" dirty="0"/>
          </a:p>
          <a:p>
            <a:pPr marL="228600" indent="-228600">
              <a:buAutoNum type="arabicParenR"/>
            </a:pPr>
            <a:endParaRPr lang="en-US" dirty="0"/>
          </a:p>
          <a:p>
            <a:r>
              <a:rPr lang="en-US" dirty="0"/>
              <a:t>---</a:t>
            </a:r>
          </a:p>
          <a:p>
            <a:r>
              <a:rPr lang="en-US" dirty="0"/>
              <a:t>GO TO NEXT SLIDE.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5F20E9-695F-4B99-8BAD-A5B80DD69FB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08367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 payment feature the Payment Link. This tool gives the business owner options to collect digital payments in instances where a digital invoice isn’t appropriate. Here’s what the customer can do with the tool:</a:t>
            </a:r>
          </a:p>
          <a:p>
            <a:endParaRPr lang="en-US" dirty="0"/>
          </a:p>
          <a:p>
            <a:pPr marL="228600" indent="-228600">
              <a:buAutoNum type="arabicParenR"/>
            </a:pPr>
            <a:r>
              <a:rPr lang="en-US" dirty="0"/>
              <a:t>Accept a payment directly inside of online banking. By clicking the ‘Accept a Payment’ button in the tool, the business owner can complete a form with their customer’s details and process that payment on behalf of the customer. This is great for taking payments over the phone, for example.</a:t>
            </a:r>
          </a:p>
          <a:p>
            <a:pPr marL="228600" indent="-228600">
              <a:buAutoNum type="arabicParenR"/>
            </a:pPr>
            <a:r>
              <a:rPr lang="en-US" dirty="0"/>
              <a:t>Share a link to a payment form. Each customer that enrolls is assigned a unique payment form link. This link can be copied out of online banking and shared with their customers anywhere they interact with them. The link can be emailed, texted, embedded into social media, or converted to a QR code for scanning. The business can post the link onto their business website for customers to access too.</a:t>
            </a:r>
          </a:p>
          <a:p>
            <a:pPr marL="228600" indent="-228600">
              <a:buAutoNum type="arabicParenR"/>
            </a:pPr>
            <a:r>
              <a:rPr lang="en-US" dirty="0"/>
              <a:t>Track and manage all payment form payments received.</a:t>
            </a:r>
          </a:p>
          <a:p>
            <a:pPr marL="228600" indent="-228600">
              <a:buAutoNum type="arabicParenR"/>
            </a:pPr>
            <a:r>
              <a:rPr lang="en-US" dirty="0"/>
              <a:t>Customize their payment form by adding a business logo and contact information.</a:t>
            </a:r>
          </a:p>
          <a:p>
            <a:pPr marL="228600" indent="-228600">
              <a:buAutoNum type="arabicParenR"/>
            </a:pPr>
            <a:endParaRPr lang="en-US" dirty="0"/>
          </a:p>
          <a:p>
            <a:pPr marL="0" indent="0">
              <a:buNone/>
            </a:pPr>
            <a:r>
              <a:rPr lang="en-US" dirty="0"/>
              <a:t>The business can email the payment form link directly from the tool itself. Their customers can make a one-time payment using the form OR set up a recurring payment to go to the business (or non-profit).</a:t>
            </a:r>
          </a:p>
          <a:p>
            <a:pPr marL="0" indent="0">
              <a:buNone/>
            </a:pPr>
            <a:endParaRPr lang="en-US" dirty="0"/>
          </a:p>
          <a:p>
            <a:pPr marL="0" indent="0">
              <a:buNone/>
            </a:pPr>
            <a:r>
              <a:rPr lang="en-US" dirty="0"/>
              <a:t>Non-profits love the payment form link to collect online donations quickly and easily!</a:t>
            </a:r>
          </a:p>
          <a:p>
            <a:pPr marL="0" indent="0">
              <a:buNone/>
            </a:pPr>
            <a:endParaRPr lang="en-US" dirty="0"/>
          </a:p>
          <a:p>
            <a:r>
              <a:rPr lang="en-US" dirty="0"/>
              <a:t>---</a:t>
            </a:r>
          </a:p>
          <a:p>
            <a:r>
              <a:rPr lang="en-US" dirty="0"/>
              <a:t>GO TO NEXT SLIDE.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5F20E9-695F-4B99-8BAD-A5B80DD69FB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0305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ACE437-7549-220F-8B8E-A819C2FD14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FD9B5A-F138-98F7-D0D7-37855C0D81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2751EF-140B-B102-9D06-06AB2A611B3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8BE3A59-8DD5-0D99-9A64-D16716D9E97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4C751C-4943-C44C-8B2A-F4C7E86FDC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43137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32AAD3-C738-FB9B-FFCF-7F6BDE2231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C55B81-C0F5-D58E-90DA-CD10249A64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A81801-572A-6DF7-FA4B-69DA8BED4A0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05330FE-701F-55D7-A3B3-AFEE4BC5F37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4C751C-4943-C44C-8B2A-F4C7E86FDC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74368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AA571A-4CD4-04FB-85E6-0A8B29C31F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63BD7D-0746-5F19-FD04-99A8F1D3AB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C8AE15-687B-BFD5-CF42-B4FEB130A2E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9631B44-145A-A2D6-32FF-1C4E4CCCB20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4C751C-4943-C44C-8B2A-F4C7E86FDC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4025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22DF0E-3BB1-027D-5636-8BF1C9CC57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DDA628-0855-1352-9950-184DD9A04B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E80A2D-9383-260B-CE43-97B279184BF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5CDB951-E392-4A17-0757-4E3DEE79736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4C751C-4943-C44C-8B2A-F4C7E86FDC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35115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0B6250-B538-70A9-F25E-CEF3E69844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99D65E-AF2E-A95B-8532-020E41F26E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E4901D-57A7-8062-3015-6354070420D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9C1AF3B-7E33-63DB-7B83-DA381233F8A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4C751C-4943-C44C-8B2A-F4C7E86FDC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53559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49F688-EE9B-99BC-03A4-BD0F727917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09B474-2A9A-9D09-DC07-434D80E825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A9B726-98E5-F629-6925-E6F7493B39D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4B9D049-8665-E353-BF85-2FE7176BE9B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4C751C-4943-C44C-8B2A-F4C7E86FDC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15214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DA4A3E-7B2C-CDA3-798E-98E2E47D3E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7DE697-2D99-D082-773B-EB199D5416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0F1210-A0D4-EFCA-8E9F-E9D997D266A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F519509-B2EE-913B-CB88-BF71ED6B459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5D0D02-5E5E-BC43-824D-05545090B95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747158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F9183A-F16F-7778-0585-CD10EB9DAE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04A5F0-CBE5-9243-43D7-3AEC7F94FA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4771F7-64C9-68A8-8FE0-EB5D04411D53}"/>
              </a:ext>
            </a:extLst>
          </p:cNvPr>
          <p:cNvSpPr>
            <a:spLocks noGrp="1"/>
          </p:cNvSpPr>
          <p:nvPr>
            <p:ph type="body" idx="1"/>
          </p:nvPr>
        </p:nvSpPr>
        <p:spPr/>
        <p:txBody>
          <a:bodyPr/>
          <a:lstStyle/>
          <a:p>
            <a:r>
              <a:rPr lang="en-US" dirty="0"/>
              <a:t>*ANIMATIONS ON THIS SLIDE</a:t>
            </a:r>
          </a:p>
          <a:p>
            <a:endParaRPr lang="en-US" dirty="0"/>
          </a:p>
          <a:p>
            <a:r>
              <a:rPr lang="en-US" dirty="0"/>
              <a:t>Review the agenda items with the audience.</a:t>
            </a:r>
          </a:p>
          <a:p>
            <a:endParaRPr lang="en-US" dirty="0"/>
          </a:p>
          <a:p>
            <a:r>
              <a:rPr lang="en-US" dirty="0"/>
              <a:t>*EACH AGENDA ITEM ENTERS ON CLICK*</a:t>
            </a:r>
          </a:p>
          <a:p>
            <a:endParaRPr lang="en-US" dirty="0"/>
          </a:p>
          <a:p>
            <a:endParaRPr lang="en-US" dirty="0"/>
          </a:p>
          <a:p>
            <a:r>
              <a:rPr lang="en-US" dirty="0"/>
              <a:t>---</a:t>
            </a:r>
          </a:p>
          <a:p>
            <a:r>
              <a:rPr lang="en-US" dirty="0"/>
              <a:t>GO TO NEXT SLIDE.</a:t>
            </a:r>
          </a:p>
        </p:txBody>
      </p:sp>
      <p:sp>
        <p:nvSpPr>
          <p:cNvPr id="4" name="Slide Number Placeholder 3">
            <a:extLst>
              <a:ext uri="{FF2B5EF4-FFF2-40B4-BE49-F238E27FC236}">
                <a16:creationId xmlns:a16="http://schemas.microsoft.com/office/drawing/2014/main" id="{3278E175-CBF5-0E72-D0FC-067DF1C7C9D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4C751C-4943-C44C-8B2A-F4C7E86FDC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8759505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ANIMATIONS ON THIS SLIDE</a:t>
            </a:r>
          </a:p>
          <a:p>
            <a:endParaRPr lang="en-US" dirty="0"/>
          </a:p>
          <a:p>
            <a:r>
              <a:rPr lang="en-US" dirty="0"/>
              <a:t>Now let’s talk about pricing!  (CLICK FOR ANIMATION)</a:t>
            </a:r>
          </a:p>
          <a:p>
            <a:endParaRPr lang="en-US" dirty="0"/>
          </a:p>
          <a:p>
            <a:pPr marL="171450" indent="-171450">
              <a:buFont typeface="Arial" panose="020B0604020202020204" pitchFamily="34" charset="0"/>
              <a:buChar char="•"/>
            </a:pPr>
            <a:r>
              <a:rPr lang="en-US" dirty="0"/>
              <a:t>The customer pays no monthly subscription fee to use the features of the Essentials plan.  (CLICK FOR ANIMATION)</a:t>
            </a:r>
          </a:p>
          <a:p>
            <a:pPr marL="171450" indent="-171450">
              <a:buFont typeface="Arial" panose="020B0604020202020204" pitchFamily="34" charset="0"/>
              <a:buChar char="•"/>
            </a:pPr>
            <a:r>
              <a:rPr lang="en-US" dirty="0"/>
              <a:t>If the customer upgrades to our Premium plan, they’ll pay a monthly subscription fee of $9.99 (that’s cheaper than two fancy coffee drinks!)</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Regardless of what plan the customer uses, they will pay processing fees to accept payments from their customers. (CLICK FOR ANIMATION)</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dirty="0"/>
              <a:t>If the end customer uses a credit or debit card to pay the business, the business owner will incur a processing rate of 3.49% of the amount paid. </a:t>
            </a:r>
            <a:br>
              <a:rPr lang="en-US" dirty="0"/>
            </a:br>
            <a:r>
              <a:rPr lang="en-US" dirty="0"/>
              <a:t>For example, if the end customer pays the business $100 using their credit card, the business owner will be charged a processing fee of $3.49. This fee is debited from their checking account.</a:t>
            </a:r>
          </a:p>
          <a:p>
            <a:pPr marL="171450" indent="-171450">
              <a:buFont typeface="Arial" panose="020B0604020202020204" pitchFamily="34" charset="0"/>
              <a:buChar char="•"/>
            </a:pPr>
            <a:r>
              <a:rPr lang="en-US" dirty="0"/>
              <a:t>If the end customer pays through Tap to Pay (card-present), the business owner will incur a processing rate of 2.75% of the amount paid. So the same $100 payment will come with a processing fee of $2.75.</a:t>
            </a:r>
          </a:p>
          <a:p>
            <a:pPr marL="171450" indent="-171450">
              <a:buFont typeface="Arial" panose="020B0604020202020204" pitchFamily="34" charset="0"/>
              <a:buChar char="•"/>
            </a:pPr>
            <a:r>
              <a:rPr lang="en-US" dirty="0"/>
              <a:t>If the end customer pays with a bank transfer, the business owner will incur a processing rate of 1.00% of the amount paid. So that same $100 payment will come with a processing fee of $1.00.</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The business owner can choose to pass these fees on to the end customer by itemizing their invoice or adjusting the total amount due. NOTE: the business owner will want to check if their state or local authority allows them to pass along processing fees. Whether or not its allowable can vary by state or region!</a:t>
            </a:r>
          </a:p>
          <a:p>
            <a:pPr marL="0" indent="0">
              <a:buFont typeface="Arial" panose="020B0604020202020204" pitchFamily="34" charset="0"/>
              <a:buNone/>
            </a:pPr>
            <a:endParaRPr lang="en-US" dirty="0"/>
          </a:p>
          <a:p>
            <a:r>
              <a:rPr lang="en-US" dirty="0"/>
              <a:t>---</a:t>
            </a:r>
          </a:p>
          <a:p>
            <a:r>
              <a:rPr lang="en-US" dirty="0"/>
              <a:t>GO TO NEXT SLIDE.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C0EBB9B-9C8E-7345-8392-59B1DAE4EC9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13536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ANIMATIONS ON THIS SLIDE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Enrollment is easy, and usually takes 10 minutes or less! (CLICK FOR ANIMATION)</a:t>
            </a:r>
          </a:p>
          <a:p>
            <a:endParaRPr lang="en-US" dirty="0"/>
          </a:p>
          <a:p>
            <a:endParaRPr lang="en-US" dirty="0"/>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dirty="0"/>
              <a:t>The first step for the customer is to log in to online banking. (CLICK FOR ANIMATION)</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endParaRPr lang="en-US" dirty="0"/>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dirty="0"/>
              <a:t>Next, the user will accept Autobooks Terms and Conditions. (CLICK FOR ANIMATION)</a:t>
            </a:r>
            <a:br>
              <a:rPr lang="en-US" dirty="0"/>
            </a:br>
            <a:endParaRPr lang="en-US" dirty="0"/>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dirty="0"/>
              <a:t>At this point, the user is presented with basic questions that Autobooks needs answered in order to approve the business to accept payments through Autobooks. The user MAY click away from the questions to explore the app, but they MUST complete the questions in order to get approved.</a:t>
            </a:r>
            <a:br>
              <a:rPr lang="en-US" dirty="0"/>
            </a:br>
            <a:endParaRPr lang="en-US" dirty="0"/>
          </a:p>
          <a:p>
            <a:pPr marL="228600" indent="-228600">
              <a:buAutoNum type="arabicParenR"/>
            </a:pPr>
            <a:endParaRPr lang="en-US" dirty="0"/>
          </a:p>
          <a:p>
            <a:pPr marL="228600" indent="-228600">
              <a:buAutoNum type="arabicParenR"/>
            </a:pPr>
            <a:endParaRPr lang="en-US" dirty="0"/>
          </a:p>
          <a:p>
            <a:pPr marL="0" indent="0">
              <a:buNone/>
            </a:pPr>
            <a:r>
              <a:rPr lang="en-US" dirty="0"/>
              <a:t>Some notes on enrollment:</a:t>
            </a:r>
          </a:p>
          <a:p>
            <a:pPr marL="171450" indent="-171450">
              <a:buFont typeface="Arial" panose="020B0604020202020204" pitchFamily="34" charset="0"/>
              <a:buChar char="•"/>
            </a:pPr>
            <a:r>
              <a:rPr lang="en-US" dirty="0"/>
              <a:t>The customer can sign up right in the branch (if they can log into online banking there) OR</a:t>
            </a:r>
          </a:p>
          <a:p>
            <a:pPr marL="171450" indent="-171450">
              <a:buFont typeface="Arial" panose="020B0604020202020204" pitchFamily="34" charset="0"/>
              <a:buChar char="•"/>
            </a:pPr>
            <a:r>
              <a:rPr lang="en-US" dirty="0"/>
              <a:t>The customer can sign up in online banking 24/7</a:t>
            </a:r>
          </a:p>
          <a:p>
            <a:pPr marL="171450" indent="-171450">
              <a:buFont typeface="Arial" panose="020B0604020202020204" pitchFamily="34" charset="0"/>
              <a:buChar char="•"/>
            </a:pPr>
            <a:r>
              <a:rPr lang="en-US" dirty="0"/>
              <a:t>Once the customer enrolls, they have access to all of the features of Autobooks Essentials plan.</a:t>
            </a:r>
          </a:p>
          <a:p>
            <a:pPr marL="171450" indent="-171450">
              <a:buFont typeface="Arial" panose="020B0604020202020204" pitchFamily="34" charset="0"/>
              <a:buChar char="•"/>
            </a:pPr>
            <a:endParaRPr lang="en-US" dirty="0"/>
          </a:p>
          <a:p>
            <a:r>
              <a:rPr lang="en-US" dirty="0"/>
              <a:t>---</a:t>
            </a:r>
          </a:p>
          <a:p>
            <a:r>
              <a:rPr lang="en-US" dirty="0"/>
              <a:t>GO TO NEXT SLIDE.</a:t>
            </a:r>
          </a:p>
          <a:p>
            <a:endParaRPr lang="en-US" dirty="0"/>
          </a:p>
        </p:txBody>
      </p:sp>
      <p:sp>
        <p:nvSpPr>
          <p:cNvPr id="4" name="Slide Number Placeholder 3"/>
          <p:cNvSpPr>
            <a:spLocks noGrp="1"/>
          </p:cNvSpPr>
          <p:nvPr>
            <p:ph type="sldNum" sz="quarter" idx="5"/>
          </p:nvPr>
        </p:nvSpPr>
        <p:spPr/>
        <p:txBody>
          <a:bodyPr/>
          <a:lstStyle/>
          <a:p>
            <a:fld id="{F745AD7D-A10C-3C42-B0A9-F1D274E16990}" type="slidenum">
              <a:rPr lang="en-US" smtClean="0"/>
              <a:t>22</a:t>
            </a:fld>
            <a:endParaRPr lang="en-US"/>
          </a:p>
        </p:txBody>
      </p:sp>
    </p:spTree>
    <p:extLst>
      <p:ext uri="{BB962C8B-B14F-4D97-AF65-F5344CB8AC3E}">
        <p14:creationId xmlns:p14="http://schemas.microsoft.com/office/powerpoint/2010/main" val="29685095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Once the customer answers the basic business questions, their information is then sent to the Autobooks team. They’ll perform an automated risk assessment on the business and the business owner. Most businesses are auto-approved (this happens within a minute of the customer answering questions).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the risk assessment results require manual review, Autobooks will review the business information within 2 business days. If Autobooks needs more information from the customer, they will send an email to the customer prompting them to login to online banking/Autobooks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Once Autobooks makes a final determination, they will notify the customer via email and display messages within Autobooks. </a:t>
            </a:r>
          </a:p>
          <a:p>
            <a:endParaRPr lang="en-US" dirty="0"/>
          </a:p>
          <a:p>
            <a:r>
              <a:rPr lang="en-US" dirty="0"/>
              <a:t>GO TO NEXT SLIDE</a:t>
            </a:r>
          </a:p>
        </p:txBody>
      </p:sp>
      <p:sp>
        <p:nvSpPr>
          <p:cNvPr id="4" name="Slide Number Placeholder 3"/>
          <p:cNvSpPr>
            <a:spLocks noGrp="1"/>
          </p:cNvSpPr>
          <p:nvPr>
            <p:ph type="sldNum" sz="quarter" idx="5"/>
          </p:nvPr>
        </p:nvSpPr>
        <p:spPr/>
        <p:txBody>
          <a:bodyPr/>
          <a:lstStyle/>
          <a:p>
            <a:fld id="{F745AD7D-A10C-3C42-B0A9-F1D274E16990}" type="slidenum">
              <a:rPr lang="en-US" smtClean="0"/>
              <a:t>23</a:t>
            </a:fld>
            <a:endParaRPr lang="en-US"/>
          </a:p>
        </p:txBody>
      </p:sp>
    </p:spTree>
    <p:extLst>
      <p:ext uri="{BB962C8B-B14F-4D97-AF65-F5344CB8AC3E}">
        <p14:creationId xmlns:p14="http://schemas.microsoft.com/office/powerpoint/2010/main" val="26262266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5D0D02-5E5E-BC43-824D-05545090B95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5232319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55DFC8-1702-519D-A56A-EDF9363EA0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2B66F0-8B0A-B8C0-758D-DF03C4E7D5C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8778A4C-D984-8D62-235D-4490D2A115D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B83695D-268D-1CB4-E592-EDDB54EE1FE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4C751C-4943-C44C-8B2A-F4C7E86FDC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9536231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D58E6D-3583-F016-1338-A82649901F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DE5B2D-BDC3-7949-C6A5-528E1CF6569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D68FFB79-5135-D745-CF87-22B454BFBCA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F6B5F11-16C7-6783-9820-74BA069F61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4C751C-4943-C44C-8B2A-F4C7E86FDC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4128518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50CA9-3FC3-2DED-1B74-C44AFC2646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049E0B-EEFA-F29A-62C5-652770A9E94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CACBC14-F693-06AC-9FF4-6CDCF378AFE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2BBFE8D-A12A-88E3-C684-CB727761C91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4C751C-4943-C44C-8B2A-F4C7E86FDC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6040824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3C508B-FF1A-5FF1-DD5D-9C6734A0A1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CEEF1F-DA22-227C-CFBB-D699C1CCF0D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A14023C-2B29-3C3E-3616-064B80CA6C2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2B57F21-FB2C-6A0B-8104-D9584FCFD46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4C751C-4943-C44C-8B2A-F4C7E86FDC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3358291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Autobooks team is here to support our customers in using the features! Once a customer enrolls, a few things happen to welcome the customer:</a:t>
            </a:r>
          </a:p>
          <a:p>
            <a:endParaRPr lang="en-US" dirty="0"/>
          </a:p>
          <a:p>
            <a:pPr marL="228600" indent="-228600">
              <a:buAutoNum type="arabicParenR"/>
            </a:pPr>
            <a:r>
              <a:rPr lang="en-US" dirty="0"/>
              <a:t>The customer will receive a welcome email. This email details the Autobooks Support phone number (yes, they can talk to an actual person for help!) and a link to the Autobooks Help Center.</a:t>
            </a:r>
          </a:p>
          <a:p>
            <a:pPr marL="685800" lvl="1" indent="-228600">
              <a:buFont typeface="Arial" panose="020B0604020202020204" pitchFamily="34" charset="0"/>
              <a:buChar char="•"/>
            </a:pPr>
            <a:r>
              <a:rPr lang="en-US" dirty="0"/>
              <a:t>The Help Center contains a robust knowledge base of helpful videos and articles.</a:t>
            </a:r>
          </a:p>
          <a:p>
            <a:pPr marL="685800" lvl="1" indent="-228600">
              <a:buFont typeface="Arial" panose="020B0604020202020204" pitchFamily="34" charset="0"/>
              <a:buChar char="•"/>
            </a:pPr>
            <a:r>
              <a:rPr lang="en-US" dirty="0"/>
              <a:t>The user can also submit a support ticket from the Help Center.</a:t>
            </a:r>
          </a:p>
          <a:p>
            <a:pPr marL="685800" lvl="1" indent="-228600">
              <a:buAutoNum type="arabicParenR"/>
            </a:pPr>
            <a:endParaRPr lang="en-US" dirty="0"/>
          </a:p>
          <a:p>
            <a:pPr marL="228600" lvl="0" indent="-228600">
              <a:buAutoNum type="arabicParenR"/>
            </a:pPr>
            <a:r>
              <a:rPr lang="en-US" dirty="0"/>
              <a:t>Our phone support is available M-F from 9am-6pm ET. If the customer calls Autobooks outside </a:t>
            </a:r>
            <a:r>
              <a:rPr lang="en-US"/>
              <a:t>of those hours, they </a:t>
            </a:r>
            <a:endParaRPr lang="en-US" dirty="0"/>
          </a:p>
          <a:p>
            <a:pPr marL="0" indent="0">
              <a:buNone/>
            </a:pPr>
            <a:endParaRPr lang="en-US" dirty="0"/>
          </a:p>
          <a:p>
            <a:pPr marL="0" indent="0">
              <a:buNone/>
            </a:pPr>
            <a:endParaRPr lang="en-US" dirty="0"/>
          </a:p>
          <a:p>
            <a:r>
              <a:rPr lang="en-US" dirty="0"/>
              <a:t>---</a:t>
            </a:r>
          </a:p>
          <a:p>
            <a:r>
              <a:rPr lang="en-US" dirty="0"/>
              <a:t>GO TO NEXT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F12B5D-D2FD-6B4A-B62D-D5293C9BE19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2275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F12B5D-D2FD-6B4A-B62D-D5293C9BE19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7777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*AUTOMATIC ANIMATIONS ON THIS SLIDE*</a:t>
            </a:r>
          </a:p>
          <a:p>
            <a:endParaRPr lang="en-US"/>
          </a:p>
          <a:p>
            <a:r>
              <a:rPr lang="en-US"/>
              <a:t>With the Autobooks solution, the customer now has the tools for:</a:t>
            </a:r>
          </a:p>
          <a:p>
            <a:endParaRPr lang="en-US"/>
          </a:p>
          <a:p>
            <a:pPr marL="171450" indent="-171450">
              <a:buFont typeface="Arial" panose="020B0604020202020204" pitchFamily="34" charset="0"/>
              <a:buChar char="•"/>
            </a:pPr>
            <a:r>
              <a:rPr lang="en-US"/>
              <a:t>Digital invoicing</a:t>
            </a:r>
          </a:p>
          <a:p>
            <a:pPr marL="171450" indent="-171450">
              <a:buFont typeface="Arial" panose="020B0604020202020204" pitchFamily="34" charset="0"/>
              <a:buChar char="•"/>
            </a:pPr>
            <a:r>
              <a:rPr lang="en-US"/>
              <a:t>Online payment acceptance</a:t>
            </a:r>
          </a:p>
          <a:p>
            <a:pPr marL="171450" indent="-171450">
              <a:buFont typeface="Arial" panose="020B0604020202020204" pitchFamily="34" charset="0"/>
              <a:buChar char="•"/>
            </a:pPr>
            <a:r>
              <a:rPr lang="en-US"/>
              <a:t>Cash flow management</a:t>
            </a:r>
          </a:p>
          <a:p>
            <a:pPr marL="171450" indent="-171450">
              <a:buFont typeface="Arial" panose="020B0604020202020204" pitchFamily="34" charset="0"/>
              <a:buChar char="•"/>
            </a:pPr>
            <a:r>
              <a:rPr lang="en-US"/>
              <a:t>Automated accounting</a:t>
            </a:r>
          </a:p>
          <a:p>
            <a:pPr marL="171450" indent="-171450">
              <a:buFont typeface="Arial" panose="020B0604020202020204" pitchFamily="34" charset="0"/>
              <a:buChar char="•"/>
            </a:pPr>
            <a:r>
              <a:rPr lang="en-US"/>
              <a:t>Financial reporting. </a:t>
            </a:r>
          </a:p>
          <a:p>
            <a:endParaRPr lang="en-US"/>
          </a:p>
          <a:p>
            <a:r>
              <a:rPr lang="en-US"/>
              <a:t>And the business gets paid faster! 95% of digital invoices get paid by a customer within 5 days of receipt. This means your business owner sees working capital in their bank account more quickly than traditional paper invoices.</a:t>
            </a:r>
          </a:p>
          <a:p>
            <a:endParaRPr lang="en-US"/>
          </a:p>
          <a:p>
            <a:r>
              <a:rPr lang="en-US"/>
              <a:t>---</a:t>
            </a:r>
          </a:p>
          <a:p>
            <a:r>
              <a:rPr lang="en-US"/>
              <a:t>GO TO NEXT SLIDE.</a:t>
            </a:r>
          </a:p>
          <a:p>
            <a:endParaRPr lang="en-US"/>
          </a:p>
        </p:txBody>
      </p:sp>
    </p:spTree>
    <p:extLst>
      <p:ext uri="{BB962C8B-B14F-4D97-AF65-F5344CB8AC3E}">
        <p14:creationId xmlns:p14="http://schemas.microsoft.com/office/powerpoint/2010/main" val="6786538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28A9B0-9D25-9847-A17C-6ACEECA171F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84876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a:t>So why would a business or organization use or “hire” Autobooks to get paid? Here are the top four reasons why customers use Autobooks:</a:t>
            </a:r>
          </a:p>
          <a:p>
            <a:endParaRPr lang="en-US"/>
          </a:p>
          <a:p>
            <a:r>
              <a:rPr lang="en-US"/>
              <a:t>GO TO NEXT SLIDE</a:t>
            </a:r>
            <a:endParaRPr lang="ru-RU"/>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3B6776-2CAA-4D1C-9A32-EEA72A1AD2A5}" type="slidenum">
              <a:rPr kumimoji="0" lang="ru-R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ru-R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51583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many reasons why a small business owner would “hire” Autobooks to get paid. </a:t>
            </a:r>
          </a:p>
          <a:p>
            <a:endParaRPr lang="en-US" dirty="0"/>
          </a:p>
          <a:p>
            <a:r>
              <a:rPr lang="en-US" dirty="0"/>
              <a:t>*Read each </a:t>
            </a:r>
            <a:r>
              <a:rPr lang="en-US" b="1" dirty="0"/>
              <a:t>NEED</a:t>
            </a:r>
            <a:r>
              <a:rPr lang="en-US" b="0" dirty="0"/>
              <a:t> on screen to attendees*</a:t>
            </a:r>
            <a:endParaRPr lang="en-US" dirty="0"/>
          </a:p>
          <a:p>
            <a:endParaRPr lang="en-US" dirty="0"/>
          </a:p>
          <a:p>
            <a:r>
              <a:rPr lang="en-US" dirty="0"/>
              <a:t>---</a:t>
            </a:r>
          </a:p>
          <a:p>
            <a:r>
              <a:rPr lang="en-US" dirty="0"/>
              <a:t>GO TO NEXT SLIDE.</a:t>
            </a:r>
          </a:p>
          <a:p>
            <a:endParaRPr lang="en-US" dirty="0"/>
          </a:p>
        </p:txBody>
      </p:sp>
      <p:sp>
        <p:nvSpPr>
          <p:cNvPr id="4" name="Slide Number Placeholder 3"/>
          <p:cNvSpPr>
            <a:spLocks noGrp="1"/>
          </p:cNvSpPr>
          <p:nvPr>
            <p:ph type="sldNum" sz="quarter" idx="5"/>
          </p:nvPr>
        </p:nvSpPr>
        <p:spPr/>
        <p:txBody>
          <a:bodyPr/>
          <a:lstStyle/>
          <a:p>
            <a:fld id="{F745AD7D-A10C-3C42-B0A9-F1D274E16990}" type="slidenum">
              <a:rPr lang="en-US" smtClean="0"/>
              <a:t>5</a:t>
            </a:fld>
            <a:endParaRPr lang="en-US"/>
          </a:p>
        </p:txBody>
      </p:sp>
    </p:spTree>
    <p:extLst>
      <p:ext uri="{BB962C8B-B14F-4D97-AF65-F5344CB8AC3E}">
        <p14:creationId xmlns:p14="http://schemas.microsoft.com/office/powerpoint/2010/main" val="548224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talk about how Autobooks can also add significant value to your financial institution.</a:t>
            </a:r>
          </a:p>
          <a:p>
            <a:endParaRPr lang="en-US"/>
          </a:p>
          <a:p>
            <a:r>
              <a:rPr lang="en-US"/>
              <a:t>---</a:t>
            </a:r>
          </a:p>
          <a:p>
            <a:r>
              <a:rPr lang="en-US"/>
              <a:t>GO TO NEXT SLIDE.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D8B4A2-CAFF-3A4A-B8ED-1B3BC90CD69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0127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a:t>Now, let's talk about the value that Autobooks tools can bring to your financial institution!</a:t>
            </a:r>
          </a:p>
          <a:p>
            <a:pPr marL="0" indent="0">
              <a:buFontTx/>
              <a:buNone/>
            </a:pPr>
            <a:endParaRPr lang="en-US"/>
          </a:p>
          <a:p>
            <a:r>
              <a:rPr lang="en-US"/>
              <a:t>*ANIMATIONS ON THIS SLIDE</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There are several ways that Autobooks adds value to your financial institution, that’s what makes it so great. (CLICK FOR ANIMATION)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685800" lvl="1" indent="-228600">
              <a:buFont typeface="Arial" panose="020B0604020202020204" pitchFamily="34" charset="0"/>
              <a:buChar char="•"/>
            </a:pPr>
            <a:endParaRPr lang="en-US"/>
          </a:p>
          <a:p>
            <a:pPr marL="228600" marR="0" lvl="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a:t>You now have the tools available for your small business owner customers, those that own side-gig businesses, </a:t>
            </a:r>
            <a:br>
              <a:rPr lang="en-US"/>
            </a:br>
            <a:r>
              <a:rPr lang="en-US"/>
              <a:t>or and those that are just getting started and may not fit in with other traditional merchant service solutions (CLICK FOR ANIMATION)</a:t>
            </a:r>
            <a:br>
              <a:rPr lang="en-US"/>
            </a:br>
            <a:endParaRPr lang="en-US"/>
          </a:p>
          <a:p>
            <a:pPr marL="228600" marR="0" lvl="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a:t>Your financial institution now has a leg up on competition to those third-party / non-bank providers that offer payment processing solutions. </a:t>
            </a:r>
            <a:br>
              <a:rPr lang="en-US"/>
            </a:br>
            <a:r>
              <a:rPr lang="en-US"/>
              <a:t>You can provide them the same features as other options, at an affordable rate, all while being integrated into their current online banking platform (CLICK FOR ANIMATION)</a:t>
            </a:r>
            <a:br>
              <a:rPr lang="en-US"/>
            </a:br>
            <a:endParaRPr lang="en-US"/>
          </a:p>
          <a:p>
            <a:pPr marL="228600" indent="-228600">
              <a:buAutoNum type="arabicParenR"/>
            </a:pPr>
            <a:r>
              <a:rPr lang="en-US"/>
              <a:t>Over time, you become that customer’s trusted advisor for all their business needs</a:t>
            </a:r>
          </a:p>
          <a:p>
            <a:pPr marL="685800" lvl="1" indent="-228600">
              <a:buFont typeface="Arial" panose="020B0604020202020204" pitchFamily="34" charset="0"/>
              <a:buChar char="•"/>
            </a:pPr>
            <a:r>
              <a:rPr lang="en-US"/>
              <a:t>Customer relationships are started, developed, and maintained over time </a:t>
            </a:r>
          </a:p>
          <a:p>
            <a:pPr marL="685800" lvl="1" indent="-228600">
              <a:buFont typeface="Arial" panose="020B0604020202020204" pitchFamily="34" charset="0"/>
              <a:buChar char="•"/>
            </a:pPr>
            <a:r>
              <a:rPr lang="en-US"/>
              <a:t>Customer turnover rates will decrease as customers are less likely to search for other options (CLICK FOR ANIMATION)</a:t>
            </a:r>
          </a:p>
          <a:p>
            <a:pPr marL="685800" lvl="1" indent="-228600">
              <a:buFont typeface="Arial" panose="020B0604020202020204" pitchFamily="34" charset="0"/>
              <a:buChar char="•"/>
            </a:pPr>
            <a:endParaRPr lang="en-US"/>
          </a:p>
          <a:p>
            <a:pPr marL="228600" indent="-228600">
              <a:buAutoNum type="arabicParenR"/>
            </a:pPr>
            <a:r>
              <a:rPr lang="en-US"/>
              <a:t>Right away, you’ll be building a stronger relationship with that customer and increasing activity in key areas:</a:t>
            </a:r>
          </a:p>
          <a:p>
            <a:pPr marL="685800" lvl="1" indent="-228600">
              <a:buFont typeface="Arial" panose="020B0604020202020204" pitchFamily="34" charset="0"/>
              <a:buChar char="•"/>
            </a:pPr>
            <a:r>
              <a:rPr lang="en-US"/>
              <a:t>Deposit activity will grow since the customer is using their bank account to take in all their business earnings;</a:t>
            </a:r>
          </a:p>
          <a:p>
            <a:pPr marL="685800" lvl="1" indent="-228600">
              <a:buFont typeface="Arial" panose="020B0604020202020204" pitchFamily="34" charset="0"/>
              <a:buChar char="•"/>
            </a:pPr>
            <a:r>
              <a:rPr lang="en-US"/>
              <a:t>Non-interest income will go up as we earn revenue with each payment received by their business;</a:t>
            </a:r>
          </a:p>
          <a:p>
            <a:pPr marL="685800" lvl="1" indent="-228600">
              <a:buFont typeface="Arial" panose="020B0604020202020204" pitchFamily="34" charset="0"/>
              <a:buChar char="•"/>
            </a:pPr>
            <a:r>
              <a:rPr lang="en-US"/>
              <a:t>Cross-sell opportunities also go up! Once the customer signs up for a product, they’re open to more!</a:t>
            </a:r>
          </a:p>
          <a:p>
            <a:pPr marL="0" lvl="0" indent="0">
              <a:buFont typeface="+mj-lt"/>
              <a:buNone/>
            </a:pPr>
            <a:endParaRPr lang="en-US"/>
          </a:p>
          <a:p>
            <a:r>
              <a:rPr lang="en-US"/>
              <a:t>---</a:t>
            </a:r>
          </a:p>
          <a:p>
            <a:r>
              <a:rPr lang="en-US"/>
              <a:t>GO TO NEXT SLIDE.</a:t>
            </a:r>
          </a:p>
          <a:p>
            <a:pPr marL="0" indent="0">
              <a:buFontTx/>
              <a:buNone/>
            </a:pPr>
            <a:endParaRPr lang="en-US"/>
          </a:p>
        </p:txBody>
      </p:sp>
      <p:sp>
        <p:nvSpPr>
          <p:cNvPr id="4" name="Slide Number Placeholder 3"/>
          <p:cNvSpPr>
            <a:spLocks noGrp="1"/>
          </p:cNvSpPr>
          <p:nvPr>
            <p:ph type="sldNum" sz="quarter" idx="5"/>
          </p:nvPr>
        </p:nvSpPr>
        <p:spPr/>
        <p:txBody>
          <a:bodyPr/>
          <a:lstStyle/>
          <a:p>
            <a:fld id="{AA28A9B0-9D25-9847-A17C-6ACEECA171F6}" type="slidenum">
              <a:rPr lang="en-US" smtClean="0"/>
              <a:t>7</a:t>
            </a:fld>
            <a:endParaRPr lang="en-US"/>
          </a:p>
        </p:txBody>
      </p:sp>
    </p:spTree>
    <p:extLst>
      <p:ext uri="{BB962C8B-B14F-4D97-AF65-F5344CB8AC3E}">
        <p14:creationId xmlns:p14="http://schemas.microsoft.com/office/powerpoint/2010/main" val="24826747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5D0D02-5E5E-BC43-824D-05545090B95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347716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3852E2-08DD-3DD9-7BB3-6A46F8FABF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BA2EC6-7210-8588-A7E4-D68B613A41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D61EDE-1B45-CA92-E73A-4569DA5B4587}"/>
              </a:ext>
            </a:extLst>
          </p:cNvPr>
          <p:cNvSpPr>
            <a:spLocks noGrp="1"/>
          </p:cNvSpPr>
          <p:nvPr>
            <p:ph type="body" idx="1"/>
          </p:nvPr>
        </p:nvSpPr>
        <p:spPr/>
        <p:txBody>
          <a:bodyPr/>
          <a:lstStyle/>
          <a:p>
            <a:r>
              <a:rPr lang="en-US" dirty="0"/>
              <a:t>TRAINER NOTE: if your financial institution does not offer Tap to Pay or Autobooks Capital, delete these items from the Essentials plan list.</a:t>
            </a:r>
          </a:p>
          <a:p>
            <a:endParaRPr lang="en-US" dirty="0"/>
          </a:p>
          <a:p>
            <a:r>
              <a:rPr lang="en-US" dirty="0"/>
              <a:t>When the business enrolls in Autobooks, they are enrolled in our Essentials plan. After enrollment, they can upgrade their Autobooks account to our Premium plan.</a:t>
            </a:r>
          </a:p>
          <a:p>
            <a:endParaRPr lang="en-US" dirty="0"/>
          </a:p>
          <a:p>
            <a:r>
              <a:rPr lang="en-US" dirty="0"/>
              <a:t>The Essentials plan has no monthly subscription fee and includes:</a:t>
            </a:r>
          </a:p>
          <a:p>
            <a:pPr marL="306910" marR="0" lvl="0" indent="-306910"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kumimoji="0" lang="en-US" sz="1200" u="none" strike="noStrike" kern="1200" cap="none" spc="-100" normalizeH="0" baseline="0" noProof="0" dirty="0">
                <a:ln>
                  <a:noFill/>
                </a:ln>
                <a:solidFill>
                  <a:srgbClr val="003A5D"/>
                </a:solidFill>
                <a:effectLst/>
                <a:uLnTx/>
                <a:uFillTx/>
                <a:latin typeface="Montserrat" pitchFamily="2" charset="77"/>
                <a:ea typeface="Source Sans Pro" panose="020B0503030403020204" pitchFamily="34" charset="0"/>
              </a:rPr>
              <a:t>Invoicing</a:t>
            </a:r>
          </a:p>
          <a:p>
            <a:pPr marL="306910" marR="0" lvl="0" indent="-306910"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lang="en-US" sz="1200" dirty="0">
                <a:solidFill>
                  <a:srgbClr val="003A5D"/>
                </a:solidFill>
                <a:latin typeface="Montserrat" pitchFamily="2" charset="77"/>
                <a:ea typeface="Source Sans Pro" panose="020B0503030403020204" pitchFamily="34" charset="0"/>
              </a:rPr>
              <a:t>Payment Link</a:t>
            </a:r>
          </a:p>
          <a:p>
            <a:pPr marL="306910" marR="0" lvl="0" indent="-306910"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kumimoji="0" lang="en-US" sz="1200" u="none" strike="noStrike" kern="1200" cap="none" spc="-100" normalizeH="0" baseline="0" noProof="0" dirty="0">
                <a:ln>
                  <a:noFill/>
                </a:ln>
                <a:solidFill>
                  <a:srgbClr val="003A5D"/>
                </a:solidFill>
                <a:effectLst/>
                <a:uLnTx/>
                <a:uFillTx/>
                <a:latin typeface="Montserrat" pitchFamily="2" charset="77"/>
                <a:ea typeface="Source Sans Pro" panose="020B0503030403020204" pitchFamily="34" charset="0"/>
              </a:rPr>
              <a:t>Checkout</a:t>
            </a:r>
            <a:r>
              <a:rPr kumimoji="0" lang="en-US" sz="1200" u="none" strike="noStrike" kern="1200" cap="none" spc="-100" normalizeH="0" noProof="0" dirty="0">
                <a:ln>
                  <a:noFill/>
                </a:ln>
                <a:solidFill>
                  <a:srgbClr val="003A5D"/>
                </a:solidFill>
                <a:effectLst/>
                <a:uLnTx/>
                <a:uFillTx/>
                <a:latin typeface="Montserrat" pitchFamily="2" charset="77"/>
                <a:ea typeface="Source Sans Pro" panose="020B0503030403020204" pitchFamily="34" charset="0"/>
              </a:rPr>
              <a:t> Pages</a:t>
            </a:r>
          </a:p>
          <a:p>
            <a:pPr marL="306910" marR="0" lvl="0" indent="-306910"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lang="en-US" sz="1200" baseline="0" dirty="0">
                <a:solidFill>
                  <a:srgbClr val="003A5D"/>
                </a:solidFill>
                <a:latin typeface="Montserrat" pitchFamily="2" charset="77"/>
                <a:ea typeface="Source Sans Pro" panose="020B0503030403020204" pitchFamily="34" charset="0"/>
              </a:rPr>
              <a:t>Tap</a:t>
            </a:r>
            <a:r>
              <a:rPr lang="en-US" sz="1200" dirty="0">
                <a:solidFill>
                  <a:srgbClr val="003A5D"/>
                </a:solidFill>
                <a:latin typeface="Montserrat" pitchFamily="2" charset="77"/>
                <a:ea typeface="Source Sans Pro" panose="020B0503030403020204" pitchFamily="34" charset="0"/>
              </a:rPr>
              <a:t> to Pay</a:t>
            </a:r>
          </a:p>
          <a:p>
            <a:pPr marL="306910" marR="0" lvl="0" indent="-306910"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lang="en-US" sz="1200" dirty="0">
                <a:solidFill>
                  <a:srgbClr val="003A5D"/>
                </a:solidFill>
                <a:latin typeface="Montserrat" pitchFamily="2" charset="77"/>
                <a:ea typeface="Source Sans Pro" panose="020B0503030403020204" pitchFamily="34" charset="0"/>
              </a:rPr>
              <a:t>Autobooks Capital</a:t>
            </a:r>
            <a:endParaRPr kumimoji="0" lang="en-US" sz="1200" u="none" strike="noStrike" kern="1200" cap="none" spc="-100" normalizeH="0" baseline="0" noProof="0" dirty="0">
              <a:ln>
                <a:noFill/>
              </a:ln>
              <a:solidFill>
                <a:srgbClr val="003A5D"/>
              </a:solidFill>
              <a:effectLst/>
              <a:uLnTx/>
              <a:uFillTx/>
              <a:latin typeface="Montserrat" pitchFamily="2" charset="77"/>
              <a:ea typeface="Source Sans Pro" panose="020B0503030403020204" pitchFamily="34" charset="0"/>
            </a:endParaRPr>
          </a:p>
          <a:p>
            <a:pPr marL="306910" marR="0" lvl="0" indent="-306910"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kumimoji="0" lang="en-US" sz="1200" u="none" strike="noStrike" kern="1200" cap="none" spc="-100" normalizeH="0" baseline="0" noProof="0" dirty="0">
                <a:ln>
                  <a:noFill/>
                </a:ln>
                <a:solidFill>
                  <a:srgbClr val="003A5D"/>
                </a:solidFill>
                <a:effectLst/>
                <a:uLnTx/>
                <a:uFillTx/>
                <a:latin typeface="Montserrat" pitchFamily="2" charset="77"/>
                <a:ea typeface="Source Sans Pro" panose="020B0503030403020204" pitchFamily="34" charset="0"/>
              </a:rPr>
              <a:t>Payment Reports</a:t>
            </a:r>
          </a:p>
          <a:p>
            <a:endParaRPr lang="en-US" dirty="0"/>
          </a:p>
          <a:p>
            <a:r>
              <a:rPr lang="en-US" dirty="0"/>
              <a:t>Our Premium plan includes basic bookkeeping tools and financial reports to track accounting activity. The Premium plan has a $9.99 monthly subscription fee. There is no contract, so if the business tries it out and doesn’t like it they can switch back to Essentials at any time!</a:t>
            </a:r>
          </a:p>
          <a:p>
            <a:endParaRPr lang="en-US" dirty="0"/>
          </a:p>
          <a:p>
            <a:r>
              <a:rPr lang="en-US" dirty="0"/>
              <a:t>There is an area within Settings where the business can switch plans whenever they wish.</a:t>
            </a:r>
          </a:p>
          <a:p>
            <a:endParaRPr lang="en-US" dirty="0"/>
          </a:p>
          <a:p>
            <a:r>
              <a:rPr lang="en-US" dirty="0"/>
              <a:t>GO TO NEXT SLIDE</a:t>
            </a:r>
          </a:p>
        </p:txBody>
      </p:sp>
      <p:sp>
        <p:nvSpPr>
          <p:cNvPr id="4" name="Slide Number Placeholder 3">
            <a:extLst>
              <a:ext uri="{FF2B5EF4-FFF2-40B4-BE49-F238E27FC236}">
                <a16:creationId xmlns:a16="http://schemas.microsoft.com/office/drawing/2014/main" id="{0E282B40-3553-274E-88B4-6C2339537FF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C0EBB9B-9C8E-7345-8392-59B1DAE4EC9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6757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endParaRPr lang="en-US"/>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32163081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hree Columns 2">
    <p:spTree>
      <p:nvGrpSpPr>
        <p:cNvPr id="1" name=""/>
        <p:cNvGrpSpPr/>
        <p:nvPr/>
      </p:nvGrpSpPr>
      <p:grpSpPr>
        <a:xfrm>
          <a:off x="0" y="0"/>
          <a:ext cx="0" cy="0"/>
          <a:chOff x="0" y="0"/>
          <a:chExt cx="0" cy="0"/>
        </a:xfrm>
      </p:grpSpPr>
      <p:sp>
        <p:nvSpPr>
          <p:cNvPr id="6" name="Text 1"/>
          <p:cNvSpPr>
            <a:spLocks noGrp="1"/>
          </p:cNvSpPr>
          <p:nvPr>
            <p:ph type="body" idx="10" hasCustomPrompt="1"/>
          </p:nvPr>
        </p:nvSpPr>
        <p:spPr>
          <a:xfrm>
            <a:off x="1198548" y="2765263"/>
            <a:ext cx="2880000" cy="2822403"/>
          </a:xfrm>
        </p:spPr>
        <p:txBody>
          <a:bodyPr vert="horz" wrap="square" lIns="91440" tIns="45720" rIns="91440" bIns="45720" anchor="t" anchorCtr="0">
            <a:noAutofit/>
          </a:bodyPr>
          <a:lstStyle>
            <a:lvl1pPr marL="0" marR="0" indent="0" algn="l" rtl="0" eaLnBrk="1" fontAlgn="auto" hangingPunct="1">
              <a:lnSpc>
                <a:spcPct val="134000"/>
              </a:lnSpc>
              <a:spcBef>
                <a:spcPts val="0"/>
              </a:spcBef>
              <a:spcAft>
                <a:spcPts val="1200"/>
              </a:spcAft>
              <a:buFontTx/>
              <a:buNone/>
              <a:defRPr sz="1400" b="0" i="0" u="none" strike="noStrike" kern="1200" cap="none" spc="0" baseline="0">
                <a:solidFill>
                  <a:schemeClr val="tx1">
                    <a:lumMod val="65000"/>
                    <a:lumOff val="35000"/>
                  </a:schemeClr>
                </a:solidFill>
                <a:latin typeface="+mn-lt"/>
                <a:ea typeface="+mn-ea"/>
                <a:cs typeface="+mn-cs"/>
                <a:sym typeface="+mn-lt"/>
              </a:defRPr>
            </a:lvl1pPr>
          </a:lstStyle>
          <a:p>
            <a:pPr lvl="0"/>
            <a:r>
              <a:rPr lang="en-US"/>
              <a:t>Click to add text</a:t>
            </a:r>
            <a:endParaRPr lang="ru-RU"/>
          </a:p>
        </p:txBody>
      </p:sp>
      <p:sp>
        <p:nvSpPr>
          <p:cNvPr id="7" name="Text 2"/>
          <p:cNvSpPr>
            <a:spLocks noGrp="1"/>
          </p:cNvSpPr>
          <p:nvPr>
            <p:ph type="body" sz="quarter" idx="11" hasCustomPrompt="1"/>
          </p:nvPr>
        </p:nvSpPr>
        <p:spPr>
          <a:xfrm>
            <a:off x="1183396" y="2154108"/>
            <a:ext cx="3068987" cy="567053"/>
          </a:xfrm>
          <a:prstGeom prst="rect">
            <a:avLst/>
          </a:prstGeom>
        </p:spPr>
        <p:txBody>
          <a:bodyPr vert="horz" wrap="square" lIns="91440" tIns="45720" rIns="91440" bIns="45720" anchor="ctr" anchorCtr="0">
            <a:noAutofit/>
          </a:bodyPr>
          <a:lstStyle>
            <a:lvl1pPr marL="0" marR="0" indent="0" algn="l" rtl="0" eaLnBrk="1" fontAlgn="auto" hangingPunct="1">
              <a:lnSpc>
                <a:spcPct val="119000"/>
              </a:lnSpc>
              <a:spcBef>
                <a:spcPts val="0"/>
              </a:spcBef>
              <a:spcAft>
                <a:spcPts val="1200"/>
              </a:spcAft>
              <a:buFontTx/>
              <a:buNone/>
              <a:defRPr sz="1500" b="1" i="0" u="none" strike="noStrike" kern="1200" cap="none" spc="0" baseline="0">
                <a:solidFill>
                  <a:schemeClr val="tx1">
                    <a:lumMod val="100000"/>
                  </a:schemeClr>
                </a:solidFill>
                <a:latin typeface="+mn-lt"/>
                <a:ea typeface="+mn-ea"/>
                <a:cs typeface="+mn-cs"/>
                <a:sym typeface="+mn-lt"/>
              </a:defRPr>
            </a:lvl1pPr>
          </a:lstStyle>
          <a:p>
            <a:pPr lvl="0"/>
            <a:r>
              <a:rPr lang="en-US"/>
              <a:t>Click to add text</a:t>
            </a:r>
            <a:endParaRPr lang="ru-RU"/>
          </a:p>
        </p:txBody>
      </p:sp>
      <p:sp>
        <p:nvSpPr>
          <p:cNvPr id="8" name="Text 3"/>
          <p:cNvSpPr>
            <a:spLocks noGrp="1"/>
          </p:cNvSpPr>
          <p:nvPr>
            <p:ph type="body" sz="quarter" idx="12" hasCustomPrompt="1"/>
          </p:nvPr>
        </p:nvSpPr>
        <p:spPr>
          <a:xfrm>
            <a:off x="8025312" y="2751919"/>
            <a:ext cx="2880000" cy="2822403"/>
          </a:xfrm>
          <a:prstGeom prst="rect">
            <a:avLst/>
          </a:prstGeom>
        </p:spPr>
        <p:txBody>
          <a:bodyPr vert="horz" wrap="square" lIns="91440" tIns="45720" rIns="91440" bIns="45720" anchor="t" anchorCtr="0">
            <a:noAutofit/>
          </a:bodyPr>
          <a:lstStyle>
            <a:lvl1pPr marL="0" marR="0" indent="0" algn="l" rtl="0" eaLnBrk="1" fontAlgn="auto" hangingPunct="1">
              <a:lnSpc>
                <a:spcPct val="134000"/>
              </a:lnSpc>
              <a:spcBef>
                <a:spcPts val="0"/>
              </a:spcBef>
              <a:spcAft>
                <a:spcPts val="1200"/>
              </a:spcAft>
              <a:buFontTx/>
              <a:buNone/>
              <a:defRPr sz="1400" b="0" i="0" u="none" strike="noStrike" kern="1200" cap="none" spc="0" baseline="0">
                <a:solidFill>
                  <a:schemeClr val="tx1">
                    <a:lumMod val="65000"/>
                    <a:lumOff val="35000"/>
                  </a:schemeClr>
                </a:solidFill>
                <a:latin typeface="+mn-lt"/>
                <a:ea typeface="+mn-ea"/>
                <a:cs typeface="+mn-cs"/>
                <a:sym typeface="+mn-lt"/>
              </a:defRPr>
            </a:lvl1pPr>
          </a:lstStyle>
          <a:p>
            <a:pPr lvl="0"/>
            <a:r>
              <a:rPr lang="en-US"/>
              <a:t>Click to add text</a:t>
            </a:r>
            <a:endParaRPr lang="ru-RU"/>
          </a:p>
        </p:txBody>
      </p:sp>
      <p:sp>
        <p:nvSpPr>
          <p:cNvPr id="9" name="Text 4"/>
          <p:cNvSpPr>
            <a:spLocks noGrp="1"/>
          </p:cNvSpPr>
          <p:nvPr>
            <p:ph type="body" sz="quarter" idx="13" hasCustomPrompt="1"/>
          </p:nvPr>
        </p:nvSpPr>
        <p:spPr>
          <a:xfrm>
            <a:off x="8004636" y="2152672"/>
            <a:ext cx="3068987" cy="568489"/>
          </a:xfrm>
          <a:prstGeom prst="rect">
            <a:avLst/>
          </a:prstGeom>
        </p:spPr>
        <p:txBody>
          <a:bodyPr vert="horz" wrap="square" lIns="91440" tIns="45720" rIns="91440" bIns="45720" anchor="ctr" anchorCtr="0">
            <a:noAutofit/>
          </a:bodyPr>
          <a:lstStyle>
            <a:lvl1pPr marL="0" marR="0" indent="0" algn="l" rtl="0" eaLnBrk="1" fontAlgn="auto" hangingPunct="1">
              <a:lnSpc>
                <a:spcPct val="119000"/>
              </a:lnSpc>
              <a:spcBef>
                <a:spcPts val="0"/>
              </a:spcBef>
              <a:spcAft>
                <a:spcPts val="1200"/>
              </a:spcAft>
              <a:buFontTx/>
              <a:buNone/>
              <a:defRPr sz="1500" b="1" i="0" u="none" strike="noStrike" kern="1200" cap="none" spc="0" baseline="0">
                <a:solidFill>
                  <a:schemeClr val="tx1">
                    <a:lumMod val="100000"/>
                  </a:schemeClr>
                </a:solidFill>
                <a:latin typeface="+mn-lt"/>
                <a:ea typeface="+mn-ea"/>
                <a:cs typeface="+mn-cs"/>
                <a:sym typeface="+mn-lt"/>
              </a:defRPr>
            </a:lvl1pPr>
          </a:lstStyle>
          <a:p>
            <a:pPr lvl="0"/>
            <a:r>
              <a:rPr lang="en-US"/>
              <a:t>Click to add text</a:t>
            </a:r>
            <a:endParaRPr lang="ru-RU"/>
          </a:p>
        </p:txBody>
      </p:sp>
      <p:sp>
        <p:nvSpPr>
          <p:cNvPr id="10" name="Text 5"/>
          <p:cNvSpPr>
            <a:spLocks noGrp="1"/>
          </p:cNvSpPr>
          <p:nvPr>
            <p:ph type="body" sz="quarter" idx="14" hasCustomPrompt="1"/>
          </p:nvPr>
        </p:nvSpPr>
        <p:spPr>
          <a:xfrm>
            <a:off x="4602148" y="2751919"/>
            <a:ext cx="2880000" cy="2822403"/>
          </a:xfrm>
          <a:prstGeom prst="rect">
            <a:avLst/>
          </a:prstGeom>
        </p:spPr>
        <p:txBody>
          <a:bodyPr vert="horz" wrap="square" lIns="91440" tIns="45720" rIns="91440" bIns="45720" anchor="t" anchorCtr="0">
            <a:noAutofit/>
          </a:bodyPr>
          <a:lstStyle>
            <a:lvl1pPr marL="0" marR="0" indent="0" algn="l" rtl="0" eaLnBrk="1" fontAlgn="auto" hangingPunct="1">
              <a:lnSpc>
                <a:spcPct val="134000"/>
              </a:lnSpc>
              <a:spcBef>
                <a:spcPts val="0"/>
              </a:spcBef>
              <a:spcAft>
                <a:spcPts val="1200"/>
              </a:spcAft>
              <a:buFontTx/>
              <a:buNone/>
              <a:defRPr sz="1400" b="0" i="0" u="none" strike="noStrike" kern="1200" cap="none" spc="0" baseline="0">
                <a:solidFill>
                  <a:schemeClr val="tx1">
                    <a:lumMod val="65000"/>
                    <a:lumOff val="35000"/>
                  </a:schemeClr>
                </a:solidFill>
                <a:latin typeface="+mn-lt"/>
                <a:ea typeface="+mn-ea"/>
                <a:cs typeface="+mn-cs"/>
                <a:sym typeface="+mn-lt"/>
              </a:defRPr>
            </a:lvl1pPr>
          </a:lstStyle>
          <a:p>
            <a:pPr lvl="0"/>
            <a:r>
              <a:rPr lang="en-US"/>
              <a:t>Click to add text</a:t>
            </a:r>
            <a:endParaRPr lang="ru-RU"/>
          </a:p>
        </p:txBody>
      </p:sp>
      <p:sp>
        <p:nvSpPr>
          <p:cNvPr id="11" name="Text 6"/>
          <p:cNvSpPr>
            <a:spLocks noGrp="1"/>
          </p:cNvSpPr>
          <p:nvPr>
            <p:ph type="body" sz="quarter" idx="15" hasCustomPrompt="1"/>
          </p:nvPr>
        </p:nvSpPr>
        <p:spPr>
          <a:xfrm>
            <a:off x="4594804" y="2152672"/>
            <a:ext cx="3068987" cy="568489"/>
          </a:xfrm>
          <a:prstGeom prst="rect">
            <a:avLst/>
          </a:prstGeom>
        </p:spPr>
        <p:txBody>
          <a:bodyPr vert="horz" wrap="square" lIns="91440" tIns="45720" rIns="91440" bIns="45720" anchor="ctr" anchorCtr="0">
            <a:noAutofit/>
          </a:bodyPr>
          <a:lstStyle>
            <a:lvl1pPr marL="0" marR="0" indent="0" algn="l" rtl="0" eaLnBrk="1" fontAlgn="auto" hangingPunct="1">
              <a:lnSpc>
                <a:spcPct val="119000"/>
              </a:lnSpc>
              <a:spcBef>
                <a:spcPts val="0"/>
              </a:spcBef>
              <a:spcAft>
                <a:spcPts val="1200"/>
              </a:spcAft>
              <a:buFontTx/>
              <a:buNone/>
              <a:defRPr sz="1500" b="1" i="0" u="none" strike="noStrike" kern="1200" cap="none" spc="0" baseline="0">
                <a:solidFill>
                  <a:schemeClr val="tx1">
                    <a:lumMod val="100000"/>
                  </a:schemeClr>
                </a:solidFill>
                <a:latin typeface="+mn-lt"/>
                <a:ea typeface="+mn-ea"/>
                <a:cs typeface="+mn-cs"/>
                <a:sym typeface="+mn-lt"/>
              </a:defRPr>
            </a:lvl1pPr>
          </a:lstStyle>
          <a:p>
            <a:pPr lvl="0"/>
            <a:r>
              <a:rPr lang="en-US"/>
              <a:t>Click to add text</a:t>
            </a:r>
            <a:endParaRPr lang="ru-RU"/>
          </a:p>
        </p:txBody>
      </p:sp>
      <p:sp>
        <p:nvSpPr>
          <p:cNvPr id="12" name="Text 7"/>
          <p:cNvSpPr>
            <a:spLocks noGrp="1"/>
          </p:cNvSpPr>
          <p:nvPr>
            <p:ph type="body" sz="quarter" idx="16" hasCustomPrompt="1"/>
          </p:nvPr>
        </p:nvSpPr>
        <p:spPr>
          <a:xfrm>
            <a:off x="441748" y="85412"/>
            <a:ext cx="5619417" cy="261610"/>
          </a:xfrm>
          <a:prstGeom prst="rect">
            <a:avLst/>
          </a:prstGeom>
        </p:spPr>
        <p:txBody>
          <a:bodyPr vert="horz" wrap="none" lIns="91440" tIns="45720" rIns="91440" bIns="45720" anchor="t" anchorCtr="0">
            <a:noAutofit/>
          </a:bodyPr>
          <a:lstStyle>
            <a:lvl1pPr marL="0" marR="0" indent="0" algn="l" rtl="0" eaLnBrk="1" fontAlgn="auto" hangingPunct="1">
              <a:lnSpc>
                <a:spcPct val="100000"/>
              </a:lnSpc>
              <a:spcBef>
                <a:spcPts val="0"/>
              </a:spcBef>
              <a:spcAft>
                <a:spcPts val="0"/>
              </a:spcAft>
              <a:buFontTx/>
              <a:buNone/>
              <a:defRPr sz="1100" b="0" i="0" u="none" strike="noStrike" kern="1200" cap="none" spc="0" baseline="0">
                <a:solidFill>
                  <a:srgbClr val="6B6B6B">
                    <a:lumMod val="100000"/>
                  </a:srgbClr>
                </a:solidFill>
                <a:latin typeface="+mj-lt"/>
                <a:ea typeface="+mn-ea"/>
                <a:cs typeface="+mn-cs"/>
                <a:sym typeface="+mn-lt"/>
              </a:defRPr>
            </a:lvl1pPr>
          </a:lstStyle>
          <a:p>
            <a:pPr lvl="0"/>
            <a:r>
              <a:rPr lang="en-US"/>
              <a:t>Click to add text</a:t>
            </a:r>
            <a:endParaRPr lang="ru-RU"/>
          </a:p>
        </p:txBody>
      </p:sp>
      <p:sp>
        <p:nvSpPr>
          <p:cNvPr id="13" name="Title"/>
          <p:cNvSpPr>
            <a:spLocks noGrp="1"/>
          </p:cNvSpPr>
          <p:nvPr>
            <p:ph type="title" idx="17" hasCustomPrompt="1"/>
          </p:nvPr>
        </p:nvSpPr>
        <p:spPr>
          <a:xfrm>
            <a:off x="898274" y="863836"/>
            <a:ext cx="8562249" cy="515526"/>
          </a:xfrm>
        </p:spPr>
        <p:txBody>
          <a:bodyPr vert="horz" wrap="square" lIns="91440" tIns="45720" rIns="91440" bIns="45720" anchor="t" anchorCtr="0">
            <a:noAutofit/>
          </a:bodyPr>
          <a:lstStyle>
            <a:lvl1pPr marL="0" marR="0" indent="0" algn="l" rtl="0" eaLnBrk="1" fontAlgn="auto" hangingPunct="1">
              <a:lnSpc>
                <a:spcPct val="110000"/>
              </a:lnSpc>
              <a:spcBef>
                <a:spcPts val="0"/>
              </a:spcBef>
              <a:spcAft>
                <a:spcPts val="0"/>
              </a:spcAft>
              <a:buFontTx/>
              <a:buNone/>
              <a:defRPr sz="2500" b="1" i="0" u="none" strike="noStrike" kern="1200" cap="none" spc="0" baseline="0">
                <a:solidFill>
                  <a:schemeClr val="tx1">
                    <a:lumMod val="100000"/>
                  </a:schemeClr>
                </a:solidFill>
                <a:latin typeface="+mj-lt"/>
                <a:ea typeface="+mj-ea"/>
                <a:cs typeface="+mj-cs"/>
                <a:sym typeface="+mj-lt"/>
              </a:defRPr>
            </a:lvl1pPr>
          </a:lstStyle>
          <a:p>
            <a:r>
              <a:rPr lang="en-US"/>
              <a:t>Click to add title</a:t>
            </a:r>
            <a:endParaRPr lang="ru-RU"/>
          </a:p>
        </p:txBody>
      </p:sp>
    </p:spTree>
    <p:custDataLst>
      <p:tags r:id="rId1"/>
    </p:custDataLst>
    <p:extLst>
      <p:ext uri="{BB962C8B-B14F-4D97-AF65-F5344CB8AC3E}">
        <p14:creationId xmlns:p14="http://schemas.microsoft.com/office/powerpoint/2010/main" val="51537761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60/40 Picture Right">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43AB56C1-0678-4D4D-A0C1-BF6FB90608E8}"/>
              </a:ext>
            </a:extLst>
          </p:cNvPr>
          <p:cNvSpPr>
            <a:spLocks noGrp="1"/>
          </p:cNvSpPr>
          <p:nvPr>
            <p:ph type="title" hasCustomPrompt="1"/>
          </p:nvPr>
        </p:nvSpPr>
        <p:spPr>
          <a:xfrm>
            <a:off x="861447" y="1013886"/>
            <a:ext cx="5478967" cy="1129472"/>
          </a:xfrm>
        </p:spPr>
        <p:txBody>
          <a:bodyPr anchor="t">
            <a:noAutofit/>
          </a:bodyPr>
          <a:lstStyle>
            <a:lvl1pPr>
              <a:defRPr sz="3700"/>
            </a:lvl1pPr>
          </a:lstStyle>
          <a:p>
            <a:r>
              <a:rPr lang="en-US"/>
              <a:t>Click to add title</a:t>
            </a:r>
            <a:endParaRPr lang="ru-RU"/>
          </a:p>
        </p:txBody>
      </p:sp>
      <p:sp>
        <p:nvSpPr>
          <p:cNvPr id="21" name="Text 1">
            <a:extLst>
              <a:ext uri="{FF2B5EF4-FFF2-40B4-BE49-F238E27FC236}">
                <a16:creationId xmlns:a16="http://schemas.microsoft.com/office/drawing/2014/main" id="{04A05C96-2DF6-4BA5-B23B-363E77BE81D8}"/>
              </a:ext>
            </a:extLst>
          </p:cNvPr>
          <p:cNvSpPr>
            <a:spLocks noGrp="1"/>
          </p:cNvSpPr>
          <p:nvPr>
            <p:ph type="body" sz="quarter" idx="15" hasCustomPrompt="1"/>
          </p:nvPr>
        </p:nvSpPr>
        <p:spPr>
          <a:xfrm>
            <a:off x="861447" y="2469691"/>
            <a:ext cx="5478968" cy="2368231"/>
          </a:xfrm>
        </p:spPr>
        <p:txBody>
          <a:bodyPr>
            <a:noAutofit/>
          </a:bodyPr>
          <a:lstStyle>
            <a:lvl1pPr marL="0" marR="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sz="1400">
                <a:latin typeface="+mn-lt"/>
                <a:ea typeface="Roboto" panose="02000000000000000000" pitchFamily="2" charset="0"/>
              </a:defRPr>
            </a:lvl1pPr>
          </a:lstStyle>
          <a:p>
            <a:pPr marL="0" marR="0" lvl="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a:pPr>
            <a:r>
              <a:rPr lang="en-US"/>
              <a:t>Click to add text</a:t>
            </a:r>
            <a:endParaRPr lang="ru-RU"/>
          </a:p>
        </p:txBody>
      </p:sp>
      <p:sp>
        <p:nvSpPr>
          <p:cNvPr id="32" name="Text 3">
            <a:extLst>
              <a:ext uri="{FF2B5EF4-FFF2-40B4-BE49-F238E27FC236}">
                <a16:creationId xmlns:a16="http://schemas.microsoft.com/office/drawing/2014/main" id="{F82FAA2C-7733-4F9B-896B-1F1CD90A5F76}"/>
              </a:ext>
            </a:extLst>
          </p:cNvPr>
          <p:cNvSpPr>
            <a:spLocks noGrp="1"/>
          </p:cNvSpPr>
          <p:nvPr>
            <p:ph type="body" sz="quarter" idx="30" hasCustomPrompt="1"/>
          </p:nvPr>
        </p:nvSpPr>
        <p:spPr>
          <a:xfrm>
            <a:off x="1517904" y="5522977"/>
            <a:ext cx="4822510" cy="507492"/>
          </a:xfrm>
        </p:spPr>
        <p:txBody>
          <a:bodyPr>
            <a:noAutofit/>
          </a:bodyPr>
          <a:lstStyle>
            <a:lvl1pPr marL="0" indent="6350">
              <a:lnSpc>
                <a:spcPts val="1900"/>
              </a:lnSpc>
              <a:defRPr sz="1400">
                <a:latin typeface="+mn-lt"/>
                <a:ea typeface="Roboto" panose="02000000000000000000" pitchFamily="2" charset="0"/>
              </a:defRPr>
            </a:lvl1pPr>
          </a:lstStyle>
          <a:p>
            <a:pPr lvl="0"/>
            <a:r>
              <a:rPr lang="en-US"/>
              <a:t>Click to add text</a:t>
            </a:r>
            <a:endParaRPr lang="ru-RU"/>
          </a:p>
        </p:txBody>
      </p:sp>
      <p:sp>
        <p:nvSpPr>
          <p:cNvPr id="8" name="Picture 1">
            <a:extLst>
              <a:ext uri="{FF2B5EF4-FFF2-40B4-BE49-F238E27FC236}">
                <a16:creationId xmlns:a16="http://schemas.microsoft.com/office/drawing/2014/main" id="{E0CFFFD7-79C6-4993-8355-67C48B6622A6}"/>
              </a:ext>
            </a:extLst>
          </p:cNvPr>
          <p:cNvSpPr>
            <a:spLocks noGrp="1"/>
          </p:cNvSpPr>
          <p:nvPr>
            <p:ph type="pic" sz="quarter" idx="31" hasCustomPrompt="1"/>
          </p:nvPr>
        </p:nvSpPr>
        <p:spPr>
          <a:xfrm>
            <a:off x="7033260" y="1013886"/>
            <a:ext cx="4206240" cy="4998294"/>
          </a:xfrm>
          <a:prstGeom prst="rect">
            <a:avLst/>
          </a:prstGeom>
        </p:spPr>
        <p:txBody>
          <a:bodyPr>
            <a:noAutofit/>
          </a:bodyPr>
          <a:lstStyle/>
          <a:p>
            <a:r>
              <a:rPr lang="en-US"/>
              <a:t>Click icon to add picture</a:t>
            </a:r>
            <a:endParaRPr lang="ru-RU"/>
          </a:p>
        </p:txBody>
      </p:sp>
      <p:sp>
        <p:nvSpPr>
          <p:cNvPr id="7" name="Text 2">
            <a:extLst>
              <a:ext uri="{FF2B5EF4-FFF2-40B4-BE49-F238E27FC236}">
                <a16:creationId xmlns:a16="http://schemas.microsoft.com/office/drawing/2014/main" id="{6FB16C7B-A10C-4077-AE3F-B9A50AA52F34}"/>
              </a:ext>
            </a:extLst>
          </p:cNvPr>
          <p:cNvSpPr>
            <a:spLocks noGrp="1"/>
          </p:cNvSpPr>
          <p:nvPr>
            <p:ph type="body" sz="quarter" idx="22" hasCustomPrompt="1"/>
          </p:nvPr>
        </p:nvSpPr>
        <p:spPr>
          <a:xfrm>
            <a:off x="10963374" y="365148"/>
            <a:ext cx="573632" cy="295275"/>
          </a:xfrm>
        </p:spPr>
        <p:txBody>
          <a:bodyPr>
            <a:noAutofit/>
          </a:bodyPr>
          <a:lstStyle>
            <a:lvl1pPr algn="ctr">
              <a:defRPr sz="2100" b="0">
                <a:solidFill>
                  <a:srgbClr val="A7DCDE"/>
                </a:solidFill>
                <a:latin typeface="Roboto" panose="02000000000000000000" pitchFamily="2" charset="0"/>
                <a:ea typeface="Roboto" panose="02000000000000000000" pitchFamily="2" charset="0"/>
              </a:defRPr>
            </a:lvl1pPr>
          </a:lstStyle>
          <a:p>
            <a:pPr lvl="0"/>
            <a:r>
              <a:rPr lang="ru-RU"/>
              <a:t>№</a:t>
            </a:r>
          </a:p>
        </p:txBody>
      </p:sp>
    </p:spTree>
    <p:custDataLst>
      <p:tags r:id="rId1"/>
    </p:custDataLst>
    <p:extLst>
      <p:ext uri="{BB962C8B-B14F-4D97-AF65-F5344CB8AC3E}">
        <p14:creationId xmlns:p14="http://schemas.microsoft.com/office/powerpoint/2010/main" val="38891503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40/60 Picture Left">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43AB56C1-0678-4D4D-A0C1-BF6FB90608E8}"/>
              </a:ext>
            </a:extLst>
          </p:cNvPr>
          <p:cNvSpPr>
            <a:spLocks noGrp="1"/>
          </p:cNvSpPr>
          <p:nvPr>
            <p:ph type="title" hasCustomPrompt="1"/>
          </p:nvPr>
        </p:nvSpPr>
        <p:spPr>
          <a:xfrm>
            <a:off x="7690263" y="1013949"/>
            <a:ext cx="3606387" cy="1129472"/>
          </a:xfrm>
        </p:spPr>
        <p:txBody>
          <a:bodyPr anchor="t">
            <a:noAutofit/>
          </a:bodyPr>
          <a:lstStyle>
            <a:lvl1pPr>
              <a:defRPr sz="3700"/>
            </a:lvl1pPr>
          </a:lstStyle>
          <a:p>
            <a:r>
              <a:rPr lang="en-US"/>
              <a:t>Click to add title</a:t>
            </a:r>
            <a:endParaRPr lang="ru-RU"/>
          </a:p>
        </p:txBody>
      </p:sp>
      <p:sp>
        <p:nvSpPr>
          <p:cNvPr id="21" name="Text 1">
            <a:extLst>
              <a:ext uri="{FF2B5EF4-FFF2-40B4-BE49-F238E27FC236}">
                <a16:creationId xmlns:a16="http://schemas.microsoft.com/office/drawing/2014/main" id="{04A05C96-2DF6-4BA5-B23B-363E77BE81D8}"/>
              </a:ext>
            </a:extLst>
          </p:cNvPr>
          <p:cNvSpPr>
            <a:spLocks noGrp="1"/>
          </p:cNvSpPr>
          <p:nvPr>
            <p:ph type="body" sz="quarter" idx="15" hasCustomPrompt="1"/>
          </p:nvPr>
        </p:nvSpPr>
        <p:spPr>
          <a:xfrm>
            <a:off x="7690264" y="2477491"/>
            <a:ext cx="3606386" cy="2368231"/>
          </a:xfrm>
        </p:spPr>
        <p:txBody>
          <a:bodyPr>
            <a:noAutofit/>
          </a:bodyPr>
          <a:lstStyle>
            <a:lvl1pPr marL="0" marR="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sz="1400">
                <a:latin typeface="+mn-lt"/>
                <a:ea typeface="Roboto" panose="02000000000000000000" pitchFamily="2" charset="0"/>
              </a:defRPr>
            </a:lvl1pPr>
          </a:lstStyle>
          <a:p>
            <a:pPr marL="0" marR="0" lvl="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a:pPr>
            <a:r>
              <a:rPr lang="en-US"/>
              <a:t>Click to add text</a:t>
            </a:r>
            <a:endParaRPr lang="ru-RU"/>
          </a:p>
        </p:txBody>
      </p:sp>
      <p:sp>
        <p:nvSpPr>
          <p:cNvPr id="32" name="Text 3">
            <a:extLst>
              <a:ext uri="{FF2B5EF4-FFF2-40B4-BE49-F238E27FC236}">
                <a16:creationId xmlns:a16="http://schemas.microsoft.com/office/drawing/2014/main" id="{F82FAA2C-7733-4F9B-896B-1F1CD90A5F76}"/>
              </a:ext>
            </a:extLst>
          </p:cNvPr>
          <p:cNvSpPr>
            <a:spLocks noGrp="1"/>
          </p:cNvSpPr>
          <p:nvPr>
            <p:ph type="body" sz="quarter" idx="30" hasCustomPrompt="1"/>
          </p:nvPr>
        </p:nvSpPr>
        <p:spPr>
          <a:xfrm>
            <a:off x="8363217" y="5530474"/>
            <a:ext cx="2933433" cy="507600"/>
          </a:xfrm>
        </p:spPr>
        <p:txBody>
          <a:bodyPr>
            <a:noAutofit/>
          </a:bodyPr>
          <a:lstStyle>
            <a:lvl1pPr>
              <a:lnSpc>
                <a:spcPts val="1900"/>
              </a:lnSpc>
              <a:defRPr sz="1400">
                <a:latin typeface="+mn-lt"/>
                <a:ea typeface="Roboto" panose="02000000000000000000" pitchFamily="2" charset="0"/>
              </a:defRPr>
            </a:lvl1pPr>
          </a:lstStyle>
          <a:p>
            <a:pPr lvl="0"/>
            <a:r>
              <a:rPr lang="en-US"/>
              <a:t>Click to add text</a:t>
            </a:r>
            <a:endParaRPr lang="ru-RU"/>
          </a:p>
        </p:txBody>
      </p:sp>
      <p:sp>
        <p:nvSpPr>
          <p:cNvPr id="8" name="Picture 1">
            <a:extLst>
              <a:ext uri="{FF2B5EF4-FFF2-40B4-BE49-F238E27FC236}">
                <a16:creationId xmlns:a16="http://schemas.microsoft.com/office/drawing/2014/main" id="{E0CFFFD7-79C6-4993-8355-67C48B6622A6}"/>
              </a:ext>
            </a:extLst>
          </p:cNvPr>
          <p:cNvSpPr>
            <a:spLocks noGrp="1"/>
          </p:cNvSpPr>
          <p:nvPr>
            <p:ph type="pic" sz="quarter" idx="31" hasCustomPrompt="1"/>
          </p:nvPr>
        </p:nvSpPr>
        <p:spPr>
          <a:xfrm>
            <a:off x="0" y="0"/>
            <a:ext cx="7237379" cy="6858000"/>
          </a:xfrm>
          <a:prstGeom prst="rect">
            <a:avLst/>
          </a:prstGeom>
        </p:spPr>
        <p:txBody>
          <a:bodyPr>
            <a:noAutofit/>
          </a:bodyPr>
          <a:lstStyle/>
          <a:p>
            <a:r>
              <a:rPr lang="en-US"/>
              <a:t>Click icon to add picture</a:t>
            </a:r>
            <a:endParaRPr lang="ru-RU"/>
          </a:p>
        </p:txBody>
      </p:sp>
      <p:sp>
        <p:nvSpPr>
          <p:cNvPr id="7" name="Text 2">
            <a:extLst>
              <a:ext uri="{FF2B5EF4-FFF2-40B4-BE49-F238E27FC236}">
                <a16:creationId xmlns:a16="http://schemas.microsoft.com/office/drawing/2014/main" id="{9EDE2177-C912-47F3-8D3C-67377B31DF8E}"/>
              </a:ext>
            </a:extLst>
          </p:cNvPr>
          <p:cNvSpPr>
            <a:spLocks noGrp="1"/>
          </p:cNvSpPr>
          <p:nvPr>
            <p:ph type="body" sz="quarter" idx="22" hasCustomPrompt="1"/>
          </p:nvPr>
        </p:nvSpPr>
        <p:spPr>
          <a:xfrm>
            <a:off x="10963374" y="365148"/>
            <a:ext cx="573632" cy="295275"/>
          </a:xfrm>
        </p:spPr>
        <p:txBody>
          <a:bodyPr>
            <a:noAutofit/>
          </a:bodyPr>
          <a:lstStyle>
            <a:lvl1pPr algn="ctr">
              <a:defRPr sz="2100" b="0">
                <a:solidFill>
                  <a:srgbClr val="A7DCDE"/>
                </a:solidFill>
                <a:latin typeface="Roboto" panose="02000000000000000000" pitchFamily="2" charset="0"/>
                <a:ea typeface="Roboto" panose="02000000000000000000" pitchFamily="2" charset="0"/>
              </a:defRPr>
            </a:lvl1pPr>
          </a:lstStyle>
          <a:p>
            <a:pPr lvl="0"/>
            <a:r>
              <a:rPr lang="ru-RU"/>
              <a:t>№</a:t>
            </a:r>
          </a:p>
        </p:txBody>
      </p:sp>
    </p:spTree>
    <p:custDataLst>
      <p:tags r:id="rId1"/>
    </p:custDataLst>
    <p:extLst>
      <p:ext uri="{BB962C8B-B14F-4D97-AF65-F5344CB8AC3E}">
        <p14:creationId xmlns:p14="http://schemas.microsoft.com/office/powerpoint/2010/main" val="313929685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vl8pPr>
              <a:defRPr/>
            </a:lvl8pPr>
            <a:lvl9pP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5CBDBD4D-7B7B-4EC0-AB6E-424933B04FED}" type="slidenum">
              <a:rPr/>
              <a:pPr/>
              <a:t>‹#›</a:t>
            </a:fld>
            <a:endParaRPr/>
          </a:p>
        </p:txBody>
      </p:sp>
    </p:spTree>
    <p:extLst>
      <p:ext uri="{BB962C8B-B14F-4D97-AF65-F5344CB8AC3E}">
        <p14:creationId xmlns:p14="http://schemas.microsoft.com/office/powerpoint/2010/main" val="198426130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Process 2">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43AB56C1-0678-4D4D-A0C1-BF6FB90608E8}"/>
              </a:ext>
            </a:extLst>
          </p:cNvPr>
          <p:cNvSpPr>
            <a:spLocks noGrp="1"/>
          </p:cNvSpPr>
          <p:nvPr>
            <p:ph type="title" hasCustomPrompt="1"/>
          </p:nvPr>
        </p:nvSpPr>
        <p:spPr>
          <a:xfrm>
            <a:off x="853764" y="582336"/>
            <a:ext cx="9797143" cy="667657"/>
          </a:xfrm>
        </p:spPr>
        <p:txBody>
          <a:bodyPr anchor="t">
            <a:noAutofit/>
          </a:bodyPr>
          <a:lstStyle>
            <a:lvl1pPr>
              <a:defRPr sz="3700"/>
            </a:lvl1pPr>
          </a:lstStyle>
          <a:p>
            <a:r>
              <a:rPr lang="en-US"/>
              <a:t>Click to add title</a:t>
            </a:r>
            <a:endParaRPr lang="ru-RU"/>
          </a:p>
        </p:txBody>
      </p:sp>
      <p:sp>
        <p:nvSpPr>
          <p:cNvPr id="10" name="Text 1">
            <a:extLst>
              <a:ext uri="{FF2B5EF4-FFF2-40B4-BE49-F238E27FC236}">
                <a16:creationId xmlns:a16="http://schemas.microsoft.com/office/drawing/2014/main" id="{D9D1919E-A205-442A-B063-F3BDD205336C}"/>
              </a:ext>
            </a:extLst>
          </p:cNvPr>
          <p:cNvSpPr>
            <a:spLocks noGrp="1"/>
          </p:cNvSpPr>
          <p:nvPr>
            <p:ph type="body" sz="quarter" idx="11" hasCustomPrompt="1"/>
          </p:nvPr>
        </p:nvSpPr>
        <p:spPr>
          <a:xfrm>
            <a:off x="858429" y="2224363"/>
            <a:ext cx="2027246" cy="860583"/>
          </a:xfrm>
        </p:spPr>
        <p:txBody>
          <a:bodyPr>
            <a:noAutofit/>
          </a:bodyPr>
          <a:lstStyle>
            <a:lvl1pPr marL="0" marR="0" indent="0" algn="l" defTabSz="914400" rtl="0" eaLnBrk="1" fontAlgn="auto" latinLnBrk="0" hangingPunct="1">
              <a:lnSpc>
                <a:spcPts val="1900"/>
              </a:lnSpc>
              <a:spcBef>
                <a:spcPts val="1000"/>
              </a:spcBef>
              <a:spcAft>
                <a:spcPts val="0"/>
              </a:spcAft>
              <a:buClrTx/>
              <a:buSzTx/>
              <a:buFont typeface="Arial" panose="020B0604020202020204" pitchFamily="34" charset="0"/>
              <a:buNone/>
              <a:tabLst/>
              <a:defRPr sz="1400">
                <a:latin typeface="+mn-lt"/>
                <a:ea typeface="Roboto" panose="02000000000000000000" pitchFamily="2" charset="0"/>
              </a:defRPr>
            </a:lvl1pPr>
          </a:lstStyle>
          <a:p>
            <a:pPr lvl="0"/>
            <a:r>
              <a:rPr lang="en-US"/>
              <a:t>Click to add text</a:t>
            </a:r>
            <a:endParaRPr lang="ru-RU"/>
          </a:p>
        </p:txBody>
      </p:sp>
      <p:sp>
        <p:nvSpPr>
          <p:cNvPr id="13" name="Text 3">
            <a:extLst>
              <a:ext uri="{FF2B5EF4-FFF2-40B4-BE49-F238E27FC236}">
                <a16:creationId xmlns:a16="http://schemas.microsoft.com/office/drawing/2014/main" id="{D40C1C5C-A653-430C-B076-B2B63AD7B7FA}"/>
              </a:ext>
            </a:extLst>
          </p:cNvPr>
          <p:cNvSpPr>
            <a:spLocks noGrp="1"/>
          </p:cNvSpPr>
          <p:nvPr>
            <p:ph type="body" sz="quarter" idx="27" hasCustomPrompt="1"/>
          </p:nvPr>
        </p:nvSpPr>
        <p:spPr>
          <a:xfrm>
            <a:off x="853664" y="1912654"/>
            <a:ext cx="2027247" cy="269732"/>
          </a:xfrm>
        </p:spPr>
        <p:txBody>
          <a:bodyPr>
            <a:noAutofit/>
          </a:bodyPr>
          <a:lstStyle>
            <a:lvl1pPr>
              <a:defRPr sz="1700" b="1">
                <a:latin typeface="Roboto" panose="02000000000000000000" pitchFamily="2" charset="0"/>
                <a:ea typeface="Roboto" panose="02000000000000000000" pitchFamily="2" charset="0"/>
              </a:defRPr>
            </a:lvl1pPr>
          </a:lstStyle>
          <a:p>
            <a:pPr lvl="0"/>
            <a:r>
              <a:rPr lang="en-US"/>
              <a:t>Click to add text</a:t>
            </a:r>
            <a:endParaRPr lang="ru-RU"/>
          </a:p>
        </p:txBody>
      </p:sp>
      <p:sp>
        <p:nvSpPr>
          <p:cNvPr id="19" name="Text 4">
            <a:extLst>
              <a:ext uri="{FF2B5EF4-FFF2-40B4-BE49-F238E27FC236}">
                <a16:creationId xmlns:a16="http://schemas.microsoft.com/office/drawing/2014/main" id="{25F8941A-76BD-45B4-A6F7-08C84F54E96E}"/>
              </a:ext>
            </a:extLst>
          </p:cNvPr>
          <p:cNvSpPr>
            <a:spLocks noGrp="1"/>
          </p:cNvSpPr>
          <p:nvPr>
            <p:ph type="body" sz="quarter" idx="28" hasCustomPrompt="1"/>
          </p:nvPr>
        </p:nvSpPr>
        <p:spPr>
          <a:xfrm>
            <a:off x="6095999" y="1903129"/>
            <a:ext cx="2027247" cy="269732"/>
          </a:xfrm>
        </p:spPr>
        <p:txBody>
          <a:bodyPr>
            <a:noAutofit/>
          </a:bodyPr>
          <a:lstStyle>
            <a:lvl1pPr>
              <a:defRPr sz="1700" b="1">
                <a:latin typeface="Roboto" panose="02000000000000000000" pitchFamily="2" charset="0"/>
                <a:ea typeface="Roboto" panose="02000000000000000000" pitchFamily="2" charset="0"/>
              </a:defRPr>
            </a:lvl1pPr>
          </a:lstStyle>
          <a:p>
            <a:pPr lvl="0"/>
            <a:r>
              <a:rPr lang="en-US"/>
              <a:t>Click to add text</a:t>
            </a:r>
            <a:endParaRPr lang="ru-RU"/>
          </a:p>
        </p:txBody>
      </p:sp>
      <p:sp>
        <p:nvSpPr>
          <p:cNvPr id="22" name="Text 5">
            <a:extLst>
              <a:ext uri="{FF2B5EF4-FFF2-40B4-BE49-F238E27FC236}">
                <a16:creationId xmlns:a16="http://schemas.microsoft.com/office/drawing/2014/main" id="{41F75496-7555-4745-9DB1-84BB4744FC81}"/>
              </a:ext>
            </a:extLst>
          </p:cNvPr>
          <p:cNvSpPr>
            <a:spLocks noGrp="1"/>
          </p:cNvSpPr>
          <p:nvPr>
            <p:ph type="body" sz="quarter" idx="29" hasCustomPrompt="1"/>
          </p:nvPr>
        </p:nvSpPr>
        <p:spPr>
          <a:xfrm>
            <a:off x="6096000" y="2229126"/>
            <a:ext cx="2027246" cy="860583"/>
          </a:xfrm>
        </p:spPr>
        <p:txBody>
          <a:bodyPr>
            <a:noAutofit/>
          </a:bodyPr>
          <a:lstStyle>
            <a:lvl1pPr>
              <a:lnSpc>
                <a:spcPts val="1900"/>
              </a:lnSpc>
              <a:defRPr sz="1400">
                <a:latin typeface="+mn-lt"/>
                <a:ea typeface="Roboto" panose="02000000000000000000" pitchFamily="2" charset="0"/>
              </a:defRPr>
            </a:lvl1pPr>
          </a:lstStyle>
          <a:p>
            <a:pPr lvl="0"/>
            <a:r>
              <a:rPr lang="en-US"/>
              <a:t>Click to add text</a:t>
            </a:r>
            <a:endParaRPr lang="ru-RU"/>
          </a:p>
        </p:txBody>
      </p:sp>
      <p:sp>
        <p:nvSpPr>
          <p:cNvPr id="23" name="Text 6">
            <a:extLst>
              <a:ext uri="{FF2B5EF4-FFF2-40B4-BE49-F238E27FC236}">
                <a16:creationId xmlns:a16="http://schemas.microsoft.com/office/drawing/2014/main" id="{3C8F065B-5308-44A0-9F17-EF8C24F89CEC}"/>
              </a:ext>
            </a:extLst>
          </p:cNvPr>
          <p:cNvSpPr>
            <a:spLocks noGrp="1"/>
          </p:cNvSpPr>
          <p:nvPr>
            <p:ph type="body" sz="quarter" idx="30" hasCustomPrompt="1"/>
          </p:nvPr>
        </p:nvSpPr>
        <p:spPr>
          <a:xfrm>
            <a:off x="3476324" y="5076600"/>
            <a:ext cx="2027246" cy="860583"/>
          </a:xfrm>
        </p:spPr>
        <p:txBody>
          <a:bodyPr>
            <a:noAutofit/>
          </a:bodyPr>
          <a:lstStyle>
            <a:lvl1pPr marL="0" marR="0" indent="0" algn="l" defTabSz="914400" rtl="0" eaLnBrk="1" fontAlgn="auto" latinLnBrk="0" hangingPunct="1">
              <a:lnSpc>
                <a:spcPts val="1900"/>
              </a:lnSpc>
              <a:spcBef>
                <a:spcPts val="1000"/>
              </a:spcBef>
              <a:spcAft>
                <a:spcPts val="0"/>
              </a:spcAft>
              <a:buClrTx/>
              <a:buSzTx/>
              <a:buFont typeface="Arial" panose="020B0604020202020204" pitchFamily="34" charset="0"/>
              <a:buNone/>
              <a:tabLst/>
              <a:defRPr sz="1400">
                <a:latin typeface="+mn-lt"/>
                <a:ea typeface="Roboto" panose="02000000000000000000" pitchFamily="2" charset="0"/>
              </a:defRPr>
            </a:lvl1pPr>
          </a:lstStyle>
          <a:p>
            <a:pPr marL="0" marR="0" lvl="0" indent="0" algn="l" defTabSz="914400" rtl="0" eaLnBrk="1" fontAlgn="auto" latinLnBrk="0" hangingPunct="1">
              <a:lnSpc>
                <a:spcPts val="1900"/>
              </a:lnSpc>
              <a:spcBef>
                <a:spcPts val="1000"/>
              </a:spcBef>
              <a:spcAft>
                <a:spcPts val="0"/>
              </a:spcAft>
              <a:buClrTx/>
              <a:buSzTx/>
              <a:buFont typeface="Arial" panose="020B0604020202020204" pitchFamily="34" charset="0"/>
              <a:buNone/>
              <a:tabLst/>
              <a:defRPr/>
            </a:pPr>
            <a:r>
              <a:rPr lang="en-US"/>
              <a:t>Click to add text</a:t>
            </a:r>
            <a:endParaRPr lang="ru-RU"/>
          </a:p>
        </p:txBody>
      </p:sp>
      <p:sp>
        <p:nvSpPr>
          <p:cNvPr id="24" name="Text 7">
            <a:extLst>
              <a:ext uri="{FF2B5EF4-FFF2-40B4-BE49-F238E27FC236}">
                <a16:creationId xmlns:a16="http://schemas.microsoft.com/office/drawing/2014/main" id="{05E8F869-AB82-442D-BDB8-3DFC4FF8A5D4}"/>
              </a:ext>
            </a:extLst>
          </p:cNvPr>
          <p:cNvSpPr>
            <a:spLocks noGrp="1"/>
          </p:cNvSpPr>
          <p:nvPr>
            <p:ph type="body" sz="quarter" idx="31" hasCustomPrompt="1"/>
          </p:nvPr>
        </p:nvSpPr>
        <p:spPr>
          <a:xfrm>
            <a:off x="8730113" y="5076599"/>
            <a:ext cx="2027246" cy="860583"/>
          </a:xfrm>
        </p:spPr>
        <p:txBody>
          <a:bodyPr>
            <a:noAutofit/>
          </a:bodyPr>
          <a:lstStyle>
            <a:lvl1pPr>
              <a:lnSpc>
                <a:spcPts val="1900"/>
              </a:lnSpc>
              <a:defRPr sz="1400">
                <a:latin typeface="+mn-lt"/>
                <a:ea typeface="Roboto" panose="02000000000000000000" pitchFamily="2" charset="0"/>
              </a:defRPr>
            </a:lvl1pPr>
          </a:lstStyle>
          <a:p>
            <a:pPr lvl="0"/>
            <a:r>
              <a:rPr lang="en-US"/>
              <a:t>Click to add text</a:t>
            </a:r>
            <a:endParaRPr lang="ru-RU"/>
          </a:p>
        </p:txBody>
      </p:sp>
      <p:sp>
        <p:nvSpPr>
          <p:cNvPr id="25" name="Text 8">
            <a:extLst>
              <a:ext uri="{FF2B5EF4-FFF2-40B4-BE49-F238E27FC236}">
                <a16:creationId xmlns:a16="http://schemas.microsoft.com/office/drawing/2014/main" id="{2F12EDE4-F139-44F6-BE77-EA1FD6E9FF57}"/>
              </a:ext>
            </a:extLst>
          </p:cNvPr>
          <p:cNvSpPr>
            <a:spLocks noGrp="1"/>
          </p:cNvSpPr>
          <p:nvPr>
            <p:ph type="body" sz="quarter" idx="32" hasCustomPrompt="1"/>
          </p:nvPr>
        </p:nvSpPr>
        <p:spPr>
          <a:xfrm>
            <a:off x="3476323" y="4759518"/>
            <a:ext cx="2027247" cy="269732"/>
          </a:xfrm>
        </p:spPr>
        <p:txBody>
          <a:bodyPr>
            <a:noAutofit/>
          </a:bodyPr>
          <a:lstStyle>
            <a:lvl1pPr>
              <a:defRPr sz="1700" b="1">
                <a:latin typeface="Roboto" panose="02000000000000000000" pitchFamily="2" charset="0"/>
                <a:ea typeface="Roboto" panose="02000000000000000000" pitchFamily="2" charset="0"/>
              </a:defRPr>
            </a:lvl1pPr>
          </a:lstStyle>
          <a:p>
            <a:pPr lvl="0"/>
            <a:r>
              <a:rPr lang="en-US"/>
              <a:t>Click to add text</a:t>
            </a:r>
            <a:endParaRPr lang="ru-RU"/>
          </a:p>
        </p:txBody>
      </p:sp>
      <p:sp>
        <p:nvSpPr>
          <p:cNvPr id="28" name="Text 9">
            <a:extLst>
              <a:ext uri="{FF2B5EF4-FFF2-40B4-BE49-F238E27FC236}">
                <a16:creationId xmlns:a16="http://schemas.microsoft.com/office/drawing/2014/main" id="{97BDE10F-9347-446F-B37F-273D8E8859FC}"/>
              </a:ext>
            </a:extLst>
          </p:cNvPr>
          <p:cNvSpPr>
            <a:spLocks noGrp="1"/>
          </p:cNvSpPr>
          <p:nvPr>
            <p:ph type="body" sz="quarter" idx="33" hasCustomPrompt="1"/>
          </p:nvPr>
        </p:nvSpPr>
        <p:spPr>
          <a:xfrm>
            <a:off x="8730112" y="4769043"/>
            <a:ext cx="2027247" cy="269732"/>
          </a:xfrm>
        </p:spPr>
        <p:txBody>
          <a:bodyPr>
            <a:noAutofit/>
          </a:bodyPr>
          <a:lstStyle>
            <a:lvl1pPr>
              <a:defRPr sz="1700" b="1">
                <a:latin typeface="Roboto" panose="02000000000000000000" pitchFamily="2" charset="0"/>
                <a:ea typeface="Roboto" panose="02000000000000000000" pitchFamily="2" charset="0"/>
              </a:defRPr>
            </a:lvl1pPr>
          </a:lstStyle>
          <a:p>
            <a:pPr lvl="0"/>
            <a:r>
              <a:rPr lang="en-US"/>
              <a:t>Click to add text</a:t>
            </a:r>
            <a:endParaRPr lang="ru-RU"/>
          </a:p>
        </p:txBody>
      </p:sp>
      <p:sp>
        <p:nvSpPr>
          <p:cNvPr id="33" name="Text 10">
            <a:extLst>
              <a:ext uri="{FF2B5EF4-FFF2-40B4-BE49-F238E27FC236}">
                <a16:creationId xmlns:a16="http://schemas.microsoft.com/office/drawing/2014/main" id="{D237C79D-67AC-460B-B6B6-B448FC7CB50F}"/>
              </a:ext>
            </a:extLst>
          </p:cNvPr>
          <p:cNvSpPr>
            <a:spLocks noGrp="1"/>
          </p:cNvSpPr>
          <p:nvPr>
            <p:ph type="body" sz="quarter" idx="34" hasCustomPrompt="1"/>
          </p:nvPr>
        </p:nvSpPr>
        <p:spPr>
          <a:xfrm>
            <a:off x="1295399" y="3817453"/>
            <a:ext cx="342900" cy="295275"/>
          </a:xfrm>
        </p:spPr>
        <p:txBody>
          <a:bodyPr>
            <a:noAutofit/>
          </a:bodyPr>
          <a:lstStyle>
            <a:lvl1pPr>
              <a:defRPr sz="2100" b="1">
                <a:solidFill>
                  <a:srgbClr val="2C211F"/>
                </a:solidFill>
                <a:latin typeface="Roboto" panose="02000000000000000000" pitchFamily="2" charset="0"/>
                <a:ea typeface="Roboto" panose="02000000000000000000" pitchFamily="2" charset="0"/>
              </a:defRPr>
            </a:lvl1pPr>
          </a:lstStyle>
          <a:p>
            <a:pPr lvl="0"/>
            <a:r>
              <a:rPr lang="ru-RU"/>
              <a:t>№</a:t>
            </a:r>
          </a:p>
        </p:txBody>
      </p:sp>
      <p:sp>
        <p:nvSpPr>
          <p:cNvPr id="35" name="Text 11">
            <a:extLst>
              <a:ext uri="{FF2B5EF4-FFF2-40B4-BE49-F238E27FC236}">
                <a16:creationId xmlns:a16="http://schemas.microsoft.com/office/drawing/2014/main" id="{37EF3FF7-5177-4D55-8631-A1100687E977}"/>
              </a:ext>
            </a:extLst>
          </p:cNvPr>
          <p:cNvSpPr>
            <a:spLocks noGrp="1"/>
          </p:cNvSpPr>
          <p:nvPr>
            <p:ph type="body" sz="quarter" idx="35" hasCustomPrompt="1"/>
          </p:nvPr>
        </p:nvSpPr>
        <p:spPr>
          <a:xfrm>
            <a:off x="3914774" y="3750778"/>
            <a:ext cx="342900" cy="295275"/>
          </a:xfrm>
        </p:spPr>
        <p:txBody>
          <a:bodyPr>
            <a:noAutofit/>
          </a:bodyPr>
          <a:lstStyle>
            <a:lvl1pPr>
              <a:defRPr sz="2100" b="1">
                <a:solidFill>
                  <a:srgbClr val="2C211F"/>
                </a:solidFill>
                <a:latin typeface="Roboto" panose="02000000000000000000" pitchFamily="2" charset="0"/>
                <a:ea typeface="Roboto" panose="02000000000000000000" pitchFamily="2" charset="0"/>
              </a:defRPr>
            </a:lvl1pPr>
          </a:lstStyle>
          <a:p>
            <a:pPr lvl="0"/>
            <a:r>
              <a:rPr lang="ru-RU"/>
              <a:t>№</a:t>
            </a:r>
          </a:p>
        </p:txBody>
      </p:sp>
      <p:sp>
        <p:nvSpPr>
          <p:cNvPr id="36" name="Text 12">
            <a:extLst>
              <a:ext uri="{FF2B5EF4-FFF2-40B4-BE49-F238E27FC236}">
                <a16:creationId xmlns:a16="http://schemas.microsoft.com/office/drawing/2014/main" id="{11571044-5553-4EBF-A316-D65CBED81291}"/>
              </a:ext>
            </a:extLst>
          </p:cNvPr>
          <p:cNvSpPr>
            <a:spLocks noGrp="1"/>
          </p:cNvSpPr>
          <p:nvPr>
            <p:ph type="body" sz="quarter" idx="36" hasCustomPrompt="1"/>
          </p:nvPr>
        </p:nvSpPr>
        <p:spPr>
          <a:xfrm>
            <a:off x="6534149" y="3824906"/>
            <a:ext cx="342900" cy="2952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100" b="1">
                <a:solidFill>
                  <a:srgbClr val="2C211F"/>
                </a:solidFill>
                <a:latin typeface="Roboto" panose="02000000000000000000" pitchFamily="2" charset="0"/>
                <a:ea typeface="Roboto" panose="02000000000000000000" pitchFamily="2" charset="0"/>
              </a:defRPr>
            </a:lvl1pPr>
          </a:lstStyle>
          <a:p>
            <a:pPr lvl="0"/>
            <a:r>
              <a:rPr lang="ru-RU"/>
              <a:t>№</a:t>
            </a:r>
          </a:p>
        </p:txBody>
      </p:sp>
      <p:sp>
        <p:nvSpPr>
          <p:cNvPr id="37" name="Text 13">
            <a:extLst>
              <a:ext uri="{FF2B5EF4-FFF2-40B4-BE49-F238E27FC236}">
                <a16:creationId xmlns:a16="http://schemas.microsoft.com/office/drawing/2014/main" id="{FC93EE1E-1899-42F2-987B-92020C426A7E}"/>
              </a:ext>
            </a:extLst>
          </p:cNvPr>
          <p:cNvSpPr>
            <a:spLocks noGrp="1"/>
          </p:cNvSpPr>
          <p:nvPr>
            <p:ph type="body" sz="quarter" idx="37" hasCustomPrompt="1"/>
          </p:nvPr>
        </p:nvSpPr>
        <p:spPr>
          <a:xfrm>
            <a:off x="9153524" y="3768246"/>
            <a:ext cx="342900" cy="2952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100" b="1">
                <a:solidFill>
                  <a:srgbClr val="2C211F"/>
                </a:solidFill>
                <a:latin typeface="Roboto" panose="02000000000000000000" pitchFamily="2" charset="0"/>
                <a:ea typeface="Roboto" panose="02000000000000000000" pitchFamily="2" charset="0"/>
              </a:defRPr>
            </a:lvl1pPr>
          </a:lstStyle>
          <a:p>
            <a:pPr lvl="0"/>
            <a:r>
              <a:rPr lang="ru-RU"/>
              <a:t>№</a:t>
            </a:r>
          </a:p>
        </p:txBody>
      </p:sp>
      <p:sp>
        <p:nvSpPr>
          <p:cNvPr id="16" name="Text 2">
            <a:extLst>
              <a:ext uri="{FF2B5EF4-FFF2-40B4-BE49-F238E27FC236}">
                <a16:creationId xmlns:a16="http://schemas.microsoft.com/office/drawing/2014/main" id="{C042C1C2-FA00-4293-9351-219CA4FD5D4A}"/>
              </a:ext>
            </a:extLst>
          </p:cNvPr>
          <p:cNvSpPr>
            <a:spLocks noGrp="1"/>
          </p:cNvSpPr>
          <p:nvPr>
            <p:ph type="body" sz="quarter" idx="22" hasCustomPrompt="1"/>
          </p:nvPr>
        </p:nvSpPr>
        <p:spPr>
          <a:xfrm>
            <a:off x="10963374" y="365148"/>
            <a:ext cx="573632" cy="295275"/>
          </a:xfrm>
        </p:spPr>
        <p:txBody>
          <a:bodyPr>
            <a:noAutofit/>
          </a:bodyPr>
          <a:lstStyle>
            <a:lvl1pPr algn="ctr">
              <a:defRPr sz="2100" b="0">
                <a:solidFill>
                  <a:srgbClr val="A7DCDE"/>
                </a:solidFill>
                <a:latin typeface="Roboto" panose="02000000000000000000" pitchFamily="2" charset="0"/>
                <a:ea typeface="Roboto" panose="02000000000000000000" pitchFamily="2" charset="0"/>
              </a:defRPr>
            </a:lvl1pPr>
          </a:lstStyle>
          <a:p>
            <a:pPr lvl="0"/>
            <a:r>
              <a:rPr lang="ru-RU"/>
              <a:t>№</a:t>
            </a:r>
          </a:p>
        </p:txBody>
      </p:sp>
    </p:spTree>
    <p:custDataLst>
      <p:tags r:id="rId1"/>
    </p:custDataLst>
    <p:extLst>
      <p:ext uri="{BB962C8B-B14F-4D97-AF65-F5344CB8AC3E}">
        <p14:creationId xmlns:p14="http://schemas.microsoft.com/office/powerpoint/2010/main" val="59041163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Statistics">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686A7B57-B64A-4CDF-B33B-32CFFFAA22BC}"/>
              </a:ext>
            </a:extLst>
          </p:cNvPr>
          <p:cNvSpPr>
            <a:spLocks noGrp="1"/>
          </p:cNvSpPr>
          <p:nvPr>
            <p:ph type="title" hasCustomPrompt="1"/>
          </p:nvPr>
        </p:nvSpPr>
        <p:spPr>
          <a:xfrm>
            <a:off x="584200" y="567690"/>
            <a:ext cx="9343572" cy="539750"/>
          </a:xfrm>
        </p:spPr>
        <p:txBody>
          <a:bodyPr>
            <a:noAutofit/>
          </a:bodyPr>
          <a:lstStyle>
            <a:lvl1pPr>
              <a:defRPr sz="3700" spc="100" baseline="0">
                <a:solidFill>
                  <a:srgbClr val="DD542E"/>
                </a:solidFill>
              </a:defRPr>
            </a:lvl1pPr>
          </a:lstStyle>
          <a:p>
            <a:r>
              <a:rPr lang="en-US"/>
              <a:t>CLICK TO ADD TITLE</a:t>
            </a:r>
            <a:endParaRPr lang="ru-RU"/>
          </a:p>
        </p:txBody>
      </p:sp>
      <p:sp>
        <p:nvSpPr>
          <p:cNvPr id="26" name="Text 1">
            <a:extLst>
              <a:ext uri="{FF2B5EF4-FFF2-40B4-BE49-F238E27FC236}">
                <a16:creationId xmlns:a16="http://schemas.microsoft.com/office/drawing/2014/main" id="{3B26C256-C344-4AC9-A756-D12A57760A97}"/>
              </a:ext>
            </a:extLst>
          </p:cNvPr>
          <p:cNvSpPr>
            <a:spLocks noGrp="1"/>
          </p:cNvSpPr>
          <p:nvPr>
            <p:ph type="body" sz="quarter" idx="11" hasCustomPrompt="1"/>
          </p:nvPr>
        </p:nvSpPr>
        <p:spPr>
          <a:xfrm>
            <a:off x="977531" y="4361222"/>
            <a:ext cx="2590800" cy="342900"/>
          </a:xfrm>
        </p:spPr>
        <p:txBody>
          <a:bodyPr>
            <a:noAutofit/>
          </a:bodyPr>
          <a:lstStyle>
            <a:lvl1pPr algn="ctr">
              <a:defRPr sz="2000">
                <a:solidFill>
                  <a:schemeClr val="tx1"/>
                </a:solidFill>
                <a:latin typeface="Raleway Medium" panose="020B0603030101060003" pitchFamily="34" charset="-52"/>
              </a:defRPr>
            </a:lvl1pPr>
          </a:lstStyle>
          <a:p>
            <a:pPr lvl="0"/>
            <a:r>
              <a:rPr lang="en-US"/>
              <a:t>Click to add text</a:t>
            </a:r>
            <a:endParaRPr lang="ru-RU"/>
          </a:p>
        </p:txBody>
      </p:sp>
      <p:sp>
        <p:nvSpPr>
          <p:cNvPr id="27" name="Text 2">
            <a:extLst>
              <a:ext uri="{FF2B5EF4-FFF2-40B4-BE49-F238E27FC236}">
                <a16:creationId xmlns:a16="http://schemas.microsoft.com/office/drawing/2014/main" id="{6A676BC3-F391-456D-82C5-CD8D4B6714D4}"/>
              </a:ext>
            </a:extLst>
          </p:cNvPr>
          <p:cNvSpPr>
            <a:spLocks noGrp="1"/>
          </p:cNvSpPr>
          <p:nvPr>
            <p:ph type="body" sz="quarter" idx="12" hasCustomPrompt="1"/>
          </p:nvPr>
        </p:nvSpPr>
        <p:spPr>
          <a:xfrm>
            <a:off x="1015631" y="4845413"/>
            <a:ext cx="2590800" cy="1154793"/>
          </a:xfrm>
        </p:spPr>
        <p:txBody>
          <a:bodyPr>
            <a:noAutofit/>
          </a:bodyPr>
          <a:lstStyle>
            <a:lvl1pPr algn="l">
              <a:lnSpc>
                <a:spcPts val="2400"/>
              </a:lnSpc>
              <a:defRPr sz="2000" spc="-100" baseline="0">
                <a:solidFill>
                  <a:schemeClr val="tx1"/>
                </a:solidFill>
              </a:defRPr>
            </a:lvl1pPr>
          </a:lstStyle>
          <a:p>
            <a:pPr lvl="0"/>
            <a:r>
              <a:rPr lang="en-US">
                <a:effectLst/>
              </a:rPr>
              <a:t>Click to add text</a:t>
            </a:r>
            <a:endParaRPr lang="ru-RU"/>
          </a:p>
        </p:txBody>
      </p:sp>
      <p:sp>
        <p:nvSpPr>
          <p:cNvPr id="31" name="Text 3">
            <a:extLst>
              <a:ext uri="{FF2B5EF4-FFF2-40B4-BE49-F238E27FC236}">
                <a16:creationId xmlns:a16="http://schemas.microsoft.com/office/drawing/2014/main" id="{720EF19D-9203-4EFD-BC39-C296DCF62EB3}"/>
              </a:ext>
            </a:extLst>
          </p:cNvPr>
          <p:cNvSpPr>
            <a:spLocks noGrp="1"/>
          </p:cNvSpPr>
          <p:nvPr>
            <p:ph type="body" sz="quarter" idx="23" hasCustomPrompt="1"/>
          </p:nvPr>
        </p:nvSpPr>
        <p:spPr>
          <a:xfrm>
            <a:off x="4750624" y="4361222"/>
            <a:ext cx="2590800" cy="342900"/>
          </a:xfrm>
        </p:spPr>
        <p:txBody>
          <a:bodyPr>
            <a:noAutofit/>
          </a:bodyPr>
          <a:lstStyle>
            <a:lvl1pPr algn="ctr">
              <a:defRPr sz="2000">
                <a:solidFill>
                  <a:schemeClr val="tx1"/>
                </a:solidFill>
                <a:latin typeface="Raleway Medium" panose="020B0603030101060003" pitchFamily="34" charset="-52"/>
              </a:defRPr>
            </a:lvl1pPr>
          </a:lstStyle>
          <a:p>
            <a:pPr lvl="0"/>
            <a:r>
              <a:rPr lang="en-US"/>
              <a:t>Click to add text</a:t>
            </a:r>
            <a:endParaRPr lang="ru-RU"/>
          </a:p>
        </p:txBody>
      </p:sp>
      <p:sp>
        <p:nvSpPr>
          <p:cNvPr id="32" name="Text 4">
            <a:extLst>
              <a:ext uri="{FF2B5EF4-FFF2-40B4-BE49-F238E27FC236}">
                <a16:creationId xmlns:a16="http://schemas.microsoft.com/office/drawing/2014/main" id="{21B0B3B3-BA40-4578-B465-660715F3709B}"/>
              </a:ext>
            </a:extLst>
          </p:cNvPr>
          <p:cNvSpPr>
            <a:spLocks noGrp="1"/>
          </p:cNvSpPr>
          <p:nvPr>
            <p:ph type="body" sz="quarter" idx="24" hasCustomPrompt="1"/>
          </p:nvPr>
        </p:nvSpPr>
        <p:spPr>
          <a:xfrm>
            <a:off x="8523716" y="4361222"/>
            <a:ext cx="2590800" cy="342900"/>
          </a:xfrm>
        </p:spPr>
        <p:txBody>
          <a:bodyPr>
            <a:noAutofit/>
          </a:bodyPr>
          <a:lstStyle>
            <a:lvl1pPr algn="ctr">
              <a:defRPr sz="2000" baseline="0">
                <a:solidFill>
                  <a:schemeClr val="tx1"/>
                </a:solidFill>
                <a:latin typeface="Raleway Medium" panose="020B0603030101060003" pitchFamily="34" charset="-52"/>
              </a:defRPr>
            </a:lvl1pPr>
          </a:lstStyle>
          <a:p>
            <a:pPr lvl="0"/>
            <a:r>
              <a:rPr lang="en-US"/>
              <a:t>Click to add text</a:t>
            </a:r>
            <a:endParaRPr lang="ru-RU"/>
          </a:p>
        </p:txBody>
      </p:sp>
      <p:sp>
        <p:nvSpPr>
          <p:cNvPr id="33" name="Text 5">
            <a:extLst>
              <a:ext uri="{FF2B5EF4-FFF2-40B4-BE49-F238E27FC236}">
                <a16:creationId xmlns:a16="http://schemas.microsoft.com/office/drawing/2014/main" id="{646FB17F-1962-4F8D-B845-22735E560693}"/>
              </a:ext>
            </a:extLst>
          </p:cNvPr>
          <p:cNvSpPr>
            <a:spLocks noGrp="1"/>
          </p:cNvSpPr>
          <p:nvPr>
            <p:ph type="body" sz="quarter" idx="25" hasCustomPrompt="1"/>
          </p:nvPr>
        </p:nvSpPr>
        <p:spPr>
          <a:xfrm>
            <a:off x="4790708" y="4845413"/>
            <a:ext cx="2590800" cy="1154793"/>
          </a:xfrm>
        </p:spPr>
        <p:txBody>
          <a:bodyPr>
            <a:noAutofit/>
          </a:bodyPr>
          <a:lstStyle>
            <a:lvl1pPr algn="l">
              <a:lnSpc>
                <a:spcPts val="2400"/>
              </a:lnSpc>
              <a:defRPr lang="ru-RU" sz="2000" kern="1200" spc="-100" baseline="0" dirty="0" smtClean="0">
                <a:solidFill>
                  <a:schemeClr val="tx1"/>
                </a:solidFill>
                <a:effectLst/>
                <a:latin typeface="+mn-lt"/>
                <a:ea typeface="+mn-ea"/>
                <a:cs typeface="+mn-cs"/>
              </a:defRPr>
            </a:lvl1pPr>
          </a:lstStyle>
          <a:p>
            <a:pPr lvl="0"/>
            <a:r>
              <a:rPr lang="en-US">
                <a:effectLst/>
              </a:rPr>
              <a:t>Click to add text</a:t>
            </a:r>
            <a:endParaRPr lang="ru-RU"/>
          </a:p>
        </p:txBody>
      </p:sp>
      <p:sp>
        <p:nvSpPr>
          <p:cNvPr id="34" name="Text 6">
            <a:extLst>
              <a:ext uri="{FF2B5EF4-FFF2-40B4-BE49-F238E27FC236}">
                <a16:creationId xmlns:a16="http://schemas.microsoft.com/office/drawing/2014/main" id="{177DB447-FE3F-40CD-AC00-AC3A8B6B2AE5}"/>
              </a:ext>
            </a:extLst>
          </p:cNvPr>
          <p:cNvSpPr>
            <a:spLocks noGrp="1"/>
          </p:cNvSpPr>
          <p:nvPr>
            <p:ph type="body" sz="quarter" idx="26" hasCustomPrompt="1"/>
          </p:nvPr>
        </p:nvSpPr>
        <p:spPr>
          <a:xfrm>
            <a:off x="8565785" y="4845413"/>
            <a:ext cx="2590800" cy="1154793"/>
          </a:xfrm>
        </p:spPr>
        <p:txBody>
          <a:bodyPr>
            <a:noAutofit/>
          </a:bodyPr>
          <a:lstStyle>
            <a:lvl1pPr algn="l">
              <a:lnSpc>
                <a:spcPts val="2400"/>
              </a:lnSpc>
              <a:defRPr lang="ru-RU" sz="2000" kern="1200" spc="-100" baseline="0" dirty="0" smtClean="0">
                <a:solidFill>
                  <a:schemeClr val="tx1"/>
                </a:solidFill>
                <a:effectLst/>
                <a:latin typeface="+mn-lt"/>
                <a:ea typeface="+mn-ea"/>
                <a:cs typeface="+mn-cs"/>
              </a:defRPr>
            </a:lvl1pPr>
          </a:lstStyle>
          <a:p>
            <a:pPr lvl="0"/>
            <a:r>
              <a:rPr lang="en-US">
                <a:effectLst/>
              </a:rPr>
              <a:t>Click to add text</a:t>
            </a:r>
            <a:endParaRPr lang="ru-RU"/>
          </a:p>
        </p:txBody>
      </p:sp>
      <p:sp>
        <p:nvSpPr>
          <p:cNvPr id="37" name="Text 7">
            <a:extLst>
              <a:ext uri="{FF2B5EF4-FFF2-40B4-BE49-F238E27FC236}">
                <a16:creationId xmlns:a16="http://schemas.microsoft.com/office/drawing/2014/main" id="{47E844D0-A1E4-4287-B14E-E01C1CD238BB}"/>
              </a:ext>
            </a:extLst>
          </p:cNvPr>
          <p:cNvSpPr>
            <a:spLocks noGrp="1"/>
          </p:cNvSpPr>
          <p:nvPr>
            <p:ph type="body" sz="quarter" idx="17" hasCustomPrompt="1"/>
          </p:nvPr>
        </p:nvSpPr>
        <p:spPr>
          <a:xfrm>
            <a:off x="1687004" y="2655404"/>
            <a:ext cx="1317447" cy="640800"/>
          </a:xfrm>
        </p:spPr>
        <p:txBody>
          <a:bodyPr wrap="square">
            <a:noAutofit/>
          </a:bodyPr>
          <a:lstStyle>
            <a:lvl1pPr>
              <a:lnSpc>
                <a:spcPct val="100000"/>
              </a:lnSpc>
              <a:defRPr sz="4500" b="0">
                <a:solidFill>
                  <a:schemeClr val="tx1"/>
                </a:solidFill>
                <a:latin typeface="Raleway SemiBold" panose="020B0703030101060003" pitchFamily="34" charset="-52"/>
                <a:ea typeface="Roboto Medium" panose="02000000000000000000" pitchFamily="2" charset="0"/>
                <a:cs typeface="Open Sans Semibold" panose="020B0706030804020204" pitchFamily="34" charset="0"/>
              </a:defRPr>
            </a:lvl1pPr>
          </a:lstStyle>
          <a:p>
            <a:pPr lvl="0"/>
            <a:r>
              <a:rPr lang="ru-RU"/>
              <a:t>№</a:t>
            </a:r>
          </a:p>
        </p:txBody>
      </p:sp>
      <p:sp>
        <p:nvSpPr>
          <p:cNvPr id="39" name="Text 8">
            <a:extLst>
              <a:ext uri="{FF2B5EF4-FFF2-40B4-BE49-F238E27FC236}">
                <a16:creationId xmlns:a16="http://schemas.microsoft.com/office/drawing/2014/main" id="{8A21488D-82B2-4E62-B576-55BD5C8767AA}"/>
              </a:ext>
            </a:extLst>
          </p:cNvPr>
          <p:cNvSpPr>
            <a:spLocks noGrp="1"/>
          </p:cNvSpPr>
          <p:nvPr>
            <p:ph type="body" sz="quarter" idx="19" hasCustomPrompt="1"/>
          </p:nvPr>
        </p:nvSpPr>
        <p:spPr>
          <a:xfrm>
            <a:off x="5384003" y="2655404"/>
            <a:ext cx="1417481" cy="64055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4500" b="0">
                <a:solidFill>
                  <a:schemeClr val="tx1"/>
                </a:solidFill>
                <a:latin typeface="Raleway SemiBold" panose="020B0703030101060003" pitchFamily="34" charset="-52"/>
                <a:ea typeface="Roboto Medium" panose="02000000000000000000" pitchFamily="2" charset="0"/>
                <a:cs typeface="Open Sans Semibold" panose="020B0706030804020204" pitchFamily="34" charset="0"/>
              </a:defRPr>
            </a:lvl1pPr>
          </a:lstStyle>
          <a:p>
            <a:pPr lvl="0"/>
            <a:r>
              <a:rPr lang="ru-RU"/>
              <a:t>№</a:t>
            </a:r>
          </a:p>
        </p:txBody>
      </p:sp>
      <p:sp>
        <p:nvSpPr>
          <p:cNvPr id="41" name="Text 9">
            <a:extLst>
              <a:ext uri="{FF2B5EF4-FFF2-40B4-BE49-F238E27FC236}">
                <a16:creationId xmlns:a16="http://schemas.microsoft.com/office/drawing/2014/main" id="{B97A18E6-D550-43F9-B4A0-EC2A78886770}"/>
              </a:ext>
            </a:extLst>
          </p:cNvPr>
          <p:cNvSpPr>
            <a:spLocks noGrp="1"/>
          </p:cNvSpPr>
          <p:nvPr>
            <p:ph type="body" sz="quarter" idx="21" hasCustomPrompt="1"/>
          </p:nvPr>
        </p:nvSpPr>
        <p:spPr>
          <a:xfrm>
            <a:off x="9181037" y="2655404"/>
            <a:ext cx="1317447" cy="640552"/>
          </a:xfrm>
        </p:spPr>
        <p:txBody>
          <a:bodyPr>
            <a:noAutofit/>
          </a:bodyPr>
          <a:lstStyle>
            <a:lvl1pPr>
              <a:lnSpc>
                <a:spcPct val="100000"/>
              </a:lnSpc>
              <a:defRPr sz="4500" b="0">
                <a:solidFill>
                  <a:schemeClr val="tx1"/>
                </a:solidFill>
                <a:latin typeface="Raleway SemiBold" panose="020B0703030101060003" pitchFamily="34" charset="-52"/>
                <a:ea typeface="Roboto Medium" panose="02000000000000000000" pitchFamily="2" charset="0"/>
                <a:cs typeface="Open Sans Semibold" panose="020B0706030804020204" pitchFamily="34" charset="0"/>
              </a:defRPr>
            </a:lvl1pPr>
          </a:lstStyle>
          <a:p>
            <a:pPr lvl="0"/>
            <a:r>
              <a:rPr lang="ru-RU"/>
              <a:t>№</a:t>
            </a:r>
          </a:p>
        </p:txBody>
      </p:sp>
    </p:spTree>
    <p:custDataLst>
      <p:tags r:id="rId1"/>
    </p:custDataLst>
    <p:extLst>
      <p:ext uri="{BB962C8B-B14F-4D97-AF65-F5344CB8AC3E}">
        <p14:creationId xmlns:p14="http://schemas.microsoft.com/office/powerpoint/2010/main" val="188695392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pos="7083">
          <p15:clr>
            <a:srgbClr val="FBAE40"/>
          </p15:clr>
        </p15:guide>
        <p15:guide id="4" pos="597">
          <p15:clr>
            <a:srgbClr val="FBAE40"/>
          </p15:clr>
        </p15:guide>
        <p15:guide id="5" orient="horz" pos="1638">
          <p15:clr>
            <a:srgbClr val="FBAE40"/>
          </p15:clr>
        </p15:guide>
        <p15:guide id="6" orient="horz" pos="102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p:nvPr>
        </p:nvSpPr>
        <p:spPr>
          <a:xfrm>
            <a:off x="609600" y="1549400"/>
            <a:ext cx="10972800" cy="4632960"/>
          </a:xfrm>
          <a:prstGeom prst="rect">
            <a:avLst/>
          </a:prstGeom>
        </p:spPr>
        <p:txBody>
          <a:bodyPr/>
          <a:lstStyle>
            <a:lvl1pPr marL="306903" indent="-306903">
              <a:lnSpc>
                <a:spcPct val="100000"/>
              </a:lnSpc>
              <a:buFont typeface="Arial" panose="020B0604020202020204" pitchFamily="34" charset="0"/>
              <a:buChar char="•"/>
              <a:tabLst/>
              <a:defRPr>
                <a:latin typeface="+mn-lt"/>
              </a:defRPr>
            </a:lvl1pPr>
            <a:lvl2pPr marL="761962" indent="-298435">
              <a:lnSpc>
                <a:spcPct val="100000"/>
              </a:lnSpc>
              <a:tabLst/>
              <a:defRPr>
                <a:latin typeface="+mn-lt"/>
              </a:defRPr>
            </a:lvl2pPr>
            <a:lvl3pPr marL="1142942" indent="-228589">
              <a:lnSpc>
                <a:spcPct val="100000"/>
              </a:lnSpc>
              <a:buSzPct val="75000"/>
              <a:buFont typeface="Wingdings" pitchFamily="2" charset="2"/>
              <a:buChar char="§"/>
              <a:defRPr>
                <a:latin typeface="+mn-lt"/>
              </a:defRPr>
            </a:lvl3pPr>
            <a:lvl4pPr marL="1600120" indent="-228589">
              <a:lnSpc>
                <a:spcPct val="100000"/>
              </a:lnSpc>
              <a:buFont typeface="Wingdings" pitchFamily="2" charset="2"/>
              <a:buChar char="§"/>
              <a:defRPr lang="en-US" sz="1333" b="0" i="0" kern="1200" dirty="0">
                <a:solidFill>
                  <a:srgbClr val="5A6670"/>
                </a:solidFill>
                <a:latin typeface="+mn-lt"/>
                <a:ea typeface="+mn-ea"/>
                <a:cs typeface="+mn-cs"/>
              </a:defRPr>
            </a:lvl4pPr>
            <a:lvl5pPr marL="1904904" indent="-228589">
              <a:buSzPct val="75000"/>
              <a:buFont typeface="Wingdings" pitchFamily="2" charset="2"/>
              <a:buChar char="§"/>
              <a:tabLst/>
              <a:defRPr sz="1333">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Footer Placeholder 9">
            <a:extLst>
              <a:ext uri="{FF2B5EF4-FFF2-40B4-BE49-F238E27FC236}">
                <a16:creationId xmlns:a16="http://schemas.microsoft.com/office/drawing/2014/main" id="{86CB737E-6EC7-0A47-82A4-12FB568A3688}"/>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1C6D6EC6-975C-D040-BECE-5A456EF9E2AE}"/>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2571360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6">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726EC6E-44AF-4B8F-8148-0F55BF777E12}"/>
              </a:ext>
            </a:extLst>
          </p:cNvPr>
          <p:cNvSpPr>
            <a:spLocks noGrp="1"/>
          </p:cNvSpPr>
          <p:nvPr>
            <p:ph type="body" sz="half" idx="2" hasCustomPrompt="1"/>
          </p:nvPr>
        </p:nvSpPr>
        <p:spPr>
          <a:xfrm>
            <a:off x="517092" y="884975"/>
            <a:ext cx="11157817" cy="199546"/>
          </a:xfrm>
          <a:prstGeom prst="rect">
            <a:avLst/>
          </a:prstGeom>
        </p:spPr>
        <p:txBody>
          <a:bodyPr wrap="none" lIns="0" tIns="0" rIns="0" bIns="0" anchor="ctr">
            <a:noAutofit/>
          </a:bodyPr>
          <a:lstStyle>
            <a:lvl1pPr marL="0" indent="0" algn="ctr">
              <a:buNone/>
              <a:defRPr sz="1400" b="0" baseline="0">
                <a:solidFill>
                  <a:schemeClr val="tx1">
                    <a:lumMod val="50000"/>
                    <a:lumOff val="50000"/>
                  </a:schemeClr>
                </a:solidFill>
                <a:latin typeface="+mn-lt"/>
                <a:ea typeface="Roboto" panose="02000000000000000000" pitchFamily="2" charset="0"/>
              </a:defRPr>
            </a:lvl1pPr>
            <a:lvl2pPr marL="609570" indent="0">
              <a:buNone/>
              <a:defRPr sz="1600"/>
            </a:lvl2pPr>
            <a:lvl3pPr marL="1219139" indent="0">
              <a:buNone/>
              <a:defRPr sz="1333"/>
            </a:lvl3pPr>
            <a:lvl4pPr marL="1828709" indent="0">
              <a:buNone/>
              <a:defRPr sz="1200"/>
            </a:lvl4pPr>
            <a:lvl5pPr marL="2438278" indent="0">
              <a:buNone/>
              <a:defRPr sz="1200"/>
            </a:lvl5pPr>
            <a:lvl6pPr marL="3047848" indent="0">
              <a:buNone/>
              <a:defRPr sz="1200"/>
            </a:lvl6pPr>
            <a:lvl7pPr marL="3657417" indent="0">
              <a:buNone/>
              <a:defRPr sz="1200"/>
            </a:lvl7pPr>
            <a:lvl8pPr marL="4266987" indent="0">
              <a:buNone/>
              <a:defRPr sz="1200"/>
            </a:lvl8pPr>
            <a:lvl9pPr marL="4876557" indent="0">
              <a:buNone/>
              <a:defRPr sz="1200"/>
            </a:lvl9pPr>
          </a:lstStyle>
          <a:p>
            <a:pPr lvl="0"/>
            <a:r>
              <a:rPr lang="en-US"/>
              <a:t>CLICK TO EDITE SUBTITLE</a:t>
            </a:r>
          </a:p>
        </p:txBody>
      </p:sp>
      <p:sp>
        <p:nvSpPr>
          <p:cNvPr id="5" name="Title 2">
            <a:extLst>
              <a:ext uri="{FF2B5EF4-FFF2-40B4-BE49-F238E27FC236}">
                <a16:creationId xmlns:a16="http://schemas.microsoft.com/office/drawing/2014/main" id="{CF3FE2B5-59ED-40B8-B474-81969D1BF5D8}"/>
              </a:ext>
            </a:extLst>
          </p:cNvPr>
          <p:cNvSpPr>
            <a:spLocks noGrp="1"/>
          </p:cNvSpPr>
          <p:nvPr>
            <p:ph type="title"/>
          </p:nvPr>
        </p:nvSpPr>
        <p:spPr>
          <a:xfrm>
            <a:off x="517092" y="382773"/>
            <a:ext cx="11157817" cy="445500"/>
          </a:xfrm>
          <a:prstGeom prst="rect">
            <a:avLst/>
          </a:prstGeom>
        </p:spPr>
        <p:txBody>
          <a:bodyPr lIns="0" tIns="0" rIns="0" bIns="0" anchor="ctr"/>
          <a:lstStyle>
            <a:lvl1pPr algn="ctr">
              <a:defRPr sz="2800" b="1">
                <a:solidFill>
                  <a:schemeClr val="tx1">
                    <a:lumMod val="75000"/>
                    <a:lumOff val="25000"/>
                  </a:schemeClr>
                </a:solidFill>
                <a:latin typeface="+mn-lt"/>
              </a:defRPr>
            </a:lvl1pPr>
          </a:lstStyle>
          <a:p>
            <a:r>
              <a:rPr lang="en-US"/>
              <a:t>Click to edit Master title style</a:t>
            </a:r>
          </a:p>
        </p:txBody>
      </p:sp>
    </p:spTree>
    <p:extLst>
      <p:ext uri="{BB962C8B-B14F-4D97-AF65-F5344CB8AC3E}">
        <p14:creationId xmlns:p14="http://schemas.microsoft.com/office/powerpoint/2010/main" val="21878035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7AEA5061-E23A-BA41-9DA9-9DD4F42C8C7F}"/>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37BCA43D-F448-124E-AB59-459936F88A91}"/>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78652870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5_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13892930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hree Columns 2">
    <p:spTree>
      <p:nvGrpSpPr>
        <p:cNvPr id="1" name=""/>
        <p:cNvGrpSpPr/>
        <p:nvPr/>
      </p:nvGrpSpPr>
      <p:grpSpPr>
        <a:xfrm>
          <a:off x="0" y="0"/>
          <a:ext cx="0" cy="0"/>
          <a:chOff x="0" y="0"/>
          <a:chExt cx="0" cy="0"/>
        </a:xfrm>
      </p:grpSpPr>
      <p:sp>
        <p:nvSpPr>
          <p:cNvPr id="6" name="Text 1"/>
          <p:cNvSpPr>
            <a:spLocks noGrp="1"/>
          </p:cNvSpPr>
          <p:nvPr>
            <p:ph type="body" idx="10" hasCustomPrompt="1"/>
          </p:nvPr>
        </p:nvSpPr>
        <p:spPr>
          <a:xfrm>
            <a:off x="1198548" y="2765263"/>
            <a:ext cx="2880000" cy="2822403"/>
          </a:xfrm>
        </p:spPr>
        <p:txBody>
          <a:bodyPr vert="horz" wrap="square" lIns="91440" tIns="45720" rIns="91440" bIns="45720" anchor="t" anchorCtr="0">
            <a:noAutofit/>
          </a:bodyPr>
          <a:lstStyle>
            <a:lvl1pPr marL="0" marR="0" indent="0" algn="l" rtl="0" eaLnBrk="1" fontAlgn="auto" hangingPunct="1">
              <a:lnSpc>
                <a:spcPct val="134000"/>
              </a:lnSpc>
              <a:spcBef>
                <a:spcPts val="0"/>
              </a:spcBef>
              <a:spcAft>
                <a:spcPts val="1200"/>
              </a:spcAft>
              <a:buFontTx/>
              <a:buNone/>
              <a:defRPr sz="1400" b="0" i="0" u="none" strike="noStrike" kern="1200" cap="none" spc="0" baseline="0">
                <a:solidFill>
                  <a:schemeClr val="tx1">
                    <a:lumMod val="65000"/>
                    <a:lumOff val="35000"/>
                  </a:schemeClr>
                </a:solidFill>
                <a:latin typeface="+mn-lt"/>
                <a:ea typeface="+mn-ea"/>
                <a:cs typeface="+mn-cs"/>
                <a:sym typeface="+mn-lt"/>
              </a:defRPr>
            </a:lvl1pPr>
          </a:lstStyle>
          <a:p>
            <a:pPr lvl="0"/>
            <a:r>
              <a:rPr lang="en-US"/>
              <a:t>Click to add text</a:t>
            </a:r>
            <a:endParaRPr lang="ru-RU"/>
          </a:p>
        </p:txBody>
      </p:sp>
      <p:sp>
        <p:nvSpPr>
          <p:cNvPr id="7" name="Text 2"/>
          <p:cNvSpPr>
            <a:spLocks noGrp="1"/>
          </p:cNvSpPr>
          <p:nvPr>
            <p:ph type="body" sz="quarter" idx="11" hasCustomPrompt="1"/>
          </p:nvPr>
        </p:nvSpPr>
        <p:spPr>
          <a:xfrm>
            <a:off x="1183396" y="2154108"/>
            <a:ext cx="3068987" cy="567053"/>
          </a:xfrm>
          <a:prstGeom prst="rect">
            <a:avLst/>
          </a:prstGeom>
        </p:spPr>
        <p:txBody>
          <a:bodyPr vert="horz" wrap="square" lIns="91440" tIns="45720" rIns="91440" bIns="45720" anchor="ctr" anchorCtr="0">
            <a:noAutofit/>
          </a:bodyPr>
          <a:lstStyle>
            <a:lvl1pPr marL="0" marR="0" indent="0" algn="l" rtl="0" eaLnBrk="1" fontAlgn="auto" hangingPunct="1">
              <a:lnSpc>
                <a:spcPct val="119000"/>
              </a:lnSpc>
              <a:spcBef>
                <a:spcPts val="0"/>
              </a:spcBef>
              <a:spcAft>
                <a:spcPts val="1200"/>
              </a:spcAft>
              <a:buFontTx/>
              <a:buNone/>
              <a:defRPr sz="1500" b="1" i="0" u="none" strike="noStrike" kern="1200" cap="none" spc="0" baseline="0">
                <a:solidFill>
                  <a:schemeClr val="tx1">
                    <a:lumMod val="100000"/>
                  </a:schemeClr>
                </a:solidFill>
                <a:latin typeface="+mn-lt"/>
                <a:ea typeface="+mn-ea"/>
                <a:cs typeface="+mn-cs"/>
                <a:sym typeface="+mn-lt"/>
              </a:defRPr>
            </a:lvl1pPr>
          </a:lstStyle>
          <a:p>
            <a:pPr lvl="0"/>
            <a:r>
              <a:rPr lang="en-US"/>
              <a:t>Click to add text</a:t>
            </a:r>
            <a:endParaRPr lang="ru-RU"/>
          </a:p>
        </p:txBody>
      </p:sp>
      <p:sp>
        <p:nvSpPr>
          <p:cNvPr id="8" name="Text 3"/>
          <p:cNvSpPr>
            <a:spLocks noGrp="1"/>
          </p:cNvSpPr>
          <p:nvPr>
            <p:ph type="body" sz="quarter" idx="12" hasCustomPrompt="1"/>
          </p:nvPr>
        </p:nvSpPr>
        <p:spPr>
          <a:xfrm>
            <a:off x="8025312" y="2751919"/>
            <a:ext cx="2880000" cy="2822403"/>
          </a:xfrm>
          <a:prstGeom prst="rect">
            <a:avLst/>
          </a:prstGeom>
        </p:spPr>
        <p:txBody>
          <a:bodyPr vert="horz" wrap="square" lIns="91440" tIns="45720" rIns="91440" bIns="45720" anchor="t" anchorCtr="0">
            <a:noAutofit/>
          </a:bodyPr>
          <a:lstStyle>
            <a:lvl1pPr marL="0" marR="0" indent="0" algn="l" rtl="0" eaLnBrk="1" fontAlgn="auto" hangingPunct="1">
              <a:lnSpc>
                <a:spcPct val="134000"/>
              </a:lnSpc>
              <a:spcBef>
                <a:spcPts val="0"/>
              </a:spcBef>
              <a:spcAft>
                <a:spcPts val="1200"/>
              </a:spcAft>
              <a:buFontTx/>
              <a:buNone/>
              <a:defRPr sz="1400" b="0" i="0" u="none" strike="noStrike" kern="1200" cap="none" spc="0" baseline="0">
                <a:solidFill>
                  <a:schemeClr val="tx1">
                    <a:lumMod val="65000"/>
                    <a:lumOff val="35000"/>
                  </a:schemeClr>
                </a:solidFill>
                <a:latin typeface="+mn-lt"/>
                <a:ea typeface="+mn-ea"/>
                <a:cs typeface="+mn-cs"/>
                <a:sym typeface="+mn-lt"/>
              </a:defRPr>
            </a:lvl1pPr>
          </a:lstStyle>
          <a:p>
            <a:pPr lvl="0"/>
            <a:r>
              <a:rPr lang="en-US"/>
              <a:t>Click to add text</a:t>
            </a:r>
            <a:endParaRPr lang="ru-RU"/>
          </a:p>
        </p:txBody>
      </p:sp>
      <p:sp>
        <p:nvSpPr>
          <p:cNvPr id="9" name="Text 4"/>
          <p:cNvSpPr>
            <a:spLocks noGrp="1"/>
          </p:cNvSpPr>
          <p:nvPr>
            <p:ph type="body" sz="quarter" idx="13" hasCustomPrompt="1"/>
          </p:nvPr>
        </p:nvSpPr>
        <p:spPr>
          <a:xfrm>
            <a:off x="8004636" y="2152672"/>
            <a:ext cx="3068987" cy="568489"/>
          </a:xfrm>
          <a:prstGeom prst="rect">
            <a:avLst/>
          </a:prstGeom>
        </p:spPr>
        <p:txBody>
          <a:bodyPr vert="horz" wrap="square" lIns="91440" tIns="45720" rIns="91440" bIns="45720" anchor="ctr" anchorCtr="0">
            <a:noAutofit/>
          </a:bodyPr>
          <a:lstStyle>
            <a:lvl1pPr marL="0" marR="0" indent="0" algn="l" rtl="0" eaLnBrk="1" fontAlgn="auto" hangingPunct="1">
              <a:lnSpc>
                <a:spcPct val="119000"/>
              </a:lnSpc>
              <a:spcBef>
                <a:spcPts val="0"/>
              </a:spcBef>
              <a:spcAft>
                <a:spcPts val="1200"/>
              </a:spcAft>
              <a:buFontTx/>
              <a:buNone/>
              <a:defRPr sz="1500" b="1" i="0" u="none" strike="noStrike" kern="1200" cap="none" spc="0" baseline="0">
                <a:solidFill>
                  <a:schemeClr val="tx1">
                    <a:lumMod val="100000"/>
                  </a:schemeClr>
                </a:solidFill>
                <a:latin typeface="+mn-lt"/>
                <a:ea typeface="+mn-ea"/>
                <a:cs typeface="+mn-cs"/>
                <a:sym typeface="+mn-lt"/>
              </a:defRPr>
            </a:lvl1pPr>
          </a:lstStyle>
          <a:p>
            <a:pPr lvl="0"/>
            <a:r>
              <a:rPr lang="en-US"/>
              <a:t>Click to add text</a:t>
            </a:r>
            <a:endParaRPr lang="ru-RU"/>
          </a:p>
        </p:txBody>
      </p:sp>
      <p:sp>
        <p:nvSpPr>
          <p:cNvPr id="10" name="Text 5"/>
          <p:cNvSpPr>
            <a:spLocks noGrp="1"/>
          </p:cNvSpPr>
          <p:nvPr>
            <p:ph type="body" sz="quarter" idx="14" hasCustomPrompt="1"/>
          </p:nvPr>
        </p:nvSpPr>
        <p:spPr>
          <a:xfrm>
            <a:off x="4602148" y="2751919"/>
            <a:ext cx="2880000" cy="2822403"/>
          </a:xfrm>
          <a:prstGeom prst="rect">
            <a:avLst/>
          </a:prstGeom>
        </p:spPr>
        <p:txBody>
          <a:bodyPr vert="horz" wrap="square" lIns="91440" tIns="45720" rIns="91440" bIns="45720" anchor="t" anchorCtr="0">
            <a:noAutofit/>
          </a:bodyPr>
          <a:lstStyle>
            <a:lvl1pPr marL="0" marR="0" indent="0" algn="l" rtl="0" eaLnBrk="1" fontAlgn="auto" hangingPunct="1">
              <a:lnSpc>
                <a:spcPct val="134000"/>
              </a:lnSpc>
              <a:spcBef>
                <a:spcPts val="0"/>
              </a:spcBef>
              <a:spcAft>
                <a:spcPts val="1200"/>
              </a:spcAft>
              <a:buFontTx/>
              <a:buNone/>
              <a:defRPr sz="1400" b="0" i="0" u="none" strike="noStrike" kern="1200" cap="none" spc="0" baseline="0">
                <a:solidFill>
                  <a:schemeClr val="tx1">
                    <a:lumMod val="65000"/>
                    <a:lumOff val="35000"/>
                  </a:schemeClr>
                </a:solidFill>
                <a:latin typeface="+mn-lt"/>
                <a:ea typeface="+mn-ea"/>
                <a:cs typeface="+mn-cs"/>
                <a:sym typeface="+mn-lt"/>
              </a:defRPr>
            </a:lvl1pPr>
          </a:lstStyle>
          <a:p>
            <a:pPr lvl="0"/>
            <a:r>
              <a:rPr lang="en-US"/>
              <a:t>Click to add text</a:t>
            </a:r>
            <a:endParaRPr lang="ru-RU"/>
          </a:p>
        </p:txBody>
      </p:sp>
      <p:sp>
        <p:nvSpPr>
          <p:cNvPr id="11" name="Text 6"/>
          <p:cNvSpPr>
            <a:spLocks noGrp="1"/>
          </p:cNvSpPr>
          <p:nvPr>
            <p:ph type="body" sz="quarter" idx="15" hasCustomPrompt="1"/>
          </p:nvPr>
        </p:nvSpPr>
        <p:spPr>
          <a:xfrm>
            <a:off x="4594804" y="2152672"/>
            <a:ext cx="3068987" cy="568489"/>
          </a:xfrm>
          <a:prstGeom prst="rect">
            <a:avLst/>
          </a:prstGeom>
        </p:spPr>
        <p:txBody>
          <a:bodyPr vert="horz" wrap="square" lIns="91440" tIns="45720" rIns="91440" bIns="45720" anchor="ctr" anchorCtr="0">
            <a:noAutofit/>
          </a:bodyPr>
          <a:lstStyle>
            <a:lvl1pPr marL="0" marR="0" indent="0" algn="l" rtl="0" eaLnBrk="1" fontAlgn="auto" hangingPunct="1">
              <a:lnSpc>
                <a:spcPct val="119000"/>
              </a:lnSpc>
              <a:spcBef>
                <a:spcPts val="0"/>
              </a:spcBef>
              <a:spcAft>
                <a:spcPts val="1200"/>
              </a:spcAft>
              <a:buFontTx/>
              <a:buNone/>
              <a:defRPr sz="1500" b="1" i="0" u="none" strike="noStrike" kern="1200" cap="none" spc="0" baseline="0">
                <a:solidFill>
                  <a:schemeClr val="tx1">
                    <a:lumMod val="100000"/>
                  </a:schemeClr>
                </a:solidFill>
                <a:latin typeface="+mn-lt"/>
                <a:ea typeface="+mn-ea"/>
                <a:cs typeface="+mn-cs"/>
                <a:sym typeface="+mn-lt"/>
              </a:defRPr>
            </a:lvl1pPr>
          </a:lstStyle>
          <a:p>
            <a:pPr lvl="0"/>
            <a:r>
              <a:rPr lang="en-US"/>
              <a:t>Click to add text</a:t>
            </a:r>
            <a:endParaRPr lang="ru-RU"/>
          </a:p>
        </p:txBody>
      </p:sp>
      <p:sp>
        <p:nvSpPr>
          <p:cNvPr id="12" name="Text 7"/>
          <p:cNvSpPr>
            <a:spLocks noGrp="1"/>
          </p:cNvSpPr>
          <p:nvPr>
            <p:ph type="body" sz="quarter" idx="16" hasCustomPrompt="1"/>
          </p:nvPr>
        </p:nvSpPr>
        <p:spPr>
          <a:xfrm>
            <a:off x="441748" y="85412"/>
            <a:ext cx="5619417" cy="261610"/>
          </a:xfrm>
          <a:prstGeom prst="rect">
            <a:avLst/>
          </a:prstGeom>
        </p:spPr>
        <p:txBody>
          <a:bodyPr vert="horz" wrap="none" lIns="91440" tIns="45720" rIns="91440" bIns="45720" anchor="t" anchorCtr="0">
            <a:noAutofit/>
          </a:bodyPr>
          <a:lstStyle>
            <a:lvl1pPr marL="0" marR="0" indent="0" algn="l" rtl="0" eaLnBrk="1" fontAlgn="auto" hangingPunct="1">
              <a:lnSpc>
                <a:spcPct val="100000"/>
              </a:lnSpc>
              <a:spcBef>
                <a:spcPts val="0"/>
              </a:spcBef>
              <a:spcAft>
                <a:spcPts val="0"/>
              </a:spcAft>
              <a:buFontTx/>
              <a:buNone/>
              <a:defRPr sz="1100" b="0" i="0" u="none" strike="noStrike" kern="1200" cap="none" spc="0" baseline="0">
                <a:solidFill>
                  <a:srgbClr val="6B6B6B">
                    <a:lumMod val="100000"/>
                  </a:srgbClr>
                </a:solidFill>
                <a:latin typeface="+mj-lt"/>
                <a:ea typeface="+mn-ea"/>
                <a:cs typeface="+mn-cs"/>
                <a:sym typeface="+mn-lt"/>
              </a:defRPr>
            </a:lvl1pPr>
          </a:lstStyle>
          <a:p>
            <a:pPr lvl="0"/>
            <a:r>
              <a:rPr lang="en-US"/>
              <a:t>Click to add text</a:t>
            </a:r>
            <a:endParaRPr lang="ru-RU"/>
          </a:p>
        </p:txBody>
      </p:sp>
      <p:sp>
        <p:nvSpPr>
          <p:cNvPr id="13" name="Title"/>
          <p:cNvSpPr>
            <a:spLocks noGrp="1"/>
          </p:cNvSpPr>
          <p:nvPr>
            <p:ph type="title" idx="17" hasCustomPrompt="1"/>
          </p:nvPr>
        </p:nvSpPr>
        <p:spPr>
          <a:xfrm>
            <a:off x="898274" y="863836"/>
            <a:ext cx="8562249" cy="515526"/>
          </a:xfrm>
        </p:spPr>
        <p:txBody>
          <a:bodyPr vert="horz" wrap="square" lIns="91440" tIns="45720" rIns="91440" bIns="45720" anchor="t" anchorCtr="0">
            <a:noAutofit/>
          </a:bodyPr>
          <a:lstStyle>
            <a:lvl1pPr marL="0" marR="0" indent="0" algn="l" rtl="0" eaLnBrk="1" fontAlgn="auto" hangingPunct="1">
              <a:lnSpc>
                <a:spcPct val="110000"/>
              </a:lnSpc>
              <a:spcBef>
                <a:spcPts val="0"/>
              </a:spcBef>
              <a:spcAft>
                <a:spcPts val="0"/>
              </a:spcAft>
              <a:buFontTx/>
              <a:buNone/>
              <a:defRPr sz="2500" b="1" i="0" u="none" strike="noStrike" kern="1200" cap="none" spc="0" baseline="0">
                <a:solidFill>
                  <a:schemeClr val="tx1">
                    <a:lumMod val="100000"/>
                  </a:schemeClr>
                </a:solidFill>
                <a:latin typeface="+mj-lt"/>
                <a:ea typeface="+mj-ea"/>
                <a:cs typeface="+mj-cs"/>
                <a:sym typeface="+mj-lt"/>
              </a:defRPr>
            </a:lvl1pPr>
          </a:lstStyle>
          <a:p>
            <a:r>
              <a:rPr lang="en-US"/>
              <a:t>Click to add title</a:t>
            </a:r>
            <a:endParaRPr lang="ru-RU"/>
          </a:p>
        </p:txBody>
      </p:sp>
    </p:spTree>
    <p:custDataLst>
      <p:tags r:id="rId1"/>
    </p:custDataLst>
    <p:extLst>
      <p:ext uri="{BB962C8B-B14F-4D97-AF65-F5344CB8AC3E}">
        <p14:creationId xmlns:p14="http://schemas.microsoft.com/office/powerpoint/2010/main" val="51537761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cSld name="1_60/40 Picture Right">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43AB56C1-0678-4D4D-A0C1-BF6FB90608E8}"/>
              </a:ext>
            </a:extLst>
          </p:cNvPr>
          <p:cNvSpPr>
            <a:spLocks noGrp="1"/>
          </p:cNvSpPr>
          <p:nvPr>
            <p:ph type="title" hasCustomPrompt="1"/>
          </p:nvPr>
        </p:nvSpPr>
        <p:spPr>
          <a:xfrm>
            <a:off x="861447" y="1013886"/>
            <a:ext cx="5478967" cy="1129472"/>
          </a:xfrm>
        </p:spPr>
        <p:txBody>
          <a:bodyPr anchor="t">
            <a:noAutofit/>
          </a:bodyPr>
          <a:lstStyle>
            <a:lvl1pPr>
              <a:defRPr sz="3700"/>
            </a:lvl1pPr>
          </a:lstStyle>
          <a:p>
            <a:r>
              <a:rPr lang="en-US"/>
              <a:t>Click to add title</a:t>
            </a:r>
            <a:endParaRPr lang="ru-RU"/>
          </a:p>
        </p:txBody>
      </p:sp>
      <p:sp>
        <p:nvSpPr>
          <p:cNvPr id="21" name="Text 1">
            <a:extLst>
              <a:ext uri="{FF2B5EF4-FFF2-40B4-BE49-F238E27FC236}">
                <a16:creationId xmlns:a16="http://schemas.microsoft.com/office/drawing/2014/main" id="{04A05C96-2DF6-4BA5-B23B-363E77BE81D8}"/>
              </a:ext>
            </a:extLst>
          </p:cNvPr>
          <p:cNvSpPr>
            <a:spLocks noGrp="1"/>
          </p:cNvSpPr>
          <p:nvPr>
            <p:ph type="body" sz="quarter" idx="15" hasCustomPrompt="1"/>
          </p:nvPr>
        </p:nvSpPr>
        <p:spPr>
          <a:xfrm>
            <a:off x="861447" y="2469691"/>
            <a:ext cx="5478968" cy="2368231"/>
          </a:xfrm>
        </p:spPr>
        <p:txBody>
          <a:bodyPr>
            <a:noAutofit/>
          </a:bodyPr>
          <a:lstStyle>
            <a:lvl1pPr marL="0" marR="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sz="1400">
                <a:latin typeface="+mn-lt"/>
                <a:ea typeface="Roboto" panose="02000000000000000000" pitchFamily="2" charset="0"/>
              </a:defRPr>
            </a:lvl1pPr>
          </a:lstStyle>
          <a:p>
            <a:pPr marL="0" marR="0" lvl="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a:pPr>
            <a:r>
              <a:rPr lang="en-US"/>
              <a:t>Click to add text</a:t>
            </a:r>
            <a:endParaRPr lang="ru-RU"/>
          </a:p>
        </p:txBody>
      </p:sp>
      <p:sp>
        <p:nvSpPr>
          <p:cNvPr id="32" name="Text 3">
            <a:extLst>
              <a:ext uri="{FF2B5EF4-FFF2-40B4-BE49-F238E27FC236}">
                <a16:creationId xmlns:a16="http://schemas.microsoft.com/office/drawing/2014/main" id="{F82FAA2C-7733-4F9B-896B-1F1CD90A5F76}"/>
              </a:ext>
            </a:extLst>
          </p:cNvPr>
          <p:cNvSpPr>
            <a:spLocks noGrp="1"/>
          </p:cNvSpPr>
          <p:nvPr>
            <p:ph type="body" sz="quarter" idx="30" hasCustomPrompt="1"/>
          </p:nvPr>
        </p:nvSpPr>
        <p:spPr>
          <a:xfrm>
            <a:off x="1517904" y="5522977"/>
            <a:ext cx="4822510" cy="507492"/>
          </a:xfrm>
        </p:spPr>
        <p:txBody>
          <a:bodyPr>
            <a:noAutofit/>
          </a:bodyPr>
          <a:lstStyle>
            <a:lvl1pPr marL="0" indent="6350">
              <a:lnSpc>
                <a:spcPts val="1900"/>
              </a:lnSpc>
              <a:defRPr sz="1400">
                <a:latin typeface="+mn-lt"/>
                <a:ea typeface="Roboto" panose="02000000000000000000" pitchFamily="2" charset="0"/>
              </a:defRPr>
            </a:lvl1pPr>
          </a:lstStyle>
          <a:p>
            <a:pPr lvl="0"/>
            <a:r>
              <a:rPr lang="en-US"/>
              <a:t>Click to add text</a:t>
            </a:r>
            <a:endParaRPr lang="ru-RU"/>
          </a:p>
        </p:txBody>
      </p:sp>
      <p:sp>
        <p:nvSpPr>
          <p:cNvPr id="8" name="Picture 1">
            <a:extLst>
              <a:ext uri="{FF2B5EF4-FFF2-40B4-BE49-F238E27FC236}">
                <a16:creationId xmlns:a16="http://schemas.microsoft.com/office/drawing/2014/main" id="{E0CFFFD7-79C6-4993-8355-67C48B6622A6}"/>
              </a:ext>
            </a:extLst>
          </p:cNvPr>
          <p:cNvSpPr>
            <a:spLocks noGrp="1"/>
          </p:cNvSpPr>
          <p:nvPr>
            <p:ph type="pic" sz="quarter" idx="31" hasCustomPrompt="1"/>
          </p:nvPr>
        </p:nvSpPr>
        <p:spPr>
          <a:xfrm>
            <a:off x="7033260" y="1013886"/>
            <a:ext cx="4206240" cy="4998294"/>
          </a:xfrm>
          <a:prstGeom prst="rect">
            <a:avLst/>
          </a:prstGeom>
        </p:spPr>
        <p:txBody>
          <a:bodyPr>
            <a:noAutofit/>
          </a:bodyPr>
          <a:lstStyle/>
          <a:p>
            <a:r>
              <a:rPr lang="en-US"/>
              <a:t>Click icon to add picture</a:t>
            </a:r>
            <a:endParaRPr lang="ru-RU"/>
          </a:p>
        </p:txBody>
      </p:sp>
      <p:sp>
        <p:nvSpPr>
          <p:cNvPr id="7" name="Text 2">
            <a:extLst>
              <a:ext uri="{FF2B5EF4-FFF2-40B4-BE49-F238E27FC236}">
                <a16:creationId xmlns:a16="http://schemas.microsoft.com/office/drawing/2014/main" id="{6FB16C7B-A10C-4077-AE3F-B9A50AA52F34}"/>
              </a:ext>
            </a:extLst>
          </p:cNvPr>
          <p:cNvSpPr>
            <a:spLocks noGrp="1"/>
          </p:cNvSpPr>
          <p:nvPr>
            <p:ph type="body" sz="quarter" idx="22" hasCustomPrompt="1"/>
          </p:nvPr>
        </p:nvSpPr>
        <p:spPr>
          <a:xfrm>
            <a:off x="10963374" y="365148"/>
            <a:ext cx="573632" cy="295275"/>
          </a:xfrm>
        </p:spPr>
        <p:txBody>
          <a:bodyPr>
            <a:noAutofit/>
          </a:bodyPr>
          <a:lstStyle>
            <a:lvl1pPr algn="ctr">
              <a:defRPr sz="2100" b="0">
                <a:solidFill>
                  <a:srgbClr val="A7DCDE"/>
                </a:solidFill>
                <a:latin typeface="Roboto" panose="02000000000000000000" pitchFamily="2" charset="0"/>
                <a:ea typeface="Roboto" panose="02000000000000000000" pitchFamily="2" charset="0"/>
              </a:defRPr>
            </a:lvl1pPr>
          </a:lstStyle>
          <a:p>
            <a:pPr lvl="0"/>
            <a:r>
              <a:rPr lang="ru-RU"/>
              <a:t>№</a:t>
            </a:r>
          </a:p>
        </p:txBody>
      </p:sp>
    </p:spTree>
    <p:custDataLst>
      <p:tags r:id="rId1"/>
    </p:custDataLst>
    <p:extLst>
      <p:ext uri="{BB962C8B-B14F-4D97-AF65-F5344CB8AC3E}">
        <p14:creationId xmlns:p14="http://schemas.microsoft.com/office/powerpoint/2010/main" val="38891503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cSld name="40/60 Picture Left">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43AB56C1-0678-4D4D-A0C1-BF6FB90608E8}"/>
              </a:ext>
            </a:extLst>
          </p:cNvPr>
          <p:cNvSpPr>
            <a:spLocks noGrp="1"/>
          </p:cNvSpPr>
          <p:nvPr>
            <p:ph type="title" hasCustomPrompt="1"/>
          </p:nvPr>
        </p:nvSpPr>
        <p:spPr>
          <a:xfrm>
            <a:off x="7690263" y="1013949"/>
            <a:ext cx="3606387" cy="1129472"/>
          </a:xfrm>
        </p:spPr>
        <p:txBody>
          <a:bodyPr anchor="t">
            <a:noAutofit/>
          </a:bodyPr>
          <a:lstStyle>
            <a:lvl1pPr>
              <a:defRPr sz="3700"/>
            </a:lvl1pPr>
          </a:lstStyle>
          <a:p>
            <a:r>
              <a:rPr lang="en-US"/>
              <a:t>Click to add title</a:t>
            </a:r>
            <a:endParaRPr lang="ru-RU"/>
          </a:p>
        </p:txBody>
      </p:sp>
      <p:sp>
        <p:nvSpPr>
          <p:cNvPr id="21" name="Text 1">
            <a:extLst>
              <a:ext uri="{FF2B5EF4-FFF2-40B4-BE49-F238E27FC236}">
                <a16:creationId xmlns:a16="http://schemas.microsoft.com/office/drawing/2014/main" id="{04A05C96-2DF6-4BA5-B23B-363E77BE81D8}"/>
              </a:ext>
            </a:extLst>
          </p:cNvPr>
          <p:cNvSpPr>
            <a:spLocks noGrp="1"/>
          </p:cNvSpPr>
          <p:nvPr>
            <p:ph type="body" sz="quarter" idx="15" hasCustomPrompt="1"/>
          </p:nvPr>
        </p:nvSpPr>
        <p:spPr>
          <a:xfrm>
            <a:off x="7690264" y="2477491"/>
            <a:ext cx="3606386" cy="2368231"/>
          </a:xfrm>
        </p:spPr>
        <p:txBody>
          <a:bodyPr>
            <a:noAutofit/>
          </a:bodyPr>
          <a:lstStyle>
            <a:lvl1pPr marL="0" marR="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sz="1400">
                <a:latin typeface="+mn-lt"/>
                <a:ea typeface="Roboto" panose="02000000000000000000" pitchFamily="2" charset="0"/>
              </a:defRPr>
            </a:lvl1pPr>
          </a:lstStyle>
          <a:p>
            <a:pPr marL="0" marR="0" lvl="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a:pPr>
            <a:r>
              <a:rPr lang="en-US"/>
              <a:t>Click to add text</a:t>
            </a:r>
            <a:endParaRPr lang="ru-RU"/>
          </a:p>
        </p:txBody>
      </p:sp>
      <p:sp>
        <p:nvSpPr>
          <p:cNvPr id="32" name="Text 3">
            <a:extLst>
              <a:ext uri="{FF2B5EF4-FFF2-40B4-BE49-F238E27FC236}">
                <a16:creationId xmlns:a16="http://schemas.microsoft.com/office/drawing/2014/main" id="{F82FAA2C-7733-4F9B-896B-1F1CD90A5F76}"/>
              </a:ext>
            </a:extLst>
          </p:cNvPr>
          <p:cNvSpPr>
            <a:spLocks noGrp="1"/>
          </p:cNvSpPr>
          <p:nvPr>
            <p:ph type="body" sz="quarter" idx="30" hasCustomPrompt="1"/>
          </p:nvPr>
        </p:nvSpPr>
        <p:spPr>
          <a:xfrm>
            <a:off x="8363217" y="5530474"/>
            <a:ext cx="2933433" cy="507600"/>
          </a:xfrm>
        </p:spPr>
        <p:txBody>
          <a:bodyPr>
            <a:noAutofit/>
          </a:bodyPr>
          <a:lstStyle>
            <a:lvl1pPr>
              <a:lnSpc>
                <a:spcPts val="1900"/>
              </a:lnSpc>
              <a:defRPr sz="1400">
                <a:latin typeface="+mn-lt"/>
                <a:ea typeface="Roboto" panose="02000000000000000000" pitchFamily="2" charset="0"/>
              </a:defRPr>
            </a:lvl1pPr>
          </a:lstStyle>
          <a:p>
            <a:pPr lvl="0"/>
            <a:r>
              <a:rPr lang="en-US"/>
              <a:t>Click to add text</a:t>
            </a:r>
            <a:endParaRPr lang="ru-RU"/>
          </a:p>
        </p:txBody>
      </p:sp>
      <p:sp>
        <p:nvSpPr>
          <p:cNvPr id="8" name="Picture 1">
            <a:extLst>
              <a:ext uri="{FF2B5EF4-FFF2-40B4-BE49-F238E27FC236}">
                <a16:creationId xmlns:a16="http://schemas.microsoft.com/office/drawing/2014/main" id="{E0CFFFD7-79C6-4993-8355-67C48B6622A6}"/>
              </a:ext>
            </a:extLst>
          </p:cNvPr>
          <p:cNvSpPr>
            <a:spLocks noGrp="1"/>
          </p:cNvSpPr>
          <p:nvPr>
            <p:ph type="pic" sz="quarter" idx="31" hasCustomPrompt="1"/>
          </p:nvPr>
        </p:nvSpPr>
        <p:spPr>
          <a:xfrm>
            <a:off x="0" y="0"/>
            <a:ext cx="7237379" cy="6858000"/>
          </a:xfrm>
          <a:prstGeom prst="rect">
            <a:avLst/>
          </a:prstGeom>
        </p:spPr>
        <p:txBody>
          <a:bodyPr>
            <a:noAutofit/>
          </a:bodyPr>
          <a:lstStyle/>
          <a:p>
            <a:r>
              <a:rPr lang="en-US"/>
              <a:t>Click icon to add picture</a:t>
            </a:r>
            <a:endParaRPr lang="ru-RU"/>
          </a:p>
        </p:txBody>
      </p:sp>
      <p:sp>
        <p:nvSpPr>
          <p:cNvPr id="7" name="Text 2">
            <a:extLst>
              <a:ext uri="{FF2B5EF4-FFF2-40B4-BE49-F238E27FC236}">
                <a16:creationId xmlns:a16="http://schemas.microsoft.com/office/drawing/2014/main" id="{9EDE2177-C912-47F3-8D3C-67377B31DF8E}"/>
              </a:ext>
            </a:extLst>
          </p:cNvPr>
          <p:cNvSpPr>
            <a:spLocks noGrp="1"/>
          </p:cNvSpPr>
          <p:nvPr>
            <p:ph type="body" sz="quarter" idx="22" hasCustomPrompt="1"/>
          </p:nvPr>
        </p:nvSpPr>
        <p:spPr>
          <a:xfrm>
            <a:off x="10963374" y="365148"/>
            <a:ext cx="573632" cy="295275"/>
          </a:xfrm>
        </p:spPr>
        <p:txBody>
          <a:bodyPr>
            <a:noAutofit/>
          </a:bodyPr>
          <a:lstStyle>
            <a:lvl1pPr algn="ctr">
              <a:defRPr sz="2100" b="0">
                <a:solidFill>
                  <a:srgbClr val="A7DCDE"/>
                </a:solidFill>
                <a:latin typeface="Roboto" panose="02000000000000000000" pitchFamily="2" charset="0"/>
                <a:ea typeface="Roboto" panose="02000000000000000000" pitchFamily="2" charset="0"/>
              </a:defRPr>
            </a:lvl1pPr>
          </a:lstStyle>
          <a:p>
            <a:pPr lvl="0"/>
            <a:r>
              <a:rPr lang="ru-RU"/>
              <a:t>№</a:t>
            </a:r>
          </a:p>
        </p:txBody>
      </p:sp>
    </p:spTree>
    <p:custDataLst>
      <p:tags r:id="rId1"/>
    </p:custDataLst>
    <p:extLst>
      <p:ext uri="{BB962C8B-B14F-4D97-AF65-F5344CB8AC3E}">
        <p14:creationId xmlns:p14="http://schemas.microsoft.com/office/powerpoint/2010/main" val="313929685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vl8pPr>
              <a:defRPr/>
            </a:lvl8pPr>
            <a:lvl9pP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5CBDBD4D-7B7B-4EC0-AB6E-424933B04FED}" type="slidenum">
              <a:rPr/>
              <a:pPr/>
              <a:t>‹#›</a:t>
            </a:fld>
            <a:endParaRPr/>
          </a:p>
        </p:txBody>
      </p:sp>
    </p:spTree>
    <p:extLst>
      <p:ext uri="{BB962C8B-B14F-4D97-AF65-F5344CB8AC3E}">
        <p14:creationId xmlns:p14="http://schemas.microsoft.com/office/powerpoint/2010/main" val="198426130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tatistics">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686A7B57-B64A-4CDF-B33B-32CFFFAA22BC}"/>
              </a:ext>
            </a:extLst>
          </p:cNvPr>
          <p:cNvSpPr>
            <a:spLocks noGrp="1"/>
          </p:cNvSpPr>
          <p:nvPr>
            <p:ph type="title" hasCustomPrompt="1"/>
          </p:nvPr>
        </p:nvSpPr>
        <p:spPr>
          <a:xfrm>
            <a:off x="584200" y="567690"/>
            <a:ext cx="9343572" cy="539750"/>
          </a:xfrm>
        </p:spPr>
        <p:txBody>
          <a:bodyPr>
            <a:noAutofit/>
          </a:bodyPr>
          <a:lstStyle>
            <a:lvl1pPr>
              <a:defRPr sz="3700" spc="100" baseline="0">
                <a:solidFill>
                  <a:srgbClr val="DD542E"/>
                </a:solidFill>
              </a:defRPr>
            </a:lvl1pPr>
          </a:lstStyle>
          <a:p>
            <a:r>
              <a:rPr lang="en-US"/>
              <a:t>CLICK TO ADD TITLE</a:t>
            </a:r>
            <a:endParaRPr lang="ru-RU"/>
          </a:p>
        </p:txBody>
      </p:sp>
      <p:sp>
        <p:nvSpPr>
          <p:cNvPr id="26" name="Text 1">
            <a:extLst>
              <a:ext uri="{FF2B5EF4-FFF2-40B4-BE49-F238E27FC236}">
                <a16:creationId xmlns:a16="http://schemas.microsoft.com/office/drawing/2014/main" id="{3B26C256-C344-4AC9-A756-D12A57760A97}"/>
              </a:ext>
            </a:extLst>
          </p:cNvPr>
          <p:cNvSpPr>
            <a:spLocks noGrp="1"/>
          </p:cNvSpPr>
          <p:nvPr>
            <p:ph type="body" sz="quarter" idx="11" hasCustomPrompt="1"/>
          </p:nvPr>
        </p:nvSpPr>
        <p:spPr>
          <a:xfrm>
            <a:off x="977531" y="4361222"/>
            <a:ext cx="2590800" cy="342900"/>
          </a:xfrm>
        </p:spPr>
        <p:txBody>
          <a:bodyPr>
            <a:noAutofit/>
          </a:bodyPr>
          <a:lstStyle>
            <a:lvl1pPr algn="ctr">
              <a:defRPr sz="2000">
                <a:solidFill>
                  <a:schemeClr val="tx1"/>
                </a:solidFill>
                <a:latin typeface="Raleway Medium" panose="020B0603030101060003" pitchFamily="34" charset="-52"/>
              </a:defRPr>
            </a:lvl1pPr>
          </a:lstStyle>
          <a:p>
            <a:pPr lvl="0"/>
            <a:r>
              <a:rPr lang="en-US"/>
              <a:t>Click to add text</a:t>
            </a:r>
            <a:endParaRPr lang="ru-RU"/>
          </a:p>
        </p:txBody>
      </p:sp>
      <p:sp>
        <p:nvSpPr>
          <p:cNvPr id="27" name="Text 2">
            <a:extLst>
              <a:ext uri="{FF2B5EF4-FFF2-40B4-BE49-F238E27FC236}">
                <a16:creationId xmlns:a16="http://schemas.microsoft.com/office/drawing/2014/main" id="{6A676BC3-F391-456D-82C5-CD8D4B6714D4}"/>
              </a:ext>
            </a:extLst>
          </p:cNvPr>
          <p:cNvSpPr>
            <a:spLocks noGrp="1"/>
          </p:cNvSpPr>
          <p:nvPr>
            <p:ph type="body" sz="quarter" idx="12" hasCustomPrompt="1"/>
          </p:nvPr>
        </p:nvSpPr>
        <p:spPr>
          <a:xfrm>
            <a:off x="1015631" y="4845413"/>
            <a:ext cx="2590800" cy="1154793"/>
          </a:xfrm>
        </p:spPr>
        <p:txBody>
          <a:bodyPr>
            <a:noAutofit/>
          </a:bodyPr>
          <a:lstStyle>
            <a:lvl1pPr algn="l">
              <a:lnSpc>
                <a:spcPts val="2400"/>
              </a:lnSpc>
              <a:defRPr sz="2000" spc="-100" baseline="0">
                <a:solidFill>
                  <a:schemeClr val="tx1"/>
                </a:solidFill>
              </a:defRPr>
            </a:lvl1pPr>
          </a:lstStyle>
          <a:p>
            <a:pPr lvl="0"/>
            <a:r>
              <a:rPr lang="en-US">
                <a:effectLst/>
              </a:rPr>
              <a:t>Click to add text</a:t>
            </a:r>
            <a:endParaRPr lang="ru-RU"/>
          </a:p>
        </p:txBody>
      </p:sp>
      <p:sp>
        <p:nvSpPr>
          <p:cNvPr id="31" name="Text 3">
            <a:extLst>
              <a:ext uri="{FF2B5EF4-FFF2-40B4-BE49-F238E27FC236}">
                <a16:creationId xmlns:a16="http://schemas.microsoft.com/office/drawing/2014/main" id="{720EF19D-9203-4EFD-BC39-C296DCF62EB3}"/>
              </a:ext>
            </a:extLst>
          </p:cNvPr>
          <p:cNvSpPr>
            <a:spLocks noGrp="1"/>
          </p:cNvSpPr>
          <p:nvPr>
            <p:ph type="body" sz="quarter" idx="23" hasCustomPrompt="1"/>
          </p:nvPr>
        </p:nvSpPr>
        <p:spPr>
          <a:xfrm>
            <a:off x="4750624" y="4361222"/>
            <a:ext cx="2590800" cy="342900"/>
          </a:xfrm>
        </p:spPr>
        <p:txBody>
          <a:bodyPr>
            <a:noAutofit/>
          </a:bodyPr>
          <a:lstStyle>
            <a:lvl1pPr algn="ctr">
              <a:defRPr sz="2000">
                <a:solidFill>
                  <a:schemeClr val="tx1"/>
                </a:solidFill>
                <a:latin typeface="Raleway Medium" panose="020B0603030101060003" pitchFamily="34" charset="-52"/>
              </a:defRPr>
            </a:lvl1pPr>
          </a:lstStyle>
          <a:p>
            <a:pPr lvl="0"/>
            <a:r>
              <a:rPr lang="en-US"/>
              <a:t>Click to add text</a:t>
            </a:r>
            <a:endParaRPr lang="ru-RU"/>
          </a:p>
        </p:txBody>
      </p:sp>
      <p:sp>
        <p:nvSpPr>
          <p:cNvPr id="32" name="Text 4">
            <a:extLst>
              <a:ext uri="{FF2B5EF4-FFF2-40B4-BE49-F238E27FC236}">
                <a16:creationId xmlns:a16="http://schemas.microsoft.com/office/drawing/2014/main" id="{21B0B3B3-BA40-4578-B465-660715F3709B}"/>
              </a:ext>
            </a:extLst>
          </p:cNvPr>
          <p:cNvSpPr>
            <a:spLocks noGrp="1"/>
          </p:cNvSpPr>
          <p:nvPr>
            <p:ph type="body" sz="quarter" idx="24" hasCustomPrompt="1"/>
          </p:nvPr>
        </p:nvSpPr>
        <p:spPr>
          <a:xfrm>
            <a:off x="8523716" y="4361222"/>
            <a:ext cx="2590800" cy="342900"/>
          </a:xfrm>
        </p:spPr>
        <p:txBody>
          <a:bodyPr>
            <a:noAutofit/>
          </a:bodyPr>
          <a:lstStyle>
            <a:lvl1pPr algn="ctr">
              <a:defRPr sz="2000" baseline="0">
                <a:solidFill>
                  <a:schemeClr val="tx1"/>
                </a:solidFill>
                <a:latin typeface="Raleway Medium" panose="020B0603030101060003" pitchFamily="34" charset="-52"/>
              </a:defRPr>
            </a:lvl1pPr>
          </a:lstStyle>
          <a:p>
            <a:pPr lvl="0"/>
            <a:r>
              <a:rPr lang="en-US"/>
              <a:t>Click to add text</a:t>
            </a:r>
            <a:endParaRPr lang="ru-RU"/>
          </a:p>
        </p:txBody>
      </p:sp>
      <p:sp>
        <p:nvSpPr>
          <p:cNvPr id="33" name="Text 5">
            <a:extLst>
              <a:ext uri="{FF2B5EF4-FFF2-40B4-BE49-F238E27FC236}">
                <a16:creationId xmlns:a16="http://schemas.microsoft.com/office/drawing/2014/main" id="{646FB17F-1962-4F8D-B845-22735E560693}"/>
              </a:ext>
            </a:extLst>
          </p:cNvPr>
          <p:cNvSpPr>
            <a:spLocks noGrp="1"/>
          </p:cNvSpPr>
          <p:nvPr>
            <p:ph type="body" sz="quarter" idx="25" hasCustomPrompt="1"/>
          </p:nvPr>
        </p:nvSpPr>
        <p:spPr>
          <a:xfrm>
            <a:off x="4790708" y="4845413"/>
            <a:ext cx="2590800" cy="1154793"/>
          </a:xfrm>
        </p:spPr>
        <p:txBody>
          <a:bodyPr>
            <a:noAutofit/>
          </a:bodyPr>
          <a:lstStyle>
            <a:lvl1pPr algn="l">
              <a:lnSpc>
                <a:spcPts val="2400"/>
              </a:lnSpc>
              <a:defRPr lang="ru-RU" sz="2000" kern="1200" spc="-100" baseline="0" dirty="0" smtClean="0">
                <a:solidFill>
                  <a:schemeClr val="tx1"/>
                </a:solidFill>
                <a:effectLst/>
                <a:latin typeface="+mn-lt"/>
                <a:ea typeface="+mn-ea"/>
                <a:cs typeface="+mn-cs"/>
              </a:defRPr>
            </a:lvl1pPr>
          </a:lstStyle>
          <a:p>
            <a:pPr lvl="0"/>
            <a:r>
              <a:rPr lang="en-US">
                <a:effectLst/>
              </a:rPr>
              <a:t>Click to add text</a:t>
            </a:r>
            <a:endParaRPr lang="ru-RU"/>
          </a:p>
        </p:txBody>
      </p:sp>
      <p:sp>
        <p:nvSpPr>
          <p:cNvPr id="34" name="Text 6">
            <a:extLst>
              <a:ext uri="{FF2B5EF4-FFF2-40B4-BE49-F238E27FC236}">
                <a16:creationId xmlns:a16="http://schemas.microsoft.com/office/drawing/2014/main" id="{177DB447-FE3F-40CD-AC00-AC3A8B6B2AE5}"/>
              </a:ext>
            </a:extLst>
          </p:cNvPr>
          <p:cNvSpPr>
            <a:spLocks noGrp="1"/>
          </p:cNvSpPr>
          <p:nvPr>
            <p:ph type="body" sz="quarter" idx="26" hasCustomPrompt="1"/>
          </p:nvPr>
        </p:nvSpPr>
        <p:spPr>
          <a:xfrm>
            <a:off x="8565785" y="4845413"/>
            <a:ext cx="2590800" cy="1154793"/>
          </a:xfrm>
        </p:spPr>
        <p:txBody>
          <a:bodyPr>
            <a:noAutofit/>
          </a:bodyPr>
          <a:lstStyle>
            <a:lvl1pPr algn="l">
              <a:lnSpc>
                <a:spcPts val="2400"/>
              </a:lnSpc>
              <a:defRPr lang="ru-RU" sz="2000" kern="1200" spc="-100" baseline="0" dirty="0" smtClean="0">
                <a:solidFill>
                  <a:schemeClr val="tx1"/>
                </a:solidFill>
                <a:effectLst/>
                <a:latin typeface="+mn-lt"/>
                <a:ea typeface="+mn-ea"/>
                <a:cs typeface="+mn-cs"/>
              </a:defRPr>
            </a:lvl1pPr>
          </a:lstStyle>
          <a:p>
            <a:pPr lvl="0"/>
            <a:r>
              <a:rPr lang="en-US">
                <a:effectLst/>
              </a:rPr>
              <a:t>Click to add text</a:t>
            </a:r>
            <a:endParaRPr lang="ru-RU"/>
          </a:p>
        </p:txBody>
      </p:sp>
      <p:sp>
        <p:nvSpPr>
          <p:cNvPr id="37" name="Text 7">
            <a:extLst>
              <a:ext uri="{FF2B5EF4-FFF2-40B4-BE49-F238E27FC236}">
                <a16:creationId xmlns:a16="http://schemas.microsoft.com/office/drawing/2014/main" id="{47E844D0-A1E4-4287-B14E-E01C1CD238BB}"/>
              </a:ext>
            </a:extLst>
          </p:cNvPr>
          <p:cNvSpPr>
            <a:spLocks noGrp="1"/>
          </p:cNvSpPr>
          <p:nvPr>
            <p:ph type="body" sz="quarter" idx="17" hasCustomPrompt="1"/>
          </p:nvPr>
        </p:nvSpPr>
        <p:spPr>
          <a:xfrm>
            <a:off x="1687004" y="2655404"/>
            <a:ext cx="1317447" cy="640800"/>
          </a:xfrm>
        </p:spPr>
        <p:txBody>
          <a:bodyPr wrap="square">
            <a:noAutofit/>
          </a:bodyPr>
          <a:lstStyle>
            <a:lvl1pPr>
              <a:lnSpc>
                <a:spcPct val="100000"/>
              </a:lnSpc>
              <a:defRPr sz="4500" b="0">
                <a:solidFill>
                  <a:schemeClr val="tx1"/>
                </a:solidFill>
                <a:latin typeface="Raleway SemiBold" panose="020B0703030101060003" pitchFamily="34" charset="-52"/>
                <a:ea typeface="Roboto Medium" panose="02000000000000000000" pitchFamily="2" charset="0"/>
                <a:cs typeface="Open Sans Semibold" panose="020B0706030804020204" pitchFamily="34" charset="0"/>
              </a:defRPr>
            </a:lvl1pPr>
          </a:lstStyle>
          <a:p>
            <a:pPr lvl="0"/>
            <a:r>
              <a:rPr lang="ru-RU"/>
              <a:t>№</a:t>
            </a:r>
          </a:p>
        </p:txBody>
      </p:sp>
      <p:sp>
        <p:nvSpPr>
          <p:cNvPr id="39" name="Text 8">
            <a:extLst>
              <a:ext uri="{FF2B5EF4-FFF2-40B4-BE49-F238E27FC236}">
                <a16:creationId xmlns:a16="http://schemas.microsoft.com/office/drawing/2014/main" id="{8A21488D-82B2-4E62-B576-55BD5C8767AA}"/>
              </a:ext>
            </a:extLst>
          </p:cNvPr>
          <p:cNvSpPr>
            <a:spLocks noGrp="1"/>
          </p:cNvSpPr>
          <p:nvPr>
            <p:ph type="body" sz="quarter" idx="19" hasCustomPrompt="1"/>
          </p:nvPr>
        </p:nvSpPr>
        <p:spPr>
          <a:xfrm>
            <a:off x="5384003" y="2655404"/>
            <a:ext cx="1417481" cy="64055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4500" b="0">
                <a:solidFill>
                  <a:schemeClr val="tx1"/>
                </a:solidFill>
                <a:latin typeface="Raleway SemiBold" panose="020B0703030101060003" pitchFamily="34" charset="-52"/>
                <a:ea typeface="Roboto Medium" panose="02000000000000000000" pitchFamily="2" charset="0"/>
                <a:cs typeface="Open Sans Semibold" panose="020B0706030804020204" pitchFamily="34" charset="0"/>
              </a:defRPr>
            </a:lvl1pPr>
          </a:lstStyle>
          <a:p>
            <a:pPr lvl="0"/>
            <a:r>
              <a:rPr lang="ru-RU"/>
              <a:t>№</a:t>
            </a:r>
          </a:p>
        </p:txBody>
      </p:sp>
      <p:sp>
        <p:nvSpPr>
          <p:cNvPr id="41" name="Text 9">
            <a:extLst>
              <a:ext uri="{FF2B5EF4-FFF2-40B4-BE49-F238E27FC236}">
                <a16:creationId xmlns:a16="http://schemas.microsoft.com/office/drawing/2014/main" id="{B97A18E6-D550-43F9-B4A0-EC2A78886770}"/>
              </a:ext>
            </a:extLst>
          </p:cNvPr>
          <p:cNvSpPr>
            <a:spLocks noGrp="1"/>
          </p:cNvSpPr>
          <p:nvPr>
            <p:ph type="body" sz="quarter" idx="21" hasCustomPrompt="1"/>
          </p:nvPr>
        </p:nvSpPr>
        <p:spPr>
          <a:xfrm>
            <a:off x="9181037" y="2655404"/>
            <a:ext cx="1317447" cy="640552"/>
          </a:xfrm>
        </p:spPr>
        <p:txBody>
          <a:bodyPr>
            <a:noAutofit/>
          </a:bodyPr>
          <a:lstStyle>
            <a:lvl1pPr>
              <a:lnSpc>
                <a:spcPct val="100000"/>
              </a:lnSpc>
              <a:defRPr sz="4500" b="0">
                <a:solidFill>
                  <a:schemeClr val="tx1"/>
                </a:solidFill>
                <a:latin typeface="Raleway SemiBold" panose="020B0703030101060003" pitchFamily="34" charset="-52"/>
                <a:ea typeface="Roboto Medium" panose="02000000000000000000" pitchFamily="2" charset="0"/>
                <a:cs typeface="Open Sans Semibold" panose="020B0706030804020204" pitchFamily="34" charset="0"/>
              </a:defRPr>
            </a:lvl1pPr>
          </a:lstStyle>
          <a:p>
            <a:pPr lvl="0"/>
            <a:r>
              <a:rPr lang="ru-RU"/>
              <a:t>№</a:t>
            </a:r>
          </a:p>
        </p:txBody>
      </p:sp>
    </p:spTree>
    <p:custDataLst>
      <p:tags r:id="rId1"/>
    </p:custDataLst>
    <p:extLst>
      <p:ext uri="{BB962C8B-B14F-4D97-AF65-F5344CB8AC3E}">
        <p14:creationId xmlns:p14="http://schemas.microsoft.com/office/powerpoint/2010/main" val="188695392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pos="7083">
          <p15:clr>
            <a:srgbClr val="FBAE40"/>
          </p15:clr>
        </p15:guide>
        <p15:guide id="4" pos="597">
          <p15:clr>
            <a:srgbClr val="FBAE40"/>
          </p15:clr>
        </p15:guide>
        <p15:guide id="5" orient="horz" pos="1638">
          <p15:clr>
            <a:srgbClr val="FBAE40"/>
          </p15:clr>
        </p15:guide>
        <p15:guide id="6" orient="horz" pos="102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549401"/>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6172200" y="1549401"/>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BA61DD6C-8195-4440-A54F-A0908CB06528}"/>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6" name="Slide Number Placeholder 5">
            <a:extLst>
              <a:ext uri="{FF2B5EF4-FFF2-40B4-BE49-F238E27FC236}">
                <a16:creationId xmlns:a16="http://schemas.microsoft.com/office/drawing/2014/main" id="{E35D029E-AEBB-B044-A1E4-8DEA40607423}"/>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260499741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35000">
              <a:srgbClr val="060E21"/>
            </a:gs>
            <a:gs pos="100000">
              <a:schemeClr val="tx2"/>
            </a:gs>
          </a:gsLst>
          <a:lin ang="4800000" scaled="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77903"/>
            <a:ext cx="10972800" cy="1011936"/>
          </a:xfrm>
          <a:prstGeom prst="rect">
            <a:avLst/>
          </a:prstGeom>
        </p:spPr>
        <p:txBody>
          <a:bodyPr vert="horz" lIns="91440" tIns="45720" rIns="91440" bIns="45720" rtlCol="0" anchor="b">
            <a:noAutofit/>
          </a:bodyPr>
          <a:lstStyle/>
          <a:p>
            <a:r>
              <a:rPr lang="en-US"/>
              <a:t>Title Placeholder Text - Click to edit </a:t>
            </a:r>
          </a:p>
        </p:txBody>
      </p:sp>
      <p:sp>
        <p:nvSpPr>
          <p:cNvPr id="3" name="Text Placeholder 2"/>
          <p:cNvSpPr>
            <a:spLocks noGrp="1"/>
          </p:cNvSpPr>
          <p:nvPr>
            <p:ph type="body" idx="1"/>
          </p:nvPr>
        </p:nvSpPr>
        <p:spPr>
          <a:xfrm>
            <a:off x="609600" y="1549399"/>
            <a:ext cx="10972800" cy="4632960"/>
          </a:xfrm>
          <a:prstGeom prst="rect">
            <a:avLst/>
          </a:prstGeom>
        </p:spPr>
        <p:txBody>
          <a:bodyPr vert="horz" lIns="91440" tIns="45720" rIns="91440" bIns="45720" rtlCol="0">
            <a:noAutofit/>
          </a:body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11" name="Footer Placeholder 10">
            <a:extLst>
              <a:ext uri="{FF2B5EF4-FFF2-40B4-BE49-F238E27FC236}">
                <a16:creationId xmlns:a16="http://schemas.microsoft.com/office/drawing/2014/main" id="{3944B10A-E326-B943-AA2A-96B11E50F86A}"/>
              </a:ext>
            </a:extLst>
          </p:cNvPr>
          <p:cNvSpPr>
            <a:spLocks noGrp="1"/>
          </p:cNvSpPr>
          <p:nvPr>
            <p:ph type="ftr" sz="quarter" idx="3"/>
          </p:nvPr>
        </p:nvSpPr>
        <p:spPr>
          <a:xfrm>
            <a:off x="1275080" y="6356351"/>
            <a:ext cx="5575237" cy="366183"/>
          </a:xfrm>
          <a:prstGeom prst="rect">
            <a:avLst/>
          </a:prstGeom>
        </p:spPr>
        <p:txBody>
          <a:bodyPr vert="horz" lIns="91440" tIns="45720" rIns="91440" bIns="45720" rtlCol="0" anchor="ctr"/>
          <a:lstStyle>
            <a:lvl1pPr algn="l">
              <a:defRPr sz="933">
                <a:solidFill>
                  <a:schemeClr val="tx1"/>
                </a:solidFill>
                <a:latin typeface="+mn-lt"/>
              </a:defRPr>
            </a:lvl1pPr>
          </a:lstStyle>
          <a:p>
            <a:endParaRPr lang="en-US"/>
          </a:p>
        </p:txBody>
      </p:sp>
      <p:sp>
        <p:nvSpPr>
          <p:cNvPr id="12" name="Slide Number Placeholder 11">
            <a:extLst>
              <a:ext uri="{FF2B5EF4-FFF2-40B4-BE49-F238E27FC236}">
                <a16:creationId xmlns:a16="http://schemas.microsoft.com/office/drawing/2014/main" id="{7B7A13B7-76F4-7F49-AC67-85A02B0A35B5}"/>
              </a:ext>
            </a:extLst>
          </p:cNvPr>
          <p:cNvSpPr>
            <a:spLocks noGrp="1"/>
          </p:cNvSpPr>
          <p:nvPr>
            <p:ph type="sldNum" sz="quarter" idx="4"/>
          </p:nvPr>
        </p:nvSpPr>
        <p:spPr>
          <a:xfrm>
            <a:off x="609600" y="6356351"/>
            <a:ext cx="558800" cy="366183"/>
          </a:xfrm>
          <a:prstGeom prst="rect">
            <a:avLst/>
          </a:prstGeom>
        </p:spPr>
        <p:txBody>
          <a:bodyPr vert="horz" lIns="91440" tIns="45720" rIns="91440" bIns="45720" rtlCol="0" anchor="ctr"/>
          <a:lstStyle>
            <a:lvl1pPr marR="0" algn="l" rtl="0">
              <a:lnSpc>
                <a:spcPct val="100000"/>
              </a:lnSpc>
              <a:spcBef>
                <a:spcPts val="0"/>
              </a:spcBef>
              <a:spcAft>
                <a:spcPts val="0"/>
              </a:spcAft>
              <a:buClr>
                <a:srgbClr val="000000"/>
              </a:buClr>
              <a:buFont typeface="Arial"/>
              <a:defRPr lang="en-US" sz="933" b="0" i="0" u="none" strike="noStrike" cap="none" smtClean="0">
                <a:solidFill>
                  <a:schemeClr val="tx1"/>
                </a:solidFill>
                <a:latin typeface="+mj-lt"/>
                <a:ea typeface="Arial"/>
                <a:cs typeface="Arial"/>
                <a:sym typeface="Arial"/>
              </a:defRPr>
            </a:lvl1pPr>
          </a:lstStyle>
          <a:p>
            <a:fld id="{F7CADEA9-0AFC-B549-B690-A46B9B6402E4}" type="slidenum">
              <a:rPr lang="en-US" smtClean="0"/>
              <a:pPr/>
              <a:t>‹#›</a:t>
            </a:fld>
            <a:endParaRPr lang="en-US"/>
          </a:p>
        </p:txBody>
      </p:sp>
      <p:cxnSp>
        <p:nvCxnSpPr>
          <p:cNvPr id="8" name="Straight Connector 7">
            <a:extLst>
              <a:ext uri="{FF2B5EF4-FFF2-40B4-BE49-F238E27FC236}">
                <a16:creationId xmlns:a16="http://schemas.microsoft.com/office/drawing/2014/main" id="{A592341E-80F1-60DD-87CF-9BBE62BAAC15}"/>
              </a:ext>
            </a:extLst>
          </p:cNvPr>
          <p:cNvCxnSpPr/>
          <p:nvPr userDrawn="1"/>
        </p:nvCxnSpPr>
        <p:spPr>
          <a:xfrm>
            <a:off x="8983095" y="6460193"/>
            <a:ext cx="0" cy="182880"/>
          </a:xfrm>
          <a:prstGeom prst="line">
            <a:avLst/>
          </a:prstGeom>
          <a:ln w="12700" cap="sq"/>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B2B9B2E0-D70A-4E79-80BC-3F517CE8E38A}"/>
              </a:ext>
            </a:extLst>
          </p:cNvPr>
          <p:cNvSpPr txBox="1"/>
          <p:nvPr userDrawn="1"/>
        </p:nvSpPr>
        <p:spPr>
          <a:xfrm>
            <a:off x="9147175" y="6396340"/>
            <a:ext cx="2600320" cy="307777"/>
          </a:xfrm>
          <a:prstGeom prst="rect">
            <a:avLst/>
          </a:prstGeom>
          <a:noFill/>
        </p:spPr>
        <p:txBody>
          <a:bodyPr wrap="square" rtlCol="0" anchor="ctr">
            <a:spAutoFit/>
          </a:bodyPr>
          <a:lstStyle/>
          <a:p>
            <a:pPr algn="l"/>
            <a:r>
              <a:rPr lang="en-US" sz="1400">
                <a:solidFill>
                  <a:schemeClr val="bg2"/>
                </a:solidFill>
                <a:latin typeface="+mj-lt"/>
              </a:rPr>
              <a:t>Autobooks Training</a:t>
            </a:r>
            <a:r>
              <a:rPr lang="en-US" sz="1400">
                <a:solidFill>
                  <a:schemeClr val="bg2"/>
                </a:solidFill>
                <a:latin typeface="+mn-lt"/>
              </a:rPr>
              <a:t> 2025</a:t>
            </a:r>
          </a:p>
        </p:txBody>
      </p:sp>
    </p:spTree>
    <p:extLst>
      <p:ext uri="{BB962C8B-B14F-4D97-AF65-F5344CB8AC3E}">
        <p14:creationId xmlns:p14="http://schemas.microsoft.com/office/powerpoint/2010/main" val="201251019"/>
      </p:ext>
    </p:extLst>
  </p:cSld>
  <p:clrMap bg1="lt1" tx1="dk1" bg2="lt2" tx2="dk2" accent1="accent1" accent2="accent2" accent3="accent3" accent4="accent4" accent5="accent5" accent6="accent6" hlink="hlink" folHlink="folHlink"/>
  <p:sldLayoutIdLst>
    <p:sldLayoutId id="2147483670" r:id="rId1"/>
    <p:sldLayoutId id="2147483667" r:id="rId2"/>
    <p:sldLayoutId id="2147483830" r:id="rId3"/>
    <p:sldLayoutId id="2147483843" r:id="rId4"/>
    <p:sldLayoutId id="2147483844" r:id="rId5"/>
    <p:sldLayoutId id="2147483845" r:id="rId6"/>
    <p:sldLayoutId id="2147483846" r:id="rId7"/>
    <p:sldLayoutId id="2147483848" r:id="rId8"/>
    <p:sldLayoutId id="2147483825" r:id="rId9"/>
    <p:sldLayoutId id="2147483850" r:id="rId10"/>
    <p:sldLayoutId id="2147483852" r:id="rId11"/>
    <p:sldLayoutId id="2147483854" r:id="rId12"/>
    <p:sldLayoutId id="2147483855" r:id="rId13"/>
    <p:sldLayoutId id="2147483857" r:id="rId14"/>
    <p:sldLayoutId id="2147483858" r:id="rId15"/>
    <p:sldLayoutId id="2147483859" r:id="rId16"/>
    <p:sldLayoutId id="2147483860" r:id="rId17"/>
  </p:sldLayoutIdLst>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hf hdr="0" dt="0"/>
  <p:txStyles>
    <p:titleStyle>
      <a:lvl1pPr algn="l" defTabSz="914377" rtl="0" eaLnBrk="1" latinLnBrk="0" hangingPunct="1">
        <a:lnSpc>
          <a:spcPct val="90000"/>
        </a:lnSpc>
        <a:spcBef>
          <a:spcPct val="0"/>
        </a:spcBef>
        <a:buNone/>
        <a:defRPr sz="3200" b="1" i="0" kern="1200">
          <a:solidFill>
            <a:schemeClr val="bg1"/>
          </a:solidFill>
          <a:latin typeface="+mj-lt"/>
          <a:ea typeface="+mj-ea"/>
          <a:cs typeface="+mj-cs"/>
        </a:defRPr>
      </a:lvl1pPr>
    </p:titleStyle>
    <p:body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64">
          <p15:clr>
            <a:srgbClr val="F26B43"/>
          </p15:clr>
        </p15:guide>
        <p15:guide id="2" pos="2880">
          <p15:clr>
            <a:srgbClr val="F26B43"/>
          </p15:clr>
        </p15:guide>
        <p15:guide id="3" orient="horz" pos="732">
          <p15:clr>
            <a:srgbClr val="F26B43"/>
          </p15:clr>
        </p15:guide>
        <p15:guide id="4" orient="horz" pos="2916">
          <p15:clr>
            <a:srgbClr val="F26B43"/>
          </p15:clr>
        </p15:guide>
        <p15:guide id="5" pos="288">
          <p15:clr>
            <a:srgbClr val="F26B43"/>
          </p15:clr>
        </p15:guide>
        <p15:guide id="6" pos="547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notesSlide" Target="../notesSlides/notesSlide10.xml"/><Relationship Id="rId7" Type="http://schemas.openxmlformats.org/officeDocument/2006/relationships/image" Target="../media/image3.svg"/><Relationship Id="rId2" Type="http://schemas.openxmlformats.org/officeDocument/2006/relationships/slideLayout" Target="../slideLayouts/slideLayout4.xml"/><Relationship Id="rId1" Type="http://schemas.openxmlformats.org/officeDocument/2006/relationships/tags" Target="../tags/tag13.xml"/><Relationship Id="rId6" Type="http://schemas.openxmlformats.org/officeDocument/2006/relationships/image" Target="../media/image2.png"/><Relationship Id="rId11" Type="http://schemas.openxmlformats.org/officeDocument/2006/relationships/image" Target="../media/image36.png"/><Relationship Id="rId5" Type="http://schemas.openxmlformats.org/officeDocument/2006/relationships/image" Target="../media/image32.svg"/><Relationship Id="rId10" Type="http://schemas.openxmlformats.org/officeDocument/2006/relationships/image" Target="../media/image35.png"/><Relationship Id="rId4" Type="http://schemas.openxmlformats.org/officeDocument/2006/relationships/image" Target="../media/image31.png"/><Relationship Id="rId9" Type="http://schemas.openxmlformats.org/officeDocument/2006/relationships/image" Target="../media/image34.png"/></Relationships>
</file>

<file path=ppt/slides/_rels/slide11.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notesSlide" Target="../notesSlides/notesSlide11.xml"/><Relationship Id="rId7" Type="http://schemas.openxmlformats.org/officeDocument/2006/relationships/image" Target="../media/image38.png"/><Relationship Id="rId2" Type="http://schemas.openxmlformats.org/officeDocument/2006/relationships/slideLayout" Target="../slideLayouts/slideLayout5.xml"/><Relationship Id="rId1" Type="http://schemas.openxmlformats.org/officeDocument/2006/relationships/tags" Target="../tags/tag14.xml"/><Relationship Id="rId6" Type="http://schemas.openxmlformats.org/officeDocument/2006/relationships/image" Target="../media/image3.svg"/><Relationship Id="rId5" Type="http://schemas.openxmlformats.org/officeDocument/2006/relationships/image" Target="../media/image2.png"/><Relationship Id="rId10" Type="http://schemas.openxmlformats.org/officeDocument/2006/relationships/hyperlink" Target="https://help.autobooks.co/knowledge/how-to-send-an-invoice-with-autobooks" TargetMode="External"/><Relationship Id="rId4" Type="http://schemas.openxmlformats.org/officeDocument/2006/relationships/image" Target="../media/image37.png"/><Relationship Id="rId9" Type="http://schemas.openxmlformats.org/officeDocument/2006/relationships/image" Target="../media/image40.png"/></Relationships>
</file>

<file path=ppt/slides/_rels/slide1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notesSlide" Target="../notesSlides/notesSlide12.xml"/><Relationship Id="rId7" Type="http://schemas.openxmlformats.org/officeDocument/2006/relationships/image" Target="../media/image3.svg"/><Relationship Id="rId2" Type="http://schemas.openxmlformats.org/officeDocument/2006/relationships/slideLayout" Target="../slideLayouts/slideLayout6.xml"/><Relationship Id="rId1" Type="http://schemas.openxmlformats.org/officeDocument/2006/relationships/tags" Target="../tags/tag15.xml"/><Relationship Id="rId6" Type="http://schemas.openxmlformats.org/officeDocument/2006/relationships/image" Target="../media/image2.png"/><Relationship Id="rId11" Type="http://schemas.openxmlformats.org/officeDocument/2006/relationships/hyperlink" Target="https://help.autobooks.co/knowledge/feature-highlights-the-payment-link" TargetMode="External"/><Relationship Id="rId5" Type="http://schemas.openxmlformats.org/officeDocument/2006/relationships/image" Target="../media/image42.svg"/><Relationship Id="rId10" Type="http://schemas.openxmlformats.org/officeDocument/2006/relationships/image" Target="../media/image45.png"/><Relationship Id="rId4" Type="http://schemas.openxmlformats.org/officeDocument/2006/relationships/image" Target="../media/image41.png"/><Relationship Id="rId9" Type="http://schemas.openxmlformats.org/officeDocument/2006/relationships/image" Target="../media/image44.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s://help.autobooks.co/knowledge/checkout-pages-creating-and-sharing-a-checkout-page"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3.svg"/></Relationships>
</file>

<file path=ppt/slides/_rels/slide1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41.png"/><Relationship Id="rId7" Type="http://schemas.openxmlformats.org/officeDocument/2006/relationships/image" Target="../media/image48.png"/><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42.sv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9.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hyperlink" Target="https://help.autobooks.co/knowledge/checkout-pages-creating-and-sharing-a-checkout-page" TargetMode="External"/><Relationship Id="rId5" Type="http://schemas.openxmlformats.org/officeDocument/2006/relationships/hyperlink" Target="https://help.autobooks.co/knowledge/feature-highlight-taking-a-payment-with-tap-to-pay" TargetMode="External"/><Relationship Id="rId4" Type="http://schemas.openxmlformats.org/officeDocument/2006/relationships/image" Target="../media/image3.sv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3.svg"/></Relationships>
</file>

<file path=ppt/slides/_rels/slide17.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41.png"/><Relationship Id="rId7"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42.svg"/></Relationships>
</file>

<file path=ppt/slides/_rels/slide18.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41.png"/><Relationship Id="rId7" Type="http://schemas.openxmlformats.org/officeDocument/2006/relationships/image" Target="../media/image53.png"/><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42.svg"/></Relationships>
</file>

<file path=ppt/slides/_rels/slide19.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55.png"/><Relationship Id="rId1" Type="http://schemas.openxmlformats.org/officeDocument/2006/relationships/slideLayout" Target="../slideLayouts/slideLayout17.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ags" Target="../tags/tag16.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42.svg"/></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42.sv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60.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42.svg"/></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61.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42.svg"/></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62.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42.svg"/></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63.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42.svg"/></Relationships>
</file>

<file path=ppt/slides/_rels/slide29.xml.rels><?xml version="1.0" encoding="UTF-8" standalone="yes"?>
<Relationships xmlns="http://schemas.openxmlformats.org/package/2006/relationships"><Relationship Id="rId8" Type="http://schemas.openxmlformats.org/officeDocument/2006/relationships/hyperlink" Target="https://help.autobooks.co/contact-autobooks-support" TargetMode="External"/><Relationship Id="rId3" Type="http://schemas.openxmlformats.org/officeDocument/2006/relationships/notesSlide" Target="../notesSlides/notesSlide28.xml"/><Relationship Id="rId7" Type="http://schemas.openxmlformats.org/officeDocument/2006/relationships/hyperlink" Target="https://help.autobooks.co/" TargetMode="External"/><Relationship Id="rId2" Type="http://schemas.openxmlformats.org/officeDocument/2006/relationships/slideLayout" Target="../slideLayouts/slideLayout1.xml"/><Relationship Id="rId1" Type="http://schemas.openxmlformats.org/officeDocument/2006/relationships/tags" Target="../tags/tag17.xml"/><Relationship Id="rId6" Type="http://schemas.openxmlformats.org/officeDocument/2006/relationships/image" Target="../media/image66.png"/><Relationship Id="rId5" Type="http://schemas.openxmlformats.org/officeDocument/2006/relationships/image" Target="../media/image65.svg"/><Relationship Id="rId4" Type="http://schemas.openxmlformats.org/officeDocument/2006/relationships/image" Target="../media/image64.png"/><Relationship Id="rId9" Type="http://schemas.openxmlformats.org/officeDocument/2006/relationships/image" Target="../media/image67.png"/></Relationships>
</file>

<file path=ppt/slides/_rels/slide3.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svg"/><Relationship Id="rId11" Type="http://schemas.openxmlformats.org/officeDocument/2006/relationships/image" Target="../media/image10.png"/><Relationship Id="rId5" Type="http://schemas.openxmlformats.org/officeDocument/2006/relationships/image" Target="../media/image2.png"/><Relationship Id="rId10" Type="http://schemas.openxmlformats.org/officeDocument/2006/relationships/image" Target="../media/image9.svg"/><Relationship Id="rId4" Type="http://schemas.openxmlformats.org/officeDocument/2006/relationships/image" Target="../media/image5.svg"/><Relationship Id="rId9" Type="http://schemas.openxmlformats.org/officeDocument/2006/relationships/image" Target="../media/image8.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notesSlide" Target="../notesSlides/notesSlide30.xml"/><Relationship Id="rId7" Type="http://schemas.openxmlformats.org/officeDocument/2006/relationships/image" Target="../media/image71.svg"/><Relationship Id="rId12" Type="http://schemas.openxmlformats.org/officeDocument/2006/relationships/image" Target="../media/image76.png"/><Relationship Id="rId2" Type="http://schemas.openxmlformats.org/officeDocument/2006/relationships/slideLayout" Target="../slideLayouts/slideLayout3.xml"/><Relationship Id="rId1" Type="http://schemas.openxmlformats.org/officeDocument/2006/relationships/tags" Target="../tags/tag18.xml"/><Relationship Id="rId6" Type="http://schemas.openxmlformats.org/officeDocument/2006/relationships/image" Target="../media/image70.png"/><Relationship Id="rId11" Type="http://schemas.openxmlformats.org/officeDocument/2006/relationships/image" Target="../media/image75.svg"/><Relationship Id="rId5" Type="http://schemas.openxmlformats.org/officeDocument/2006/relationships/image" Target="../media/image69.svg"/><Relationship Id="rId10" Type="http://schemas.openxmlformats.org/officeDocument/2006/relationships/image" Target="../media/image74.png"/><Relationship Id="rId4" Type="http://schemas.openxmlformats.org/officeDocument/2006/relationships/image" Target="../media/image68.png"/><Relationship Id="rId9" Type="http://schemas.openxmlformats.org/officeDocument/2006/relationships/image" Target="../media/image73.sv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4.xml"/><Relationship Id="rId7" Type="http://schemas.openxmlformats.org/officeDocument/2006/relationships/image" Target="../media/image3.svg"/><Relationship Id="rId2" Type="http://schemas.openxmlformats.org/officeDocument/2006/relationships/slideLayout" Target="../slideLayouts/slideLayout1.xml"/><Relationship Id="rId1" Type="http://schemas.openxmlformats.org/officeDocument/2006/relationships/tags" Target="../tags/tag10.xml"/><Relationship Id="rId6" Type="http://schemas.openxmlformats.org/officeDocument/2006/relationships/image" Target="../media/image2.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13.sv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sv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2.svg"/><Relationship Id="rId5" Type="http://schemas.openxmlformats.org/officeDocument/2006/relationships/image" Target="../media/image16.sv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sv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notesSlide" Target="../notesSlides/notesSlide7.xml"/><Relationship Id="rId7" Type="http://schemas.openxmlformats.org/officeDocument/2006/relationships/image" Target="../media/image26.svg"/><Relationship Id="rId2" Type="http://schemas.openxmlformats.org/officeDocument/2006/relationships/slideLayout" Target="../slideLayouts/slideLayout1.xml"/><Relationship Id="rId1" Type="http://schemas.openxmlformats.org/officeDocument/2006/relationships/tags" Target="../tags/tag11.xml"/><Relationship Id="rId6" Type="http://schemas.openxmlformats.org/officeDocument/2006/relationships/image" Target="../media/image25.png"/><Relationship Id="rId11" Type="http://schemas.openxmlformats.org/officeDocument/2006/relationships/image" Target="../media/image30.svg"/><Relationship Id="rId5" Type="http://schemas.openxmlformats.org/officeDocument/2006/relationships/image" Target="../media/image24.sv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sv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a:gsLst>
            <a:gs pos="50000">
              <a:srgbClr val="05152C"/>
            </a:gs>
            <a:gs pos="100000">
              <a:schemeClr val="tx2"/>
            </a:gs>
          </a:gsLst>
          <a:lin ang="5400000" scaled="1"/>
        </a:gra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0245679-946D-CC07-9C60-604594EFDDAF}"/>
              </a:ext>
            </a:extLst>
          </p:cNvPr>
          <p:cNvSpPr/>
          <p:nvPr/>
        </p:nvSpPr>
        <p:spPr>
          <a:xfrm>
            <a:off x="30866" y="1061303"/>
            <a:ext cx="11358623" cy="4617720"/>
          </a:xfrm>
          <a:prstGeom prst="rect">
            <a:avLst/>
          </a:prstGeom>
          <a:solidFill>
            <a:schemeClr val="tx2">
              <a:alpha val="347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Montserrat Light" panose="02020603050405020304"/>
              <a:ea typeface="+mn-ea"/>
              <a:cs typeface="+mn-cs"/>
              <a:sym typeface="Arial"/>
            </a:endParaRPr>
          </a:p>
        </p:txBody>
      </p:sp>
      <p:sp>
        <p:nvSpPr>
          <p:cNvPr id="16" name="Graphic 1">
            <a:extLst>
              <a:ext uri="{FF2B5EF4-FFF2-40B4-BE49-F238E27FC236}">
                <a16:creationId xmlns:a16="http://schemas.microsoft.com/office/drawing/2014/main" id="{C07B66A3-F5A2-4097-A492-08EC0C4E2CAC}"/>
              </a:ext>
            </a:extLst>
          </p:cNvPr>
          <p:cNvSpPr/>
          <p:nvPr/>
        </p:nvSpPr>
        <p:spPr>
          <a:xfrm rot="9000000">
            <a:off x="3019459" y="965964"/>
            <a:ext cx="460131" cy="801623"/>
          </a:xfrm>
          <a:custGeom>
            <a:avLst/>
            <a:gdLst>
              <a:gd name="connsiteX0" fmla="*/ 487513 w 1239733"/>
              <a:gd name="connsiteY0" fmla="*/ 1903929 h 2159814"/>
              <a:gd name="connsiteX1" fmla="*/ 551265 w 1239733"/>
              <a:gd name="connsiteY1" fmla="*/ 1576465 h 2159814"/>
              <a:gd name="connsiteX2" fmla="*/ 0 w 1239733"/>
              <a:gd name="connsiteY2" fmla="*/ 564021 h 2159814"/>
              <a:gd name="connsiteX3" fmla="*/ 394886 w 1239733"/>
              <a:gd name="connsiteY3" fmla="*/ 0 h 2159814"/>
              <a:gd name="connsiteX4" fmla="*/ 1235784 w 1239733"/>
              <a:gd name="connsiteY4" fmla="*/ 1647794 h 2159814"/>
              <a:gd name="connsiteX5" fmla="*/ 1125781 w 1239733"/>
              <a:gd name="connsiteY5" fmla="*/ 2159815 h 2159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9733" h="2159814">
                <a:moveTo>
                  <a:pt x="487513" y="1903929"/>
                </a:moveTo>
                <a:cubicBezTo>
                  <a:pt x="525021" y="1798557"/>
                  <a:pt x="546510" y="1688185"/>
                  <a:pt x="551265" y="1576465"/>
                </a:cubicBezTo>
                <a:cubicBezTo>
                  <a:pt x="569516" y="1153481"/>
                  <a:pt x="343259" y="770525"/>
                  <a:pt x="0" y="564021"/>
                </a:cubicBezTo>
                <a:lnTo>
                  <a:pt x="394886" y="0"/>
                </a:lnTo>
                <a:cubicBezTo>
                  <a:pt x="937526" y="344423"/>
                  <a:pt x="1280785" y="966305"/>
                  <a:pt x="1235784" y="1647794"/>
                </a:cubicBezTo>
                <a:cubicBezTo>
                  <a:pt x="1224304" y="1822899"/>
                  <a:pt x="1187245" y="1995397"/>
                  <a:pt x="1125781" y="2159815"/>
                </a:cubicBezTo>
                <a:close/>
              </a:path>
            </a:pathLst>
          </a:custGeom>
          <a:noFill/>
          <a:ln w="12495" cap="flat">
            <a:solidFill>
              <a:schemeClr val="bg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6" name="Graphic 1">
            <a:extLst>
              <a:ext uri="{FF2B5EF4-FFF2-40B4-BE49-F238E27FC236}">
                <a16:creationId xmlns:a16="http://schemas.microsoft.com/office/drawing/2014/main" id="{39BEB025-E314-A85B-A940-53AB89232C0C}"/>
              </a:ext>
            </a:extLst>
          </p:cNvPr>
          <p:cNvSpPr/>
          <p:nvPr/>
        </p:nvSpPr>
        <p:spPr>
          <a:xfrm rot="5129663">
            <a:off x="-111624" y="5280571"/>
            <a:ext cx="859953" cy="1498177"/>
          </a:xfrm>
          <a:custGeom>
            <a:avLst/>
            <a:gdLst>
              <a:gd name="connsiteX0" fmla="*/ 487513 w 1239733"/>
              <a:gd name="connsiteY0" fmla="*/ 1903929 h 2159814"/>
              <a:gd name="connsiteX1" fmla="*/ 551265 w 1239733"/>
              <a:gd name="connsiteY1" fmla="*/ 1576465 h 2159814"/>
              <a:gd name="connsiteX2" fmla="*/ 0 w 1239733"/>
              <a:gd name="connsiteY2" fmla="*/ 564021 h 2159814"/>
              <a:gd name="connsiteX3" fmla="*/ 394886 w 1239733"/>
              <a:gd name="connsiteY3" fmla="*/ 0 h 2159814"/>
              <a:gd name="connsiteX4" fmla="*/ 1235784 w 1239733"/>
              <a:gd name="connsiteY4" fmla="*/ 1647794 h 2159814"/>
              <a:gd name="connsiteX5" fmla="*/ 1125781 w 1239733"/>
              <a:gd name="connsiteY5" fmla="*/ 2159815 h 2159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9733" h="2159814">
                <a:moveTo>
                  <a:pt x="487513" y="1903929"/>
                </a:moveTo>
                <a:cubicBezTo>
                  <a:pt x="525021" y="1798557"/>
                  <a:pt x="546510" y="1688185"/>
                  <a:pt x="551265" y="1576465"/>
                </a:cubicBezTo>
                <a:cubicBezTo>
                  <a:pt x="569516" y="1153481"/>
                  <a:pt x="343259" y="770525"/>
                  <a:pt x="0" y="564021"/>
                </a:cubicBezTo>
                <a:lnTo>
                  <a:pt x="394886" y="0"/>
                </a:lnTo>
                <a:cubicBezTo>
                  <a:pt x="937526" y="344423"/>
                  <a:pt x="1280785" y="966305"/>
                  <a:pt x="1235784" y="1647794"/>
                </a:cubicBezTo>
                <a:cubicBezTo>
                  <a:pt x="1224304" y="1822899"/>
                  <a:pt x="1187245" y="1995397"/>
                  <a:pt x="1125781" y="2159815"/>
                </a:cubicBezTo>
                <a:close/>
              </a:path>
            </a:pathLst>
          </a:custGeom>
          <a:gradFill>
            <a:gsLst>
              <a:gs pos="0">
                <a:schemeClr val="accent1"/>
              </a:gs>
              <a:gs pos="99000">
                <a:schemeClr val="accent2"/>
              </a:gs>
            </a:gsLst>
            <a:lin ang="5400000" scaled="1"/>
          </a:gradFill>
          <a:ln w="12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 name="Subtitle 2">
            <a:extLst>
              <a:ext uri="{FF2B5EF4-FFF2-40B4-BE49-F238E27FC236}">
                <a16:creationId xmlns:a16="http://schemas.microsoft.com/office/drawing/2014/main" id="{45D82089-105A-8E52-11AE-8E5AA6019712}"/>
              </a:ext>
            </a:extLst>
          </p:cNvPr>
          <p:cNvSpPr>
            <a:spLocks noGrp="1"/>
          </p:cNvSpPr>
          <p:nvPr>
            <p:ph type="subTitle" idx="4294967295"/>
          </p:nvPr>
        </p:nvSpPr>
        <p:spPr>
          <a:xfrm>
            <a:off x="1381696" y="2786678"/>
            <a:ext cx="6681788" cy="908050"/>
          </a:xfrm>
        </p:spPr>
        <p:txBody>
          <a:bodyPr/>
          <a:lstStyle/>
          <a:p>
            <a:pPr marL="0" indent="0">
              <a:buNone/>
            </a:pPr>
            <a:r>
              <a:rPr lang="en-US" sz="4800" noProof="0">
                <a:latin typeface="+mj-lt"/>
              </a:rPr>
              <a:t>The Basics of Autobooks</a:t>
            </a:r>
            <a:endParaRPr lang="en-US" sz="4800" noProof="0">
              <a:solidFill>
                <a:schemeClr val="bg1"/>
              </a:solidFill>
              <a:latin typeface="+mj-lt"/>
            </a:endParaRPr>
          </a:p>
        </p:txBody>
      </p:sp>
      <p:pic>
        <p:nvPicPr>
          <p:cNvPr id="14" name="Picture 13">
            <a:extLst>
              <a:ext uri="{FF2B5EF4-FFF2-40B4-BE49-F238E27FC236}">
                <a16:creationId xmlns:a16="http://schemas.microsoft.com/office/drawing/2014/main" id="{D59585A2-4F68-4524-29B9-87EE4E808FC4}"/>
              </a:ext>
            </a:extLst>
          </p:cNvPr>
          <p:cNvPicPr>
            <a:picLocks noChangeAspect="1"/>
          </p:cNvPicPr>
          <p:nvPr/>
        </p:nvPicPr>
        <p:blipFill rotWithShape="1">
          <a:blip r:embed="rId3">
            <a:extLst>
              <a:ext uri="{28A0092B-C50C-407E-A947-70E740481C1C}">
                <a14:useLocalDpi xmlns:a14="http://schemas.microsoft.com/office/drawing/2010/main"/>
              </a:ext>
            </a:extLst>
          </a:blip>
          <a:srcRect t="58085"/>
          <a:stretch/>
        </p:blipFill>
        <p:spPr>
          <a:xfrm>
            <a:off x="9604037" y="6329130"/>
            <a:ext cx="2269611" cy="357852"/>
          </a:xfrm>
          <a:prstGeom prst="rect">
            <a:avLst/>
          </a:prstGeom>
        </p:spPr>
      </p:pic>
      <p:sp>
        <p:nvSpPr>
          <p:cNvPr id="8" name="Graphic 3">
            <a:extLst>
              <a:ext uri="{FF2B5EF4-FFF2-40B4-BE49-F238E27FC236}">
                <a16:creationId xmlns:a16="http://schemas.microsoft.com/office/drawing/2014/main" id="{FBB6EEE5-4131-22D4-4006-0F301763FFCA}"/>
              </a:ext>
            </a:extLst>
          </p:cNvPr>
          <p:cNvSpPr/>
          <p:nvPr/>
        </p:nvSpPr>
        <p:spPr>
          <a:xfrm rot="3144560">
            <a:off x="-236486" y="226716"/>
            <a:ext cx="1596930" cy="779158"/>
          </a:xfrm>
          <a:custGeom>
            <a:avLst/>
            <a:gdLst>
              <a:gd name="connsiteX0" fmla="*/ 2184459 w 2318808"/>
              <a:gd name="connsiteY0" fmla="*/ 5161 h 1131369"/>
              <a:gd name="connsiteX1" fmla="*/ 2318808 w 2318808"/>
              <a:gd name="connsiteY1" fmla="*/ 721967 h 1131369"/>
              <a:gd name="connsiteX2" fmla="*/ 1323998 w 2318808"/>
              <a:gd name="connsiteY2" fmla="*/ 953780 h 1131369"/>
              <a:gd name="connsiteX3" fmla="*/ 314315 w 2318808"/>
              <a:gd name="connsiteY3" fmla="*/ 911291 h 1131369"/>
              <a:gd name="connsiteX4" fmla="*/ 0 w 2318808"/>
              <a:gd name="connsiteY4" fmla="*/ 593002 h 1131369"/>
              <a:gd name="connsiteX5" fmla="*/ 487407 w 2318808"/>
              <a:gd name="connsiteY5" fmla="*/ 108883 h 1131369"/>
              <a:gd name="connsiteX6" fmla="*/ 744983 w 2318808"/>
              <a:gd name="connsiteY6" fmla="*/ 370312 h 1131369"/>
              <a:gd name="connsiteX7" fmla="*/ 938071 w 2318808"/>
              <a:gd name="connsiteY7" fmla="*/ 382184 h 1131369"/>
              <a:gd name="connsiteX8" fmla="*/ 2058108 w 2318808"/>
              <a:gd name="connsiteY8" fmla="*/ 37 h 1131369"/>
              <a:gd name="connsiteX9" fmla="*/ 2184459 w 2318808"/>
              <a:gd name="connsiteY9" fmla="*/ 5161 h 1131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8808" h="1131369">
                <a:moveTo>
                  <a:pt x="2184459" y="5161"/>
                </a:moveTo>
                <a:lnTo>
                  <a:pt x="2318808" y="721967"/>
                </a:lnTo>
                <a:cubicBezTo>
                  <a:pt x="1969212" y="634804"/>
                  <a:pt x="1599033" y="721064"/>
                  <a:pt x="1323998" y="953780"/>
                </a:cubicBezTo>
                <a:cubicBezTo>
                  <a:pt x="1028185" y="1206032"/>
                  <a:pt x="587885" y="1187503"/>
                  <a:pt x="314315" y="911291"/>
                </a:cubicBezTo>
                <a:lnTo>
                  <a:pt x="0" y="593002"/>
                </a:lnTo>
                <a:lnTo>
                  <a:pt x="487407" y="108883"/>
                </a:lnTo>
                <a:lnTo>
                  <a:pt x="744983" y="370312"/>
                </a:lnTo>
                <a:cubicBezTo>
                  <a:pt x="796933" y="422853"/>
                  <a:pt x="880075" y="427965"/>
                  <a:pt x="938071" y="382184"/>
                </a:cubicBezTo>
                <a:cubicBezTo>
                  <a:pt x="1257610" y="132110"/>
                  <a:pt x="1652335" y="-2567"/>
                  <a:pt x="2058108" y="37"/>
                </a:cubicBezTo>
                <a:cubicBezTo>
                  <a:pt x="2100600" y="37"/>
                  <a:pt x="2142717" y="1745"/>
                  <a:pt x="2184459" y="5161"/>
                </a:cubicBezTo>
                <a:close/>
              </a:path>
            </a:pathLst>
          </a:custGeom>
          <a:gradFill>
            <a:gsLst>
              <a:gs pos="0">
                <a:srgbClr val="F3A912"/>
              </a:gs>
              <a:gs pos="100000">
                <a:srgbClr val="F3E504"/>
              </a:gs>
            </a:gsLst>
            <a:lin ang="5400000" scaled="1"/>
          </a:gradFill>
          <a:ln w="1249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10" name="Graphic 3">
            <a:extLst>
              <a:ext uri="{FF2B5EF4-FFF2-40B4-BE49-F238E27FC236}">
                <a16:creationId xmlns:a16="http://schemas.microsoft.com/office/drawing/2014/main" id="{4A8EA98F-5459-83DC-C1AA-CA20A7549F64}"/>
              </a:ext>
            </a:extLst>
          </p:cNvPr>
          <p:cNvSpPr/>
          <p:nvPr/>
        </p:nvSpPr>
        <p:spPr>
          <a:xfrm rot="16017341">
            <a:off x="10844035" y="706639"/>
            <a:ext cx="1101185" cy="537279"/>
          </a:xfrm>
          <a:custGeom>
            <a:avLst/>
            <a:gdLst>
              <a:gd name="connsiteX0" fmla="*/ 2184459 w 2318808"/>
              <a:gd name="connsiteY0" fmla="*/ 5161 h 1131369"/>
              <a:gd name="connsiteX1" fmla="*/ 2318808 w 2318808"/>
              <a:gd name="connsiteY1" fmla="*/ 721967 h 1131369"/>
              <a:gd name="connsiteX2" fmla="*/ 1323998 w 2318808"/>
              <a:gd name="connsiteY2" fmla="*/ 953780 h 1131369"/>
              <a:gd name="connsiteX3" fmla="*/ 314315 w 2318808"/>
              <a:gd name="connsiteY3" fmla="*/ 911291 h 1131369"/>
              <a:gd name="connsiteX4" fmla="*/ 0 w 2318808"/>
              <a:gd name="connsiteY4" fmla="*/ 593002 h 1131369"/>
              <a:gd name="connsiteX5" fmla="*/ 487407 w 2318808"/>
              <a:gd name="connsiteY5" fmla="*/ 108883 h 1131369"/>
              <a:gd name="connsiteX6" fmla="*/ 744983 w 2318808"/>
              <a:gd name="connsiteY6" fmla="*/ 370312 h 1131369"/>
              <a:gd name="connsiteX7" fmla="*/ 938071 w 2318808"/>
              <a:gd name="connsiteY7" fmla="*/ 382184 h 1131369"/>
              <a:gd name="connsiteX8" fmla="*/ 2058108 w 2318808"/>
              <a:gd name="connsiteY8" fmla="*/ 37 h 1131369"/>
              <a:gd name="connsiteX9" fmla="*/ 2184459 w 2318808"/>
              <a:gd name="connsiteY9" fmla="*/ 5161 h 1131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8808" h="1131369">
                <a:moveTo>
                  <a:pt x="2184459" y="5161"/>
                </a:moveTo>
                <a:lnTo>
                  <a:pt x="2318808" y="721967"/>
                </a:lnTo>
                <a:cubicBezTo>
                  <a:pt x="1969212" y="634804"/>
                  <a:pt x="1599033" y="721064"/>
                  <a:pt x="1323998" y="953780"/>
                </a:cubicBezTo>
                <a:cubicBezTo>
                  <a:pt x="1028185" y="1206032"/>
                  <a:pt x="587885" y="1187503"/>
                  <a:pt x="314315" y="911291"/>
                </a:cubicBezTo>
                <a:lnTo>
                  <a:pt x="0" y="593002"/>
                </a:lnTo>
                <a:lnTo>
                  <a:pt x="487407" y="108883"/>
                </a:lnTo>
                <a:lnTo>
                  <a:pt x="744983" y="370312"/>
                </a:lnTo>
                <a:cubicBezTo>
                  <a:pt x="796933" y="422853"/>
                  <a:pt x="880075" y="427965"/>
                  <a:pt x="938071" y="382184"/>
                </a:cubicBezTo>
                <a:cubicBezTo>
                  <a:pt x="1257610" y="132110"/>
                  <a:pt x="1652335" y="-2567"/>
                  <a:pt x="2058108" y="37"/>
                </a:cubicBezTo>
                <a:cubicBezTo>
                  <a:pt x="2100600" y="37"/>
                  <a:pt x="2142717" y="1745"/>
                  <a:pt x="2184459" y="5161"/>
                </a:cubicBezTo>
                <a:close/>
              </a:path>
            </a:pathLst>
          </a:custGeom>
          <a:noFill/>
          <a:ln w="12495"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17" name="Graphic 4">
            <a:extLst>
              <a:ext uri="{FF2B5EF4-FFF2-40B4-BE49-F238E27FC236}">
                <a16:creationId xmlns:a16="http://schemas.microsoft.com/office/drawing/2014/main" id="{221B39F8-FD25-0321-104E-79E3E04A00C7}"/>
              </a:ext>
            </a:extLst>
          </p:cNvPr>
          <p:cNvSpPr/>
          <p:nvPr/>
        </p:nvSpPr>
        <p:spPr>
          <a:xfrm rot="11060805">
            <a:off x="2030256" y="4925219"/>
            <a:ext cx="999129" cy="1008769"/>
          </a:xfrm>
          <a:custGeom>
            <a:avLst/>
            <a:gdLst>
              <a:gd name="connsiteX0" fmla="*/ 638417 w 1851784"/>
              <a:gd name="connsiteY0" fmla="*/ 1048893 h 1869651"/>
              <a:gd name="connsiteX1" fmla="*/ 521144 w 1851784"/>
              <a:gd name="connsiteY1" fmla="*/ 932391 h 1869651"/>
              <a:gd name="connsiteX2" fmla="*/ 521144 w 1851784"/>
              <a:gd name="connsiteY2" fmla="*/ 932391 h 1869651"/>
              <a:gd name="connsiteX3" fmla="*/ 0 w 1851784"/>
              <a:gd name="connsiteY3" fmla="*/ 677785 h 1869651"/>
              <a:gd name="connsiteX4" fmla="*/ 156908 w 1851784"/>
              <a:gd name="connsiteY4" fmla="*/ 0 h 1869651"/>
              <a:gd name="connsiteX5" fmla="*/ 1097600 w 1851784"/>
              <a:gd name="connsiteY5" fmla="*/ 520326 h 1869651"/>
              <a:gd name="connsiteX6" fmla="*/ 1097600 w 1851784"/>
              <a:gd name="connsiteY6" fmla="*/ 520326 h 1869651"/>
              <a:gd name="connsiteX7" fmla="*/ 1851785 w 1851784"/>
              <a:gd name="connsiteY7" fmla="*/ 1272407 h 1869651"/>
              <a:gd name="connsiteX8" fmla="*/ 1462965 w 1851784"/>
              <a:gd name="connsiteY8" fmla="*/ 1869652 h 186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1784" h="1869651">
                <a:moveTo>
                  <a:pt x="638417" y="1048893"/>
                </a:moveTo>
                <a:cubicBezTo>
                  <a:pt x="602196" y="1007297"/>
                  <a:pt x="563003" y="968362"/>
                  <a:pt x="521144" y="932391"/>
                </a:cubicBezTo>
                <a:lnTo>
                  <a:pt x="521144" y="932391"/>
                </a:lnTo>
                <a:cubicBezTo>
                  <a:pt x="372393" y="804197"/>
                  <a:pt x="192863" y="716488"/>
                  <a:pt x="0" y="677785"/>
                </a:cubicBezTo>
                <a:lnTo>
                  <a:pt x="156908" y="0"/>
                </a:lnTo>
                <a:cubicBezTo>
                  <a:pt x="515571" y="76181"/>
                  <a:pt x="843164" y="257383"/>
                  <a:pt x="1097600" y="520326"/>
                </a:cubicBezTo>
                <a:lnTo>
                  <a:pt x="1097600" y="520326"/>
                </a:lnTo>
                <a:lnTo>
                  <a:pt x="1851785" y="1272407"/>
                </a:lnTo>
                <a:lnTo>
                  <a:pt x="1462965" y="1869652"/>
                </a:lnTo>
                <a:close/>
              </a:path>
            </a:pathLst>
          </a:custGeom>
          <a:gradFill>
            <a:gsLst>
              <a:gs pos="0">
                <a:schemeClr val="accent2"/>
              </a:gs>
              <a:gs pos="100000">
                <a:schemeClr val="bg1"/>
              </a:gs>
            </a:gsLst>
            <a:lin ang="5400000" scaled="1"/>
          </a:gradFill>
          <a:ln w="1248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2" name="Graphic 4">
            <a:extLst>
              <a:ext uri="{FF2B5EF4-FFF2-40B4-BE49-F238E27FC236}">
                <a16:creationId xmlns:a16="http://schemas.microsoft.com/office/drawing/2014/main" id="{25AAD559-C63A-E608-3E08-E8D4BAC178D2}"/>
              </a:ext>
            </a:extLst>
          </p:cNvPr>
          <p:cNvSpPr/>
          <p:nvPr/>
        </p:nvSpPr>
        <p:spPr>
          <a:xfrm rot="4380464">
            <a:off x="7833185" y="-121815"/>
            <a:ext cx="460598" cy="465042"/>
          </a:xfrm>
          <a:custGeom>
            <a:avLst/>
            <a:gdLst>
              <a:gd name="connsiteX0" fmla="*/ 638417 w 1851784"/>
              <a:gd name="connsiteY0" fmla="*/ 1048893 h 1869651"/>
              <a:gd name="connsiteX1" fmla="*/ 521144 w 1851784"/>
              <a:gd name="connsiteY1" fmla="*/ 932391 h 1869651"/>
              <a:gd name="connsiteX2" fmla="*/ 521144 w 1851784"/>
              <a:gd name="connsiteY2" fmla="*/ 932391 h 1869651"/>
              <a:gd name="connsiteX3" fmla="*/ 0 w 1851784"/>
              <a:gd name="connsiteY3" fmla="*/ 677785 h 1869651"/>
              <a:gd name="connsiteX4" fmla="*/ 156908 w 1851784"/>
              <a:gd name="connsiteY4" fmla="*/ 0 h 1869651"/>
              <a:gd name="connsiteX5" fmla="*/ 1097600 w 1851784"/>
              <a:gd name="connsiteY5" fmla="*/ 520326 h 1869651"/>
              <a:gd name="connsiteX6" fmla="*/ 1097600 w 1851784"/>
              <a:gd name="connsiteY6" fmla="*/ 520326 h 1869651"/>
              <a:gd name="connsiteX7" fmla="*/ 1851785 w 1851784"/>
              <a:gd name="connsiteY7" fmla="*/ 1272407 h 1869651"/>
              <a:gd name="connsiteX8" fmla="*/ 1462965 w 1851784"/>
              <a:gd name="connsiteY8" fmla="*/ 1869652 h 186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1784" h="1869651">
                <a:moveTo>
                  <a:pt x="638417" y="1048893"/>
                </a:moveTo>
                <a:cubicBezTo>
                  <a:pt x="602196" y="1007297"/>
                  <a:pt x="563003" y="968362"/>
                  <a:pt x="521144" y="932391"/>
                </a:cubicBezTo>
                <a:lnTo>
                  <a:pt x="521144" y="932391"/>
                </a:lnTo>
                <a:cubicBezTo>
                  <a:pt x="372393" y="804197"/>
                  <a:pt x="192863" y="716488"/>
                  <a:pt x="0" y="677785"/>
                </a:cubicBezTo>
                <a:lnTo>
                  <a:pt x="156908" y="0"/>
                </a:lnTo>
                <a:cubicBezTo>
                  <a:pt x="515571" y="76181"/>
                  <a:pt x="843164" y="257383"/>
                  <a:pt x="1097600" y="520326"/>
                </a:cubicBezTo>
                <a:lnTo>
                  <a:pt x="1097600" y="520326"/>
                </a:lnTo>
                <a:lnTo>
                  <a:pt x="1851785" y="1272407"/>
                </a:lnTo>
                <a:lnTo>
                  <a:pt x="1462965" y="1869652"/>
                </a:lnTo>
                <a:close/>
              </a:path>
            </a:pathLst>
          </a:custGeom>
          <a:gradFill>
            <a:gsLst>
              <a:gs pos="0">
                <a:schemeClr val="accent2"/>
              </a:gs>
              <a:gs pos="100000">
                <a:schemeClr val="bg1"/>
              </a:gs>
            </a:gsLst>
            <a:lin ang="5400000" scaled="1"/>
          </a:gradFill>
          <a:ln w="1248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5" name="Graphic 3">
            <a:extLst>
              <a:ext uri="{FF2B5EF4-FFF2-40B4-BE49-F238E27FC236}">
                <a16:creationId xmlns:a16="http://schemas.microsoft.com/office/drawing/2014/main" id="{69E971F2-2CE0-5017-5441-23C3CDD666FE}"/>
              </a:ext>
            </a:extLst>
          </p:cNvPr>
          <p:cNvSpPr/>
          <p:nvPr/>
        </p:nvSpPr>
        <p:spPr>
          <a:xfrm rot="16017341">
            <a:off x="3276078" y="5720942"/>
            <a:ext cx="2493038" cy="1216378"/>
          </a:xfrm>
          <a:custGeom>
            <a:avLst/>
            <a:gdLst>
              <a:gd name="connsiteX0" fmla="*/ 2184459 w 2318808"/>
              <a:gd name="connsiteY0" fmla="*/ 5161 h 1131369"/>
              <a:gd name="connsiteX1" fmla="*/ 2318808 w 2318808"/>
              <a:gd name="connsiteY1" fmla="*/ 721967 h 1131369"/>
              <a:gd name="connsiteX2" fmla="*/ 1323998 w 2318808"/>
              <a:gd name="connsiteY2" fmla="*/ 953780 h 1131369"/>
              <a:gd name="connsiteX3" fmla="*/ 314315 w 2318808"/>
              <a:gd name="connsiteY3" fmla="*/ 911291 h 1131369"/>
              <a:gd name="connsiteX4" fmla="*/ 0 w 2318808"/>
              <a:gd name="connsiteY4" fmla="*/ 593002 h 1131369"/>
              <a:gd name="connsiteX5" fmla="*/ 487407 w 2318808"/>
              <a:gd name="connsiteY5" fmla="*/ 108883 h 1131369"/>
              <a:gd name="connsiteX6" fmla="*/ 744983 w 2318808"/>
              <a:gd name="connsiteY6" fmla="*/ 370312 h 1131369"/>
              <a:gd name="connsiteX7" fmla="*/ 938071 w 2318808"/>
              <a:gd name="connsiteY7" fmla="*/ 382184 h 1131369"/>
              <a:gd name="connsiteX8" fmla="*/ 2058108 w 2318808"/>
              <a:gd name="connsiteY8" fmla="*/ 37 h 1131369"/>
              <a:gd name="connsiteX9" fmla="*/ 2184459 w 2318808"/>
              <a:gd name="connsiteY9" fmla="*/ 5161 h 1131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8808" h="1131369">
                <a:moveTo>
                  <a:pt x="2184459" y="5161"/>
                </a:moveTo>
                <a:lnTo>
                  <a:pt x="2318808" y="721967"/>
                </a:lnTo>
                <a:cubicBezTo>
                  <a:pt x="1969212" y="634804"/>
                  <a:pt x="1599033" y="721064"/>
                  <a:pt x="1323998" y="953780"/>
                </a:cubicBezTo>
                <a:cubicBezTo>
                  <a:pt x="1028185" y="1206032"/>
                  <a:pt x="587885" y="1187503"/>
                  <a:pt x="314315" y="911291"/>
                </a:cubicBezTo>
                <a:lnTo>
                  <a:pt x="0" y="593002"/>
                </a:lnTo>
                <a:lnTo>
                  <a:pt x="487407" y="108883"/>
                </a:lnTo>
                <a:lnTo>
                  <a:pt x="744983" y="370312"/>
                </a:lnTo>
                <a:cubicBezTo>
                  <a:pt x="796933" y="422853"/>
                  <a:pt x="880075" y="427965"/>
                  <a:pt x="938071" y="382184"/>
                </a:cubicBezTo>
                <a:cubicBezTo>
                  <a:pt x="1257610" y="132110"/>
                  <a:pt x="1652335" y="-2567"/>
                  <a:pt x="2058108" y="37"/>
                </a:cubicBezTo>
                <a:cubicBezTo>
                  <a:pt x="2100600" y="37"/>
                  <a:pt x="2142717" y="1745"/>
                  <a:pt x="2184459" y="5161"/>
                </a:cubicBezTo>
                <a:close/>
              </a:path>
            </a:pathLst>
          </a:custGeom>
          <a:noFill/>
          <a:ln w="12495"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11" name="Graphic 1">
            <a:extLst>
              <a:ext uri="{FF2B5EF4-FFF2-40B4-BE49-F238E27FC236}">
                <a16:creationId xmlns:a16="http://schemas.microsoft.com/office/drawing/2014/main" id="{EE5606BC-45BB-D851-0A1D-3B47E11A81E3}"/>
              </a:ext>
            </a:extLst>
          </p:cNvPr>
          <p:cNvSpPr/>
          <p:nvPr/>
        </p:nvSpPr>
        <p:spPr>
          <a:xfrm rot="12355801">
            <a:off x="11449357" y="3828962"/>
            <a:ext cx="469905" cy="818650"/>
          </a:xfrm>
          <a:custGeom>
            <a:avLst/>
            <a:gdLst>
              <a:gd name="connsiteX0" fmla="*/ 487513 w 1239733"/>
              <a:gd name="connsiteY0" fmla="*/ 1903929 h 2159814"/>
              <a:gd name="connsiteX1" fmla="*/ 551265 w 1239733"/>
              <a:gd name="connsiteY1" fmla="*/ 1576465 h 2159814"/>
              <a:gd name="connsiteX2" fmla="*/ 0 w 1239733"/>
              <a:gd name="connsiteY2" fmla="*/ 564021 h 2159814"/>
              <a:gd name="connsiteX3" fmla="*/ 394886 w 1239733"/>
              <a:gd name="connsiteY3" fmla="*/ 0 h 2159814"/>
              <a:gd name="connsiteX4" fmla="*/ 1235784 w 1239733"/>
              <a:gd name="connsiteY4" fmla="*/ 1647794 h 2159814"/>
              <a:gd name="connsiteX5" fmla="*/ 1125781 w 1239733"/>
              <a:gd name="connsiteY5" fmla="*/ 2159815 h 2159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9733" h="2159814">
                <a:moveTo>
                  <a:pt x="487513" y="1903929"/>
                </a:moveTo>
                <a:cubicBezTo>
                  <a:pt x="525021" y="1798557"/>
                  <a:pt x="546510" y="1688185"/>
                  <a:pt x="551265" y="1576465"/>
                </a:cubicBezTo>
                <a:cubicBezTo>
                  <a:pt x="569516" y="1153481"/>
                  <a:pt x="343259" y="770525"/>
                  <a:pt x="0" y="564021"/>
                </a:cubicBezTo>
                <a:lnTo>
                  <a:pt x="394886" y="0"/>
                </a:lnTo>
                <a:cubicBezTo>
                  <a:pt x="937526" y="344423"/>
                  <a:pt x="1280785" y="966305"/>
                  <a:pt x="1235784" y="1647794"/>
                </a:cubicBezTo>
                <a:cubicBezTo>
                  <a:pt x="1224304" y="1822899"/>
                  <a:pt x="1187245" y="1995397"/>
                  <a:pt x="1125781" y="2159815"/>
                </a:cubicBezTo>
                <a:close/>
              </a:path>
            </a:pathLst>
          </a:custGeom>
          <a:gradFill>
            <a:gsLst>
              <a:gs pos="0">
                <a:schemeClr val="accent1"/>
              </a:gs>
              <a:gs pos="99000">
                <a:schemeClr val="accent2"/>
              </a:gs>
            </a:gsLst>
            <a:lin ang="5400000" scaled="1"/>
          </a:gradFill>
          <a:ln w="12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12" name="Graphic 1">
            <a:extLst>
              <a:ext uri="{FF2B5EF4-FFF2-40B4-BE49-F238E27FC236}">
                <a16:creationId xmlns:a16="http://schemas.microsoft.com/office/drawing/2014/main" id="{7170CAF5-AB99-7C3A-946C-986B8C4200BA}"/>
              </a:ext>
            </a:extLst>
          </p:cNvPr>
          <p:cNvSpPr/>
          <p:nvPr/>
        </p:nvSpPr>
        <p:spPr>
          <a:xfrm rot="9000000">
            <a:off x="-67735" y="1923720"/>
            <a:ext cx="460131" cy="801623"/>
          </a:xfrm>
          <a:custGeom>
            <a:avLst/>
            <a:gdLst>
              <a:gd name="connsiteX0" fmla="*/ 487513 w 1239733"/>
              <a:gd name="connsiteY0" fmla="*/ 1903929 h 2159814"/>
              <a:gd name="connsiteX1" fmla="*/ 551265 w 1239733"/>
              <a:gd name="connsiteY1" fmla="*/ 1576465 h 2159814"/>
              <a:gd name="connsiteX2" fmla="*/ 0 w 1239733"/>
              <a:gd name="connsiteY2" fmla="*/ 564021 h 2159814"/>
              <a:gd name="connsiteX3" fmla="*/ 394886 w 1239733"/>
              <a:gd name="connsiteY3" fmla="*/ 0 h 2159814"/>
              <a:gd name="connsiteX4" fmla="*/ 1235784 w 1239733"/>
              <a:gd name="connsiteY4" fmla="*/ 1647794 h 2159814"/>
              <a:gd name="connsiteX5" fmla="*/ 1125781 w 1239733"/>
              <a:gd name="connsiteY5" fmla="*/ 2159815 h 2159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9733" h="2159814">
                <a:moveTo>
                  <a:pt x="487513" y="1903929"/>
                </a:moveTo>
                <a:cubicBezTo>
                  <a:pt x="525021" y="1798557"/>
                  <a:pt x="546510" y="1688185"/>
                  <a:pt x="551265" y="1576465"/>
                </a:cubicBezTo>
                <a:cubicBezTo>
                  <a:pt x="569516" y="1153481"/>
                  <a:pt x="343259" y="770525"/>
                  <a:pt x="0" y="564021"/>
                </a:cubicBezTo>
                <a:lnTo>
                  <a:pt x="394886" y="0"/>
                </a:lnTo>
                <a:cubicBezTo>
                  <a:pt x="937526" y="344423"/>
                  <a:pt x="1280785" y="966305"/>
                  <a:pt x="1235784" y="1647794"/>
                </a:cubicBezTo>
                <a:cubicBezTo>
                  <a:pt x="1224304" y="1822899"/>
                  <a:pt x="1187245" y="1995397"/>
                  <a:pt x="1125781" y="2159815"/>
                </a:cubicBezTo>
                <a:close/>
              </a:path>
            </a:pathLst>
          </a:custGeom>
          <a:noFill/>
          <a:ln w="12495" cap="flat">
            <a:solidFill>
              <a:schemeClr val="bg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489008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Graphic 37">
            <a:extLst>
              <a:ext uri="{FF2B5EF4-FFF2-40B4-BE49-F238E27FC236}">
                <a16:creationId xmlns:a16="http://schemas.microsoft.com/office/drawing/2014/main" id="{D5363257-CBB6-8E76-2A46-F2CDDBC8E0EB}"/>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t="44662"/>
          <a:stretch>
            <a:fillRect/>
          </a:stretch>
        </p:blipFill>
        <p:spPr>
          <a:xfrm rot="12600000" flipH="1" flipV="1">
            <a:off x="6753637" y="-582279"/>
            <a:ext cx="7156874" cy="6510789"/>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pic>
        <p:nvPicPr>
          <p:cNvPr id="300" name="Graphic 299">
            <a:extLst>
              <a:ext uri="{FF2B5EF4-FFF2-40B4-BE49-F238E27FC236}">
                <a16:creationId xmlns:a16="http://schemas.microsoft.com/office/drawing/2014/main" id="{A7A82323-4453-BB49-EB58-EDC68D731BE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6200000">
            <a:off x="-2061826" y="2177896"/>
            <a:ext cx="7147049" cy="3573525"/>
          </a:xfrm>
          <a:prstGeom prst="rect">
            <a:avLst/>
          </a:prstGeom>
        </p:spPr>
      </p:pic>
      <p:sp>
        <p:nvSpPr>
          <p:cNvPr id="21" name="Title"/>
          <p:cNvSpPr>
            <a:spLocks noGrp="1"/>
          </p:cNvSpPr>
          <p:nvPr>
            <p:ph type="title" idx="17"/>
          </p:nvPr>
        </p:nvSpPr>
        <p:spPr>
          <a:xfrm>
            <a:off x="495407" y="377548"/>
            <a:ext cx="10745263" cy="689869"/>
          </a:xfrm>
        </p:spPr>
        <p:txBody>
          <a:bodyPr/>
          <a:lstStyle/>
          <a:p>
            <a:r>
              <a:rPr lang="en-US" sz="3600">
                <a:solidFill>
                  <a:schemeClr val="bg1"/>
                </a:solidFill>
              </a:rPr>
              <a:t>The Essentials: Payment Features</a:t>
            </a:r>
            <a:endParaRPr lang="ru-RU" sz="3600">
              <a:solidFill>
                <a:schemeClr val="bg1"/>
              </a:solidFill>
            </a:endParaRPr>
          </a:p>
        </p:txBody>
      </p:sp>
      <p:sp>
        <p:nvSpPr>
          <p:cNvPr id="3" name="Rectangle 1"/>
          <p:cNvSpPr>
            <a:spLocks noChangeAspect="1" noChangeArrowheads="1" noTextEdit="1"/>
          </p:cNvSpPr>
          <p:nvPr/>
        </p:nvSpPr>
        <p:spPr bwMode="auto">
          <a:xfrm>
            <a:off x="6429946" y="1765684"/>
            <a:ext cx="379413"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8" name="Rectangle 2"/>
          <p:cNvSpPr>
            <a:spLocks noChangeAspect="1" noChangeArrowheads="1" noTextEdit="1"/>
          </p:cNvSpPr>
          <p:nvPr/>
        </p:nvSpPr>
        <p:spPr bwMode="auto">
          <a:xfrm>
            <a:off x="6773812" y="3003901"/>
            <a:ext cx="3778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12" name="Rectangle 3"/>
          <p:cNvSpPr>
            <a:spLocks noChangeAspect="1" noChangeArrowheads="1" noTextEdit="1"/>
          </p:cNvSpPr>
          <p:nvPr/>
        </p:nvSpPr>
        <p:spPr bwMode="auto">
          <a:xfrm>
            <a:off x="6427566" y="3093195"/>
            <a:ext cx="384175"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10" name="Rectangle 3">
            <a:extLst>
              <a:ext uri="{FF2B5EF4-FFF2-40B4-BE49-F238E27FC236}">
                <a16:creationId xmlns:a16="http://schemas.microsoft.com/office/drawing/2014/main" id="{FC5E697B-D70B-41E8-7817-6C6860DAC2E1}"/>
              </a:ext>
            </a:extLst>
          </p:cNvPr>
          <p:cNvSpPr>
            <a:spLocks noChangeAspect="1" noChangeArrowheads="1" noTextEdit="1"/>
          </p:cNvSpPr>
          <p:nvPr/>
        </p:nvSpPr>
        <p:spPr bwMode="auto">
          <a:xfrm>
            <a:off x="10531156" y="3580484"/>
            <a:ext cx="384175"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11" name="Rectangle 3">
            <a:extLst>
              <a:ext uri="{FF2B5EF4-FFF2-40B4-BE49-F238E27FC236}">
                <a16:creationId xmlns:a16="http://schemas.microsoft.com/office/drawing/2014/main" id="{1FEFA25F-43B7-ECFF-9BCF-74452D0998E8}"/>
              </a:ext>
            </a:extLst>
          </p:cNvPr>
          <p:cNvSpPr>
            <a:spLocks noChangeAspect="1" noChangeArrowheads="1" noTextEdit="1"/>
          </p:cNvSpPr>
          <p:nvPr/>
        </p:nvSpPr>
        <p:spPr bwMode="auto">
          <a:xfrm>
            <a:off x="10146981" y="1175200"/>
            <a:ext cx="384175"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pic>
        <p:nvPicPr>
          <p:cNvPr id="16" name="Picture 15">
            <a:extLst>
              <a:ext uri="{FF2B5EF4-FFF2-40B4-BE49-F238E27FC236}">
                <a16:creationId xmlns:a16="http://schemas.microsoft.com/office/drawing/2014/main" id="{F54677C5-0BD9-80E9-9990-77EDB6A55BDE}"/>
              </a:ext>
            </a:extLst>
          </p:cNvPr>
          <p:cNvPicPr>
            <a:picLocks noChangeAspect="1"/>
          </p:cNvPicPr>
          <p:nvPr/>
        </p:nvPicPr>
        <p:blipFill>
          <a:blip r:embed="rId8"/>
          <a:srcRect l="12361" t="6636" r="7508" b="11778"/>
          <a:stretch/>
        </p:blipFill>
        <p:spPr>
          <a:xfrm>
            <a:off x="3955675" y="1993984"/>
            <a:ext cx="2596327" cy="3965200"/>
          </a:xfrm>
          <a:prstGeom prst="rect">
            <a:avLst/>
          </a:prstGeom>
        </p:spPr>
      </p:pic>
      <p:pic>
        <p:nvPicPr>
          <p:cNvPr id="18" name="Picture 17" descr="A screenshot of a contact form&#10;&#10;Description automatically generated">
            <a:extLst>
              <a:ext uri="{FF2B5EF4-FFF2-40B4-BE49-F238E27FC236}">
                <a16:creationId xmlns:a16="http://schemas.microsoft.com/office/drawing/2014/main" id="{9F4A08ED-B1A4-7B53-067E-A36CE2AEB21E}"/>
              </a:ext>
            </a:extLst>
          </p:cNvPr>
          <p:cNvPicPr>
            <a:picLocks noChangeAspect="1"/>
          </p:cNvPicPr>
          <p:nvPr/>
        </p:nvPicPr>
        <p:blipFill>
          <a:blip r:embed="rId9"/>
          <a:srcRect r="9412"/>
          <a:stretch/>
        </p:blipFill>
        <p:spPr>
          <a:xfrm>
            <a:off x="6943080" y="2045375"/>
            <a:ext cx="2186127" cy="3965200"/>
          </a:xfrm>
          <a:prstGeom prst="rect">
            <a:avLst/>
          </a:prstGeom>
        </p:spPr>
      </p:pic>
      <p:grpSp>
        <p:nvGrpSpPr>
          <p:cNvPr id="7" name="Group 6">
            <a:extLst>
              <a:ext uri="{FF2B5EF4-FFF2-40B4-BE49-F238E27FC236}">
                <a16:creationId xmlns:a16="http://schemas.microsoft.com/office/drawing/2014/main" id="{700404AB-4A16-C442-89A6-D0166ABA6111}"/>
              </a:ext>
            </a:extLst>
          </p:cNvPr>
          <p:cNvGrpSpPr/>
          <p:nvPr/>
        </p:nvGrpSpPr>
        <p:grpSpPr>
          <a:xfrm>
            <a:off x="9544081" y="2045215"/>
            <a:ext cx="2377612" cy="3616897"/>
            <a:chOff x="3411062" y="3134875"/>
            <a:chExt cx="3550722" cy="5401467"/>
          </a:xfrm>
        </p:grpSpPr>
        <p:pic>
          <p:nvPicPr>
            <p:cNvPr id="5" name="Picture 4">
              <a:extLst>
                <a:ext uri="{FF2B5EF4-FFF2-40B4-BE49-F238E27FC236}">
                  <a16:creationId xmlns:a16="http://schemas.microsoft.com/office/drawing/2014/main" id="{214C51A2-05C7-A4EA-772D-3C43805A7A28}"/>
                </a:ext>
              </a:extLst>
            </p:cNvPr>
            <p:cNvPicPr>
              <a:picLocks noChangeAspect="1"/>
            </p:cNvPicPr>
            <p:nvPr/>
          </p:nvPicPr>
          <p:blipFill>
            <a:blip r:embed="rId10"/>
            <a:srcRect b="13684"/>
            <a:stretch/>
          </p:blipFill>
          <p:spPr>
            <a:xfrm>
              <a:off x="3742316" y="3134875"/>
              <a:ext cx="2888218" cy="5401467"/>
            </a:xfrm>
            <a:prstGeom prst="roundRect">
              <a:avLst>
                <a:gd name="adj" fmla="val 6623"/>
              </a:avLst>
            </a:prstGeom>
            <a:effectLst>
              <a:outerShdw blurRad="279695" dist="125675" dir="2700000" algn="tl" rotWithShape="0">
                <a:prstClr val="black">
                  <a:alpha val="12911"/>
                </a:prstClr>
              </a:outerShdw>
            </a:effectLst>
          </p:spPr>
        </p:pic>
        <p:pic>
          <p:nvPicPr>
            <p:cNvPr id="6" name="Picture 5">
              <a:extLst>
                <a:ext uri="{FF2B5EF4-FFF2-40B4-BE49-F238E27FC236}">
                  <a16:creationId xmlns:a16="http://schemas.microsoft.com/office/drawing/2014/main" id="{124AFC80-7DB1-1DCD-3886-21425158B84C}"/>
                </a:ext>
              </a:extLst>
            </p:cNvPr>
            <p:cNvPicPr>
              <a:picLocks noChangeAspect="1"/>
            </p:cNvPicPr>
            <p:nvPr/>
          </p:nvPicPr>
          <p:blipFill rotWithShape="1">
            <a:blip r:embed="rId10"/>
            <a:srcRect l="17637" t="16565" r="19757" b="78009"/>
            <a:stretch/>
          </p:blipFill>
          <p:spPr>
            <a:xfrm>
              <a:off x="3411062" y="4091989"/>
              <a:ext cx="3550722" cy="666786"/>
            </a:xfrm>
            <a:prstGeom prst="roundRect">
              <a:avLst>
                <a:gd name="adj" fmla="val 9912"/>
              </a:avLst>
            </a:prstGeom>
            <a:ln w="25400">
              <a:solidFill>
                <a:schemeClr val="accent1"/>
              </a:solidFill>
            </a:ln>
            <a:effectLst>
              <a:outerShdw blurRad="279695" dist="125675" dir="2700000" algn="tl" rotWithShape="0">
                <a:prstClr val="black">
                  <a:alpha val="29000"/>
                </a:prstClr>
              </a:outerShdw>
            </a:effectLst>
          </p:spPr>
        </p:pic>
      </p:grpSp>
      <p:pic>
        <p:nvPicPr>
          <p:cNvPr id="22" name="Picture 21">
            <a:extLst>
              <a:ext uri="{FF2B5EF4-FFF2-40B4-BE49-F238E27FC236}">
                <a16:creationId xmlns:a16="http://schemas.microsoft.com/office/drawing/2014/main" id="{9D1560AC-37AD-E7D3-8340-09CA7064B96F}"/>
              </a:ext>
            </a:extLst>
          </p:cNvPr>
          <p:cNvPicPr>
            <a:picLocks noChangeAspect="1"/>
          </p:cNvPicPr>
          <p:nvPr/>
        </p:nvPicPr>
        <p:blipFill>
          <a:blip r:embed="rId11"/>
          <a:srcRect l="8074" t="5244" r="8705" b="8363"/>
          <a:stretch/>
        </p:blipFill>
        <p:spPr>
          <a:xfrm>
            <a:off x="495407" y="1972211"/>
            <a:ext cx="3024865" cy="3425628"/>
          </a:xfrm>
          <a:prstGeom prst="rect">
            <a:avLst/>
          </a:prstGeom>
        </p:spPr>
      </p:pic>
      <p:sp>
        <p:nvSpPr>
          <p:cNvPr id="24" name="Freeform 23">
            <a:extLst>
              <a:ext uri="{FF2B5EF4-FFF2-40B4-BE49-F238E27FC236}">
                <a16:creationId xmlns:a16="http://schemas.microsoft.com/office/drawing/2014/main" id="{AF21C400-5290-8363-1611-0268F3B69D3F}"/>
              </a:ext>
            </a:extLst>
          </p:cNvPr>
          <p:cNvSpPr/>
          <p:nvPr/>
        </p:nvSpPr>
        <p:spPr>
          <a:xfrm rot="10800000" flipV="1">
            <a:off x="2532166" y="1959902"/>
            <a:ext cx="1201699" cy="4852758"/>
          </a:xfrm>
          <a:custGeom>
            <a:avLst/>
            <a:gdLst>
              <a:gd name="connsiteX0" fmla="*/ 0 w 3847070"/>
              <a:gd name="connsiteY0" fmla="*/ 0 h 3351991"/>
              <a:gd name="connsiteX1" fmla="*/ 3847070 w 3847070"/>
              <a:gd name="connsiteY1" fmla="*/ 0 h 3351991"/>
              <a:gd name="connsiteX2" fmla="*/ 3847070 w 3847070"/>
              <a:gd name="connsiteY2" fmla="*/ 3351991 h 3351991"/>
              <a:gd name="connsiteX3" fmla="*/ 1274467 w 3847070"/>
              <a:gd name="connsiteY3" fmla="*/ 3351991 h 3351991"/>
              <a:gd name="connsiteX4" fmla="*/ 0 w 3847070"/>
              <a:gd name="connsiteY4" fmla="*/ 2077524 h 3351991"/>
              <a:gd name="connsiteX0" fmla="*/ 3847070 w 3938510"/>
              <a:gd name="connsiteY0" fmla="*/ 0 h 3351991"/>
              <a:gd name="connsiteX1" fmla="*/ 3847070 w 3938510"/>
              <a:gd name="connsiteY1" fmla="*/ 3351991 h 3351991"/>
              <a:gd name="connsiteX2" fmla="*/ 1274467 w 3938510"/>
              <a:gd name="connsiteY2" fmla="*/ 3351991 h 3351991"/>
              <a:gd name="connsiteX3" fmla="*/ 0 w 3938510"/>
              <a:gd name="connsiteY3" fmla="*/ 2077524 h 3351991"/>
              <a:gd name="connsiteX4" fmla="*/ 0 w 3938510"/>
              <a:gd name="connsiteY4" fmla="*/ 0 h 3351991"/>
              <a:gd name="connsiteX5" fmla="*/ 3938510 w 3938510"/>
              <a:gd name="connsiteY5" fmla="*/ 91440 h 3351991"/>
              <a:gd name="connsiteX0" fmla="*/ 3847070 w 3847070"/>
              <a:gd name="connsiteY0" fmla="*/ 0 h 3351991"/>
              <a:gd name="connsiteX1" fmla="*/ 3847070 w 3847070"/>
              <a:gd name="connsiteY1" fmla="*/ 3351991 h 3351991"/>
              <a:gd name="connsiteX2" fmla="*/ 1274467 w 3847070"/>
              <a:gd name="connsiteY2" fmla="*/ 3351991 h 3351991"/>
              <a:gd name="connsiteX3" fmla="*/ 0 w 3847070"/>
              <a:gd name="connsiteY3" fmla="*/ 2077524 h 3351991"/>
              <a:gd name="connsiteX4" fmla="*/ 0 w 3847070"/>
              <a:gd name="connsiteY4" fmla="*/ 0 h 3351991"/>
              <a:gd name="connsiteX0" fmla="*/ 3847070 w 3847070"/>
              <a:gd name="connsiteY0" fmla="*/ 3351991 h 3351991"/>
              <a:gd name="connsiteX1" fmla="*/ 1274467 w 3847070"/>
              <a:gd name="connsiteY1" fmla="*/ 3351991 h 3351991"/>
              <a:gd name="connsiteX2" fmla="*/ 0 w 3847070"/>
              <a:gd name="connsiteY2" fmla="*/ 2077524 h 3351991"/>
              <a:gd name="connsiteX3" fmla="*/ 0 w 3847070"/>
              <a:gd name="connsiteY3" fmla="*/ 0 h 3351991"/>
              <a:gd name="connsiteX0" fmla="*/ 3847070 w 3847070"/>
              <a:gd name="connsiteY0" fmla="*/ 4258154 h 4258154"/>
              <a:gd name="connsiteX1" fmla="*/ 1274467 w 3847070"/>
              <a:gd name="connsiteY1" fmla="*/ 4258154 h 4258154"/>
              <a:gd name="connsiteX2" fmla="*/ 0 w 3847070"/>
              <a:gd name="connsiteY2" fmla="*/ 2983687 h 4258154"/>
              <a:gd name="connsiteX3" fmla="*/ 0 w 3847070"/>
              <a:gd name="connsiteY3" fmla="*/ 0 h 4258154"/>
              <a:gd name="connsiteX0" fmla="*/ 3847070 w 3847070"/>
              <a:gd name="connsiteY0" fmla="*/ 4258154 h 4258859"/>
              <a:gd name="connsiteX1" fmla="*/ 1302952 w 3847070"/>
              <a:gd name="connsiteY1" fmla="*/ 4258859 h 4258859"/>
              <a:gd name="connsiteX2" fmla="*/ 1274467 w 3847070"/>
              <a:gd name="connsiteY2" fmla="*/ 4258154 h 4258859"/>
              <a:gd name="connsiteX3" fmla="*/ 0 w 3847070"/>
              <a:gd name="connsiteY3" fmla="*/ 2983687 h 4258859"/>
              <a:gd name="connsiteX4" fmla="*/ 0 w 3847070"/>
              <a:gd name="connsiteY4" fmla="*/ 0 h 4258859"/>
              <a:gd name="connsiteX0" fmla="*/ 1302952 w 1302952"/>
              <a:gd name="connsiteY0" fmla="*/ 4258859 h 4258859"/>
              <a:gd name="connsiteX1" fmla="*/ 1274467 w 1302952"/>
              <a:gd name="connsiteY1" fmla="*/ 4258154 h 4258859"/>
              <a:gd name="connsiteX2" fmla="*/ 0 w 1302952"/>
              <a:gd name="connsiteY2" fmla="*/ 2983687 h 4258859"/>
              <a:gd name="connsiteX3" fmla="*/ 0 w 1302952"/>
              <a:gd name="connsiteY3" fmla="*/ 0 h 4258859"/>
              <a:gd name="connsiteX0" fmla="*/ 1302952 w 1302952"/>
              <a:gd name="connsiteY0" fmla="*/ 7612767 h 7612767"/>
              <a:gd name="connsiteX1" fmla="*/ 1274467 w 1302952"/>
              <a:gd name="connsiteY1" fmla="*/ 7612062 h 7612767"/>
              <a:gd name="connsiteX2" fmla="*/ 0 w 1302952"/>
              <a:gd name="connsiteY2" fmla="*/ 6337595 h 7612767"/>
              <a:gd name="connsiteX3" fmla="*/ 0 w 1302952"/>
              <a:gd name="connsiteY3" fmla="*/ 0 h 7612767"/>
              <a:gd name="connsiteX0" fmla="*/ 1302952 w 1302952"/>
              <a:gd name="connsiteY0" fmla="*/ 9295752 h 9295752"/>
              <a:gd name="connsiteX1" fmla="*/ 1274467 w 1302952"/>
              <a:gd name="connsiteY1" fmla="*/ 9295047 h 9295752"/>
              <a:gd name="connsiteX2" fmla="*/ 0 w 1302952"/>
              <a:gd name="connsiteY2" fmla="*/ 8020580 h 9295752"/>
              <a:gd name="connsiteX3" fmla="*/ 0 w 1302952"/>
              <a:gd name="connsiteY3" fmla="*/ 0 h 9295752"/>
            </a:gdLst>
            <a:ahLst/>
            <a:cxnLst>
              <a:cxn ang="0">
                <a:pos x="connsiteX0" y="connsiteY0"/>
              </a:cxn>
              <a:cxn ang="0">
                <a:pos x="connsiteX1" y="connsiteY1"/>
              </a:cxn>
              <a:cxn ang="0">
                <a:pos x="connsiteX2" y="connsiteY2"/>
              </a:cxn>
              <a:cxn ang="0">
                <a:pos x="connsiteX3" y="connsiteY3"/>
              </a:cxn>
            </a:cxnLst>
            <a:rect l="l" t="t" r="r" b="b"/>
            <a:pathLst>
              <a:path w="1302952" h="9295752">
                <a:moveTo>
                  <a:pt x="1302952" y="9295752"/>
                </a:moveTo>
                <a:lnTo>
                  <a:pt x="1274467" y="9295047"/>
                </a:lnTo>
                <a:cubicBezTo>
                  <a:pt x="570598" y="9295047"/>
                  <a:pt x="0" y="8724449"/>
                  <a:pt x="0" y="8020580"/>
                </a:cubicBezTo>
                <a:lnTo>
                  <a:pt x="0" y="0"/>
                </a:lnTo>
              </a:path>
            </a:pathLst>
          </a:custGeom>
          <a:noFill/>
          <a:ln w="38100" cap="rnd">
            <a:gradFill>
              <a:gsLst>
                <a:gs pos="82000">
                  <a:schemeClr val="accent1">
                    <a:lumMod val="5000"/>
                    <a:lumOff val="95000"/>
                    <a:alpha val="0"/>
                  </a:schemeClr>
                </a:gs>
                <a:gs pos="30000">
                  <a:schemeClr val="accent1">
                    <a:lumMod val="45000"/>
                    <a:lumOff val="55000"/>
                  </a:schemeClr>
                </a:gs>
                <a:gs pos="1000">
                  <a:schemeClr val="accent1">
                    <a:lumMod val="30000"/>
                    <a:lumOff val="7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FFFFFF"/>
              </a:solidFill>
              <a:effectLst/>
              <a:uLnTx/>
              <a:uFillTx/>
              <a:latin typeface="Montserrat Light" panose="02020603050405020304"/>
              <a:ea typeface="+mn-ea"/>
              <a:cs typeface="+mn-cs"/>
              <a:sym typeface="Arial"/>
            </a:endParaRPr>
          </a:p>
        </p:txBody>
      </p:sp>
      <p:sp>
        <p:nvSpPr>
          <p:cNvPr id="25" name="Freeform 24">
            <a:extLst>
              <a:ext uri="{FF2B5EF4-FFF2-40B4-BE49-F238E27FC236}">
                <a16:creationId xmlns:a16="http://schemas.microsoft.com/office/drawing/2014/main" id="{8D0F71CF-2415-F09F-3687-1F70C885A117}"/>
              </a:ext>
            </a:extLst>
          </p:cNvPr>
          <p:cNvSpPr/>
          <p:nvPr/>
        </p:nvSpPr>
        <p:spPr>
          <a:xfrm rot="10800000" flipV="1">
            <a:off x="5450178" y="1959902"/>
            <a:ext cx="1201699" cy="4852758"/>
          </a:xfrm>
          <a:custGeom>
            <a:avLst/>
            <a:gdLst>
              <a:gd name="connsiteX0" fmla="*/ 0 w 3847070"/>
              <a:gd name="connsiteY0" fmla="*/ 0 h 3351991"/>
              <a:gd name="connsiteX1" fmla="*/ 3847070 w 3847070"/>
              <a:gd name="connsiteY1" fmla="*/ 0 h 3351991"/>
              <a:gd name="connsiteX2" fmla="*/ 3847070 w 3847070"/>
              <a:gd name="connsiteY2" fmla="*/ 3351991 h 3351991"/>
              <a:gd name="connsiteX3" fmla="*/ 1274467 w 3847070"/>
              <a:gd name="connsiteY3" fmla="*/ 3351991 h 3351991"/>
              <a:gd name="connsiteX4" fmla="*/ 0 w 3847070"/>
              <a:gd name="connsiteY4" fmla="*/ 2077524 h 3351991"/>
              <a:gd name="connsiteX0" fmla="*/ 3847070 w 3938510"/>
              <a:gd name="connsiteY0" fmla="*/ 0 h 3351991"/>
              <a:gd name="connsiteX1" fmla="*/ 3847070 w 3938510"/>
              <a:gd name="connsiteY1" fmla="*/ 3351991 h 3351991"/>
              <a:gd name="connsiteX2" fmla="*/ 1274467 w 3938510"/>
              <a:gd name="connsiteY2" fmla="*/ 3351991 h 3351991"/>
              <a:gd name="connsiteX3" fmla="*/ 0 w 3938510"/>
              <a:gd name="connsiteY3" fmla="*/ 2077524 h 3351991"/>
              <a:gd name="connsiteX4" fmla="*/ 0 w 3938510"/>
              <a:gd name="connsiteY4" fmla="*/ 0 h 3351991"/>
              <a:gd name="connsiteX5" fmla="*/ 3938510 w 3938510"/>
              <a:gd name="connsiteY5" fmla="*/ 91440 h 3351991"/>
              <a:gd name="connsiteX0" fmla="*/ 3847070 w 3847070"/>
              <a:gd name="connsiteY0" fmla="*/ 0 h 3351991"/>
              <a:gd name="connsiteX1" fmla="*/ 3847070 w 3847070"/>
              <a:gd name="connsiteY1" fmla="*/ 3351991 h 3351991"/>
              <a:gd name="connsiteX2" fmla="*/ 1274467 w 3847070"/>
              <a:gd name="connsiteY2" fmla="*/ 3351991 h 3351991"/>
              <a:gd name="connsiteX3" fmla="*/ 0 w 3847070"/>
              <a:gd name="connsiteY3" fmla="*/ 2077524 h 3351991"/>
              <a:gd name="connsiteX4" fmla="*/ 0 w 3847070"/>
              <a:gd name="connsiteY4" fmla="*/ 0 h 3351991"/>
              <a:gd name="connsiteX0" fmla="*/ 3847070 w 3847070"/>
              <a:gd name="connsiteY0" fmla="*/ 3351991 h 3351991"/>
              <a:gd name="connsiteX1" fmla="*/ 1274467 w 3847070"/>
              <a:gd name="connsiteY1" fmla="*/ 3351991 h 3351991"/>
              <a:gd name="connsiteX2" fmla="*/ 0 w 3847070"/>
              <a:gd name="connsiteY2" fmla="*/ 2077524 h 3351991"/>
              <a:gd name="connsiteX3" fmla="*/ 0 w 3847070"/>
              <a:gd name="connsiteY3" fmla="*/ 0 h 3351991"/>
              <a:gd name="connsiteX0" fmla="*/ 3847070 w 3847070"/>
              <a:gd name="connsiteY0" fmla="*/ 4258154 h 4258154"/>
              <a:gd name="connsiteX1" fmla="*/ 1274467 w 3847070"/>
              <a:gd name="connsiteY1" fmla="*/ 4258154 h 4258154"/>
              <a:gd name="connsiteX2" fmla="*/ 0 w 3847070"/>
              <a:gd name="connsiteY2" fmla="*/ 2983687 h 4258154"/>
              <a:gd name="connsiteX3" fmla="*/ 0 w 3847070"/>
              <a:gd name="connsiteY3" fmla="*/ 0 h 4258154"/>
              <a:gd name="connsiteX0" fmla="*/ 3847070 w 3847070"/>
              <a:gd name="connsiteY0" fmla="*/ 4258154 h 4258859"/>
              <a:gd name="connsiteX1" fmla="*/ 1302952 w 3847070"/>
              <a:gd name="connsiteY1" fmla="*/ 4258859 h 4258859"/>
              <a:gd name="connsiteX2" fmla="*/ 1274467 w 3847070"/>
              <a:gd name="connsiteY2" fmla="*/ 4258154 h 4258859"/>
              <a:gd name="connsiteX3" fmla="*/ 0 w 3847070"/>
              <a:gd name="connsiteY3" fmla="*/ 2983687 h 4258859"/>
              <a:gd name="connsiteX4" fmla="*/ 0 w 3847070"/>
              <a:gd name="connsiteY4" fmla="*/ 0 h 4258859"/>
              <a:gd name="connsiteX0" fmla="*/ 1302952 w 1302952"/>
              <a:gd name="connsiteY0" fmla="*/ 4258859 h 4258859"/>
              <a:gd name="connsiteX1" fmla="*/ 1274467 w 1302952"/>
              <a:gd name="connsiteY1" fmla="*/ 4258154 h 4258859"/>
              <a:gd name="connsiteX2" fmla="*/ 0 w 1302952"/>
              <a:gd name="connsiteY2" fmla="*/ 2983687 h 4258859"/>
              <a:gd name="connsiteX3" fmla="*/ 0 w 1302952"/>
              <a:gd name="connsiteY3" fmla="*/ 0 h 4258859"/>
              <a:gd name="connsiteX0" fmla="*/ 1302952 w 1302952"/>
              <a:gd name="connsiteY0" fmla="*/ 7612767 h 7612767"/>
              <a:gd name="connsiteX1" fmla="*/ 1274467 w 1302952"/>
              <a:gd name="connsiteY1" fmla="*/ 7612062 h 7612767"/>
              <a:gd name="connsiteX2" fmla="*/ 0 w 1302952"/>
              <a:gd name="connsiteY2" fmla="*/ 6337595 h 7612767"/>
              <a:gd name="connsiteX3" fmla="*/ 0 w 1302952"/>
              <a:gd name="connsiteY3" fmla="*/ 0 h 7612767"/>
              <a:gd name="connsiteX0" fmla="*/ 1302952 w 1302952"/>
              <a:gd name="connsiteY0" fmla="*/ 9295752 h 9295752"/>
              <a:gd name="connsiteX1" fmla="*/ 1274467 w 1302952"/>
              <a:gd name="connsiteY1" fmla="*/ 9295047 h 9295752"/>
              <a:gd name="connsiteX2" fmla="*/ 0 w 1302952"/>
              <a:gd name="connsiteY2" fmla="*/ 8020580 h 9295752"/>
              <a:gd name="connsiteX3" fmla="*/ 0 w 1302952"/>
              <a:gd name="connsiteY3" fmla="*/ 0 h 9295752"/>
            </a:gdLst>
            <a:ahLst/>
            <a:cxnLst>
              <a:cxn ang="0">
                <a:pos x="connsiteX0" y="connsiteY0"/>
              </a:cxn>
              <a:cxn ang="0">
                <a:pos x="connsiteX1" y="connsiteY1"/>
              </a:cxn>
              <a:cxn ang="0">
                <a:pos x="connsiteX2" y="connsiteY2"/>
              </a:cxn>
              <a:cxn ang="0">
                <a:pos x="connsiteX3" y="connsiteY3"/>
              </a:cxn>
            </a:cxnLst>
            <a:rect l="l" t="t" r="r" b="b"/>
            <a:pathLst>
              <a:path w="1302952" h="9295752">
                <a:moveTo>
                  <a:pt x="1302952" y="9295752"/>
                </a:moveTo>
                <a:lnTo>
                  <a:pt x="1274467" y="9295047"/>
                </a:lnTo>
                <a:cubicBezTo>
                  <a:pt x="570598" y="9295047"/>
                  <a:pt x="0" y="8724449"/>
                  <a:pt x="0" y="8020580"/>
                </a:cubicBezTo>
                <a:lnTo>
                  <a:pt x="0" y="0"/>
                </a:lnTo>
              </a:path>
            </a:pathLst>
          </a:custGeom>
          <a:noFill/>
          <a:ln w="38100" cap="rnd">
            <a:gradFill>
              <a:gsLst>
                <a:gs pos="82000">
                  <a:schemeClr val="accent1">
                    <a:lumMod val="5000"/>
                    <a:lumOff val="95000"/>
                    <a:alpha val="0"/>
                  </a:schemeClr>
                </a:gs>
                <a:gs pos="30000">
                  <a:schemeClr val="accent1">
                    <a:lumMod val="45000"/>
                    <a:lumOff val="55000"/>
                  </a:schemeClr>
                </a:gs>
                <a:gs pos="1000">
                  <a:schemeClr val="accent1">
                    <a:lumMod val="30000"/>
                    <a:lumOff val="7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FFFFFF"/>
              </a:solidFill>
              <a:effectLst/>
              <a:uLnTx/>
              <a:uFillTx/>
              <a:latin typeface="Montserrat Light" panose="02020603050405020304"/>
              <a:ea typeface="+mn-ea"/>
              <a:cs typeface="+mn-cs"/>
              <a:sym typeface="Arial"/>
            </a:endParaRPr>
          </a:p>
        </p:txBody>
      </p:sp>
      <p:sp>
        <p:nvSpPr>
          <p:cNvPr id="26" name="Freeform 25">
            <a:extLst>
              <a:ext uri="{FF2B5EF4-FFF2-40B4-BE49-F238E27FC236}">
                <a16:creationId xmlns:a16="http://schemas.microsoft.com/office/drawing/2014/main" id="{3FEF4F92-0056-46EE-8998-F67A64658ECB}"/>
              </a:ext>
            </a:extLst>
          </p:cNvPr>
          <p:cNvSpPr/>
          <p:nvPr/>
        </p:nvSpPr>
        <p:spPr>
          <a:xfrm rot="10800000" flipV="1">
            <a:off x="8153037" y="1959902"/>
            <a:ext cx="1201699" cy="4852758"/>
          </a:xfrm>
          <a:custGeom>
            <a:avLst/>
            <a:gdLst>
              <a:gd name="connsiteX0" fmla="*/ 0 w 3847070"/>
              <a:gd name="connsiteY0" fmla="*/ 0 h 3351991"/>
              <a:gd name="connsiteX1" fmla="*/ 3847070 w 3847070"/>
              <a:gd name="connsiteY1" fmla="*/ 0 h 3351991"/>
              <a:gd name="connsiteX2" fmla="*/ 3847070 w 3847070"/>
              <a:gd name="connsiteY2" fmla="*/ 3351991 h 3351991"/>
              <a:gd name="connsiteX3" fmla="*/ 1274467 w 3847070"/>
              <a:gd name="connsiteY3" fmla="*/ 3351991 h 3351991"/>
              <a:gd name="connsiteX4" fmla="*/ 0 w 3847070"/>
              <a:gd name="connsiteY4" fmla="*/ 2077524 h 3351991"/>
              <a:gd name="connsiteX0" fmla="*/ 3847070 w 3938510"/>
              <a:gd name="connsiteY0" fmla="*/ 0 h 3351991"/>
              <a:gd name="connsiteX1" fmla="*/ 3847070 w 3938510"/>
              <a:gd name="connsiteY1" fmla="*/ 3351991 h 3351991"/>
              <a:gd name="connsiteX2" fmla="*/ 1274467 w 3938510"/>
              <a:gd name="connsiteY2" fmla="*/ 3351991 h 3351991"/>
              <a:gd name="connsiteX3" fmla="*/ 0 w 3938510"/>
              <a:gd name="connsiteY3" fmla="*/ 2077524 h 3351991"/>
              <a:gd name="connsiteX4" fmla="*/ 0 w 3938510"/>
              <a:gd name="connsiteY4" fmla="*/ 0 h 3351991"/>
              <a:gd name="connsiteX5" fmla="*/ 3938510 w 3938510"/>
              <a:gd name="connsiteY5" fmla="*/ 91440 h 3351991"/>
              <a:gd name="connsiteX0" fmla="*/ 3847070 w 3847070"/>
              <a:gd name="connsiteY0" fmla="*/ 0 h 3351991"/>
              <a:gd name="connsiteX1" fmla="*/ 3847070 w 3847070"/>
              <a:gd name="connsiteY1" fmla="*/ 3351991 h 3351991"/>
              <a:gd name="connsiteX2" fmla="*/ 1274467 w 3847070"/>
              <a:gd name="connsiteY2" fmla="*/ 3351991 h 3351991"/>
              <a:gd name="connsiteX3" fmla="*/ 0 w 3847070"/>
              <a:gd name="connsiteY3" fmla="*/ 2077524 h 3351991"/>
              <a:gd name="connsiteX4" fmla="*/ 0 w 3847070"/>
              <a:gd name="connsiteY4" fmla="*/ 0 h 3351991"/>
              <a:gd name="connsiteX0" fmla="*/ 3847070 w 3847070"/>
              <a:gd name="connsiteY0" fmla="*/ 3351991 h 3351991"/>
              <a:gd name="connsiteX1" fmla="*/ 1274467 w 3847070"/>
              <a:gd name="connsiteY1" fmla="*/ 3351991 h 3351991"/>
              <a:gd name="connsiteX2" fmla="*/ 0 w 3847070"/>
              <a:gd name="connsiteY2" fmla="*/ 2077524 h 3351991"/>
              <a:gd name="connsiteX3" fmla="*/ 0 w 3847070"/>
              <a:gd name="connsiteY3" fmla="*/ 0 h 3351991"/>
              <a:gd name="connsiteX0" fmla="*/ 3847070 w 3847070"/>
              <a:gd name="connsiteY0" fmla="*/ 4258154 h 4258154"/>
              <a:gd name="connsiteX1" fmla="*/ 1274467 w 3847070"/>
              <a:gd name="connsiteY1" fmla="*/ 4258154 h 4258154"/>
              <a:gd name="connsiteX2" fmla="*/ 0 w 3847070"/>
              <a:gd name="connsiteY2" fmla="*/ 2983687 h 4258154"/>
              <a:gd name="connsiteX3" fmla="*/ 0 w 3847070"/>
              <a:gd name="connsiteY3" fmla="*/ 0 h 4258154"/>
              <a:gd name="connsiteX0" fmla="*/ 3847070 w 3847070"/>
              <a:gd name="connsiteY0" fmla="*/ 4258154 h 4258859"/>
              <a:gd name="connsiteX1" fmla="*/ 1302952 w 3847070"/>
              <a:gd name="connsiteY1" fmla="*/ 4258859 h 4258859"/>
              <a:gd name="connsiteX2" fmla="*/ 1274467 w 3847070"/>
              <a:gd name="connsiteY2" fmla="*/ 4258154 h 4258859"/>
              <a:gd name="connsiteX3" fmla="*/ 0 w 3847070"/>
              <a:gd name="connsiteY3" fmla="*/ 2983687 h 4258859"/>
              <a:gd name="connsiteX4" fmla="*/ 0 w 3847070"/>
              <a:gd name="connsiteY4" fmla="*/ 0 h 4258859"/>
              <a:gd name="connsiteX0" fmla="*/ 1302952 w 1302952"/>
              <a:gd name="connsiteY0" fmla="*/ 4258859 h 4258859"/>
              <a:gd name="connsiteX1" fmla="*/ 1274467 w 1302952"/>
              <a:gd name="connsiteY1" fmla="*/ 4258154 h 4258859"/>
              <a:gd name="connsiteX2" fmla="*/ 0 w 1302952"/>
              <a:gd name="connsiteY2" fmla="*/ 2983687 h 4258859"/>
              <a:gd name="connsiteX3" fmla="*/ 0 w 1302952"/>
              <a:gd name="connsiteY3" fmla="*/ 0 h 4258859"/>
              <a:gd name="connsiteX0" fmla="*/ 1302952 w 1302952"/>
              <a:gd name="connsiteY0" fmla="*/ 7612767 h 7612767"/>
              <a:gd name="connsiteX1" fmla="*/ 1274467 w 1302952"/>
              <a:gd name="connsiteY1" fmla="*/ 7612062 h 7612767"/>
              <a:gd name="connsiteX2" fmla="*/ 0 w 1302952"/>
              <a:gd name="connsiteY2" fmla="*/ 6337595 h 7612767"/>
              <a:gd name="connsiteX3" fmla="*/ 0 w 1302952"/>
              <a:gd name="connsiteY3" fmla="*/ 0 h 7612767"/>
              <a:gd name="connsiteX0" fmla="*/ 1302952 w 1302952"/>
              <a:gd name="connsiteY0" fmla="*/ 9295752 h 9295752"/>
              <a:gd name="connsiteX1" fmla="*/ 1274467 w 1302952"/>
              <a:gd name="connsiteY1" fmla="*/ 9295047 h 9295752"/>
              <a:gd name="connsiteX2" fmla="*/ 0 w 1302952"/>
              <a:gd name="connsiteY2" fmla="*/ 8020580 h 9295752"/>
              <a:gd name="connsiteX3" fmla="*/ 0 w 1302952"/>
              <a:gd name="connsiteY3" fmla="*/ 0 h 9295752"/>
            </a:gdLst>
            <a:ahLst/>
            <a:cxnLst>
              <a:cxn ang="0">
                <a:pos x="connsiteX0" y="connsiteY0"/>
              </a:cxn>
              <a:cxn ang="0">
                <a:pos x="connsiteX1" y="connsiteY1"/>
              </a:cxn>
              <a:cxn ang="0">
                <a:pos x="connsiteX2" y="connsiteY2"/>
              </a:cxn>
              <a:cxn ang="0">
                <a:pos x="connsiteX3" y="connsiteY3"/>
              </a:cxn>
            </a:cxnLst>
            <a:rect l="l" t="t" r="r" b="b"/>
            <a:pathLst>
              <a:path w="1302952" h="9295752">
                <a:moveTo>
                  <a:pt x="1302952" y="9295752"/>
                </a:moveTo>
                <a:lnTo>
                  <a:pt x="1274467" y="9295047"/>
                </a:lnTo>
                <a:cubicBezTo>
                  <a:pt x="570598" y="9295047"/>
                  <a:pt x="0" y="8724449"/>
                  <a:pt x="0" y="8020580"/>
                </a:cubicBezTo>
                <a:lnTo>
                  <a:pt x="0" y="0"/>
                </a:lnTo>
              </a:path>
            </a:pathLst>
          </a:custGeom>
          <a:noFill/>
          <a:ln w="38100" cap="rnd">
            <a:gradFill>
              <a:gsLst>
                <a:gs pos="82000">
                  <a:schemeClr val="accent1">
                    <a:lumMod val="5000"/>
                    <a:lumOff val="95000"/>
                    <a:alpha val="0"/>
                  </a:schemeClr>
                </a:gs>
                <a:gs pos="30000">
                  <a:schemeClr val="accent1">
                    <a:lumMod val="45000"/>
                    <a:lumOff val="55000"/>
                  </a:schemeClr>
                </a:gs>
                <a:gs pos="1000">
                  <a:schemeClr val="accent1">
                    <a:lumMod val="30000"/>
                    <a:lumOff val="7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FFFFFF"/>
              </a:solidFill>
              <a:effectLst/>
              <a:uLnTx/>
              <a:uFillTx/>
              <a:latin typeface="Montserrat Light" panose="02020603050405020304"/>
              <a:ea typeface="+mn-ea"/>
              <a:cs typeface="+mn-cs"/>
              <a:sym typeface="Arial"/>
            </a:endParaRPr>
          </a:p>
        </p:txBody>
      </p:sp>
      <p:sp>
        <p:nvSpPr>
          <p:cNvPr id="28" name="TextBox 27">
            <a:extLst>
              <a:ext uri="{FF2B5EF4-FFF2-40B4-BE49-F238E27FC236}">
                <a16:creationId xmlns:a16="http://schemas.microsoft.com/office/drawing/2014/main" id="{6FEAEA77-41E6-7776-4C17-8CE005E0F7F0}"/>
              </a:ext>
            </a:extLst>
          </p:cNvPr>
          <p:cNvSpPr txBox="1"/>
          <p:nvPr/>
        </p:nvSpPr>
        <p:spPr>
          <a:xfrm>
            <a:off x="495407" y="1502987"/>
            <a:ext cx="3024865"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chemeClr val="accent2"/>
                </a:solidFill>
                <a:effectLst/>
                <a:uLnTx/>
                <a:uFillTx/>
                <a:latin typeface="Montserrat Bold" panose="020B0604020202020204"/>
                <a:ea typeface="+mn-ea"/>
                <a:cs typeface="+mn-cs"/>
              </a:rPr>
              <a:t>INVOICING</a:t>
            </a:r>
          </a:p>
        </p:txBody>
      </p:sp>
      <p:sp>
        <p:nvSpPr>
          <p:cNvPr id="29" name="TextBox 28">
            <a:extLst>
              <a:ext uri="{FF2B5EF4-FFF2-40B4-BE49-F238E27FC236}">
                <a16:creationId xmlns:a16="http://schemas.microsoft.com/office/drawing/2014/main" id="{4C0751EC-2ECE-9961-BC01-248A13D260E5}"/>
              </a:ext>
            </a:extLst>
          </p:cNvPr>
          <p:cNvSpPr txBox="1"/>
          <p:nvPr/>
        </p:nvSpPr>
        <p:spPr>
          <a:xfrm>
            <a:off x="3585948" y="1534493"/>
            <a:ext cx="2958353"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chemeClr val="accent2"/>
                </a:solidFill>
                <a:effectLst/>
                <a:uLnTx/>
                <a:uFillTx/>
                <a:latin typeface="Montserrat Bold" panose="020B0604020202020204"/>
                <a:ea typeface="+mn-ea"/>
                <a:cs typeface="+mn-cs"/>
              </a:rPr>
              <a:t>PAYMENT LINK</a:t>
            </a:r>
          </a:p>
        </p:txBody>
      </p:sp>
      <p:sp>
        <p:nvSpPr>
          <p:cNvPr id="30" name="TextBox 29">
            <a:extLst>
              <a:ext uri="{FF2B5EF4-FFF2-40B4-BE49-F238E27FC236}">
                <a16:creationId xmlns:a16="http://schemas.microsoft.com/office/drawing/2014/main" id="{BA405378-3C11-F27D-BD39-AE546F6731E2}"/>
              </a:ext>
            </a:extLst>
          </p:cNvPr>
          <p:cNvSpPr txBox="1"/>
          <p:nvPr/>
        </p:nvSpPr>
        <p:spPr>
          <a:xfrm>
            <a:off x="6692218" y="1502987"/>
            <a:ext cx="2662518"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chemeClr val="accent2"/>
                </a:solidFill>
                <a:effectLst/>
                <a:uLnTx/>
                <a:uFillTx/>
                <a:latin typeface="Montserrat Bold" panose="020B0604020202020204"/>
                <a:ea typeface="+mn-ea"/>
                <a:cs typeface="+mn-cs"/>
              </a:rPr>
              <a:t>CHECKOUT PAGES</a:t>
            </a:r>
          </a:p>
        </p:txBody>
      </p:sp>
      <p:sp>
        <p:nvSpPr>
          <p:cNvPr id="31" name="TextBox 30">
            <a:extLst>
              <a:ext uri="{FF2B5EF4-FFF2-40B4-BE49-F238E27FC236}">
                <a16:creationId xmlns:a16="http://schemas.microsoft.com/office/drawing/2014/main" id="{0B558815-084E-5C95-52B4-0D9D8555052A}"/>
              </a:ext>
            </a:extLst>
          </p:cNvPr>
          <p:cNvSpPr txBox="1"/>
          <p:nvPr/>
        </p:nvSpPr>
        <p:spPr>
          <a:xfrm>
            <a:off x="9354736" y="1502987"/>
            <a:ext cx="2564575"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chemeClr val="accent2"/>
                </a:solidFill>
                <a:effectLst/>
                <a:uLnTx/>
                <a:uFillTx/>
                <a:latin typeface="Montserrat Bold" panose="020B0604020202020204"/>
                <a:ea typeface="+mn-ea"/>
                <a:cs typeface="+mn-cs"/>
              </a:rPr>
              <a:t>TAP TO PAY</a:t>
            </a:r>
          </a:p>
        </p:txBody>
      </p:sp>
    </p:spTree>
    <p:custDataLst>
      <p:tags r:id="rId1"/>
    </p:custDataLst>
    <p:extLst>
      <p:ext uri="{BB962C8B-B14F-4D97-AF65-F5344CB8AC3E}">
        <p14:creationId xmlns:p14="http://schemas.microsoft.com/office/powerpoint/2010/main" val="1332589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ppt_x"/>
                                          </p:val>
                                        </p:tav>
                                        <p:tav tm="100000">
                                          <p:val>
                                            <p:strVal val="#ppt_x"/>
                                          </p:val>
                                        </p:tav>
                                      </p:tavLst>
                                    </p:anim>
                                    <p:anim calcmode="lin" valueType="num">
                                      <p:cBhvr additive="base">
                                        <p:cTn id="18" dur="500" fill="hold"/>
                                        <p:tgtEl>
                                          <p:spTgt spid="29"/>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ppt_x"/>
                                          </p:val>
                                        </p:tav>
                                        <p:tav tm="100000">
                                          <p:val>
                                            <p:strVal val="#ppt_x"/>
                                          </p:val>
                                        </p:tav>
                                      </p:tavLst>
                                    </p:anim>
                                    <p:anim calcmode="lin" valueType="num">
                                      <p:cBhvr additive="base">
                                        <p:cTn id="28" dur="500" fill="hold"/>
                                        <p:tgtEl>
                                          <p:spTgt spid="3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ppt_x"/>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Placeholder 5">
            <a:extLst>
              <a:ext uri="{FF2B5EF4-FFF2-40B4-BE49-F238E27FC236}">
                <a16:creationId xmlns:a16="http://schemas.microsoft.com/office/drawing/2014/main" id="{A7CBD52B-A121-DBBE-8EE8-DC0293325B3E}"/>
              </a:ext>
            </a:extLst>
          </p:cNvPr>
          <p:cNvPicPr>
            <a:picLocks noChangeAspect="1"/>
          </p:cNvPicPr>
          <p:nvPr/>
        </p:nvPicPr>
        <p:blipFill rotWithShape="1">
          <a:blip r:embed="rId4">
            <a:extLst>
              <a:ext uri="{28A0092B-C50C-407E-A947-70E740481C1C}">
                <a14:useLocalDpi xmlns:a14="http://schemas.microsoft.com/office/drawing/2010/main" val="0"/>
              </a:ext>
            </a:extLst>
          </a:blip>
          <a:srcRect t="725"/>
          <a:stretch/>
        </p:blipFill>
        <p:spPr>
          <a:xfrm>
            <a:off x="4555904" y="349946"/>
            <a:ext cx="4969192" cy="4708613"/>
          </a:xfrm>
          <a:prstGeom prst="rect">
            <a:avLst/>
          </a:prstGeom>
          <a:ln>
            <a:noFill/>
          </a:ln>
          <a:effectLst>
            <a:outerShdw blurRad="296695" dist="38100" dir="13500000" sx="102000" sy="102000" algn="br" rotWithShape="0">
              <a:prstClr val="black">
                <a:alpha val="40000"/>
              </a:prstClr>
            </a:outerShdw>
          </a:effectLst>
        </p:spPr>
      </p:pic>
      <p:pic>
        <p:nvPicPr>
          <p:cNvPr id="15" name="Graphic 14">
            <a:extLst>
              <a:ext uri="{FF2B5EF4-FFF2-40B4-BE49-F238E27FC236}">
                <a16:creationId xmlns:a16="http://schemas.microsoft.com/office/drawing/2014/main" id="{45380F49-9453-1AE1-D682-3B9037BAB71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a:off x="-1861600" y="5058559"/>
            <a:ext cx="5019144" cy="2509572"/>
          </a:xfrm>
          <a:prstGeom prst="rect">
            <a:avLst/>
          </a:prstGeom>
        </p:spPr>
      </p:pic>
      <p:pic>
        <p:nvPicPr>
          <p:cNvPr id="14" name="Graphic 13">
            <a:extLst>
              <a:ext uri="{FF2B5EF4-FFF2-40B4-BE49-F238E27FC236}">
                <a16:creationId xmlns:a16="http://schemas.microsoft.com/office/drawing/2014/main" id="{A1EC95D5-F78F-CE54-A06B-CECE10172D6D}"/>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t="44662"/>
          <a:stretch>
            <a:fillRect/>
          </a:stretch>
        </p:blipFill>
        <p:spPr>
          <a:xfrm rot="12600000" flipH="1" flipV="1">
            <a:off x="7930443" y="-483664"/>
            <a:ext cx="5546745" cy="5046015"/>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pic>
        <p:nvPicPr>
          <p:cNvPr id="7" name="Picture Placeholder 5">
            <a:extLst>
              <a:ext uri="{FF2B5EF4-FFF2-40B4-BE49-F238E27FC236}">
                <a16:creationId xmlns:a16="http://schemas.microsoft.com/office/drawing/2014/main" id="{F4420F9C-C56B-2FA3-DB16-D70EC447482A}"/>
              </a:ext>
            </a:extLst>
          </p:cNvPr>
          <p:cNvPicPr>
            <a:picLocks noChangeAspect="1"/>
          </p:cNvPicPr>
          <p:nvPr/>
        </p:nvPicPr>
        <p:blipFill rotWithShape="1">
          <a:blip r:embed="rId9">
            <a:extLst>
              <a:ext uri="{28A0092B-C50C-407E-A947-70E740481C1C}">
                <a14:useLocalDpi xmlns:a14="http://schemas.microsoft.com/office/drawing/2010/main" val="0"/>
              </a:ext>
            </a:extLst>
          </a:blip>
          <a:srcRect l="751" r="208"/>
          <a:stretch/>
        </p:blipFill>
        <p:spPr>
          <a:xfrm>
            <a:off x="7328262" y="2492288"/>
            <a:ext cx="4329243" cy="3728113"/>
          </a:xfrm>
          <a:prstGeom prst="rect">
            <a:avLst/>
          </a:prstGeom>
          <a:ln>
            <a:noFill/>
          </a:ln>
          <a:effectLst>
            <a:outerShdw blurRad="296695" dist="38100" dir="13500000" sx="102000" sy="102000" algn="br" rotWithShape="0">
              <a:prstClr val="black">
                <a:alpha val="40000"/>
              </a:prstClr>
            </a:outerShdw>
          </a:effectLst>
        </p:spPr>
      </p:pic>
      <p:sp>
        <p:nvSpPr>
          <p:cNvPr id="19" name="Text Placeholder 18">
            <a:extLst>
              <a:ext uri="{FF2B5EF4-FFF2-40B4-BE49-F238E27FC236}">
                <a16:creationId xmlns:a16="http://schemas.microsoft.com/office/drawing/2014/main" id="{0EE8A355-EE25-687A-D3B7-C8B84FB1E55B}"/>
              </a:ext>
            </a:extLst>
          </p:cNvPr>
          <p:cNvSpPr>
            <a:spLocks noGrp="1"/>
          </p:cNvSpPr>
          <p:nvPr>
            <p:ph type="body" sz="quarter" idx="15"/>
          </p:nvPr>
        </p:nvSpPr>
        <p:spPr>
          <a:xfrm>
            <a:off x="614363" y="1766900"/>
            <a:ext cx="3780318" cy="3582505"/>
          </a:xfrm>
        </p:spPr>
        <p:txBody>
          <a:bodyPr anchor="ctr"/>
          <a:lstStyle/>
          <a:p>
            <a:pPr marL="285750" indent="-285750">
              <a:lnSpc>
                <a:spcPct val="100000"/>
              </a:lnSpc>
              <a:buFont typeface="Arial" panose="020B0604020202020204" pitchFamily="34" charset="0"/>
              <a:buChar char="•"/>
            </a:pPr>
            <a:r>
              <a:rPr lang="en-US" sz="2000">
                <a:latin typeface="Source Sans Pro" panose="020B0503030403020204" pitchFamily="34" charset="0"/>
              </a:rPr>
              <a:t>Build, email, and track </a:t>
            </a:r>
            <a:r>
              <a:rPr lang="en-US" sz="2000">
                <a:solidFill>
                  <a:schemeClr val="accent2"/>
                </a:solidFill>
                <a:latin typeface="Source Sans Pro" panose="020B0503030403020204" pitchFamily="34" charset="0"/>
              </a:rPr>
              <a:t>single and/or repeating invoices</a:t>
            </a:r>
          </a:p>
          <a:p>
            <a:pPr marL="285750" indent="-285750">
              <a:lnSpc>
                <a:spcPct val="100000"/>
              </a:lnSpc>
              <a:buFont typeface="Arial" panose="020B0604020202020204" pitchFamily="34" charset="0"/>
              <a:buChar char="•"/>
            </a:pPr>
            <a:r>
              <a:rPr lang="en-US" sz="2000">
                <a:latin typeface="Source Sans Pro" panose="020B0503030403020204" pitchFamily="34" charset="0"/>
              </a:rPr>
              <a:t>Create, email, and track </a:t>
            </a:r>
            <a:r>
              <a:rPr lang="en-US" sz="2000">
                <a:solidFill>
                  <a:schemeClr val="accent2"/>
                </a:solidFill>
                <a:latin typeface="Source Sans Pro" panose="020B0503030403020204" pitchFamily="34" charset="0"/>
              </a:rPr>
              <a:t>estimates</a:t>
            </a:r>
          </a:p>
          <a:p>
            <a:pPr marL="285750" indent="-285750">
              <a:lnSpc>
                <a:spcPct val="100000"/>
              </a:lnSpc>
              <a:buFont typeface="Arial" panose="020B0604020202020204" pitchFamily="34" charset="0"/>
              <a:buChar char="•"/>
            </a:pPr>
            <a:r>
              <a:rPr lang="en-US" sz="2000">
                <a:latin typeface="Source Sans Pro" panose="020B0503030403020204" pitchFamily="34" charset="0"/>
              </a:rPr>
              <a:t>Track </a:t>
            </a:r>
            <a:r>
              <a:rPr lang="en-US" sz="2000">
                <a:solidFill>
                  <a:schemeClr val="accent2"/>
                </a:solidFill>
                <a:latin typeface="Source Sans Pro" panose="020B0503030403020204" pitchFamily="34" charset="0"/>
              </a:rPr>
              <a:t>all invoice payment statuses</a:t>
            </a:r>
          </a:p>
          <a:p>
            <a:pPr marL="285750" indent="-285750">
              <a:lnSpc>
                <a:spcPct val="100000"/>
              </a:lnSpc>
              <a:buFont typeface="Arial" panose="020B0604020202020204" pitchFamily="34" charset="0"/>
              <a:buChar char="•"/>
            </a:pPr>
            <a:r>
              <a:rPr lang="en-US" sz="2000">
                <a:latin typeface="Source Sans Pro" panose="020B0503030403020204" pitchFamily="34" charset="0"/>
              </a:rPr>
              <a:t>Customize </a:t>
            </a:r>
            <a:r>
              <a:rPr lang="en-US" sz="2000">
                <a:solidFill>
                  <a:schemeClr val="accent2"/>
                </a:solidFill>
                <a:latin typeface="Source Sans Pro" panose="020B0503030403020204" pitchFamily="34" charset="0"/>
              </a:rPr>
              <a:t>invoice template</a:t>
            </a:r>
          </a:p>
          <a:p>
            <a:pPr marL="285750" indent="-285750">
              <a:lnSpc>
                <a:spcPct val="100000"/>
              </a:lnSpc>
              <a:buFont typeface="Arial" panose="020B0604020202020204" pitchFamily="34" charset="0"/>
              <a:buChar char="•"/>
            </a:pPr>
            <a:r>
              <a:rPr lang="en-US" sz="2000">
                <a:latin typeface="Source Sans Pro" panose="020B0503030403020204" pitchFamily="34" charset="0"/>
              </a:rPr>
              <a:t>Enable</a:t>
            </a:r>
            <a:r>
              <a:rPr lang="en-US" sz="2000">
                <a:solidFill>
                  <a:schemeClr val="accent2"/>
                </a:solidFill>
                <a:latin typeface="Source Sans Pro" panose="020B0503030403020204" pitchFamily="34" charset="0"/>
              </a:rPr>
              <a:t> automatic payment reminders and late fees</a:t>
            </a:r>
          </a:p>
        </p:txBody>
      </p:sp>
      <p:sp>
        <p:nvSpPr>
          <p:cNvPr id="22" name="Title 21">
            <a:extLst>
              <a:ext uri="{FF2B5EF4-FFF2-40B4-BE49-F238E27FC236}">
                <a16:creationId xmlns:a16="http://schemas.microsoft.com/office/drawing/2014/main" id="{DD77FC19-4D39-DA63-C60C-6E2B13C21988}"/>
              </a:ext>
            </a:extLst>
          </p:cNvPr>
          <p:cNvSpPr>
            <a:spLocks noGrp="1"/>
          </p:cNvSpPr>
          <p:nvPr>
            <p:ph type="title"/>
          </p:nvPr>
        </p:nvSpPr>
        <p:spPr>
          <a:xfrm>
            <a:off x="614363" y="1013885"/>
            <a:ext cx="3648355" cy="785556"/>
          </a:xfrm>
        </p:spPr>
        <p:txBody>
          <a:bodyPr/>
          <a:lstStyle/>
          <a:p>
            <a:r>
              <a:rPr lang="en-US"/>
              <a:t>Invoicing</a:t>
            </a:r>
          </a:p>
        </p:txBody>
      </p:sp>
      <p:sp>
        <p:nvSpPr>
          <p:cNvPr id="2" name="TextBox 1">
            <a:extLst>
              <a:ext uri="{FF2B5EF4-FFF2-40B4-BE49-F238E27FC236}">
                <a16:creationId xmlns:a16="http://schemas.microsoft.com/office/drawing/2014/main" id="{6A2409B8-731E-1C25-B786-7130AF3D4FA1}"/>
              </a:ext>
            </a:extLst>
          </p:cNvPr>
          <p:cNvSpPr txBox="1"/>
          <p:nvPr/>
        </p:nvSpPr>
        <p:spPr>
          <a:xfrm>
            <a:off x="647971" y="5559771"/>
            <a:ext cx="668029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Montserrat Light" panose="02020603050405020304"/>
                <a:ea typeface="+mn-ea"/>
                <a:cs typeface="+mn-cs"/>
              </a:rPr>
              <a:t>To learn more about our Invoicing tools, and how they work, </a:t>
            </a:r>
            <a:r>
              <a:rPr kumimoji="0" lang="en-US" sz="1400" b="0" i="0" u="none" strike="noStrike" kern="1200" cap="none" spc="0" normalizeH="0" baseline="0" noProof="0">
                <a:ln>
                  <a:noFill/>
                </a:ln>
                <a:solidFill>
                  <a:srgbClr val="FFFFFF"/>
                </a:solidFill>
                <a:effectLst/>
                <a:uLnTx/>
                <a:uFillTx/>
                <a:latin typeface="Montserrat Light" panose="02020603050405020304"/>
                <a:ea typeface="+mn-ea"/>
                <a:cs typeface="+mn-cs"/>
                <a:hlinkClick r:id="rId10"/>
              </a:rPr>
              <a:t>click here</a:t>
            </a:r>
            <a:r>
              <a:rPr kumimoji="0" lang="en-US" sz="1400" b="0" i="0" u="none" strike="noStrike" kern="1200" cap="none" spc="0" normalizeH="0" baseline="0" noProof="0">
                <a:ln>
                  <a:noFill/>
                </a:ln>
                <a:solidFill>
                  <a:srgbClr val="FFFFFF"/>
                </a:solidFill>
                <a:effectLst/>
                <a:uLnTx/>
                <a:uFillTx/>
                <a:latin typeface="Montserrat Light" panose="02020603050405020304"/>
                <a:ea typeface="+mn-ea"/>
                <a:cs typeface="+mn-cs"/>
              </a:rPr>
              <a:t>.</a:t>
            </a:r>
          </a:p>
        </p:txBody>
      </p:sp>
    </p:spTree>
    <p:custDataLst>
      <p:tags r:id="rId1"/>
    </p:custDataLst>
    <p:extLst>
      <p:ext uri="{BB962C8B-B14F-4D97-AF65-F5344CB8AC3E}">
        <p14:creationId xmlns:p14="http://schemas.microsoft.com/office/powerpoint/2010/main" val="33002494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Graphic 17">
            <a:extLst>
              <a:ext uri="{FF2B5EF4-FFF2-40B4-BE49-F238E27FC236}">
                <a16:creationId xmlns:a16="http://schemas.microsoft.com/office/drawing/2014/main" id="{92756FD2-4F19-9356-9F97-DAC485E07E62}"/>
              </a:ext>
            </a:extLst>
          </p:cNvPr>
          <p:cNvPicPr>
            <a:picLocks noChangeAspect="1"/>
          </p:cNvPicPr>
          <p:nvPr/>
        </p:nvPicPr>
        <p:blipFill rotWithShape="1">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t="42468" b="-1"/>
          <a:stretch/>
        </p:blipFill>
        <p:spPr>
          <a:xfrm rot="13059543" flipH="1" flipV="1">
            <a:off x="7646566" y="-721589"/>
            <a:ext cx="7177806" cy="6788977"/>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pic>
        <p:nvPicPr>
          <p:cNvPr id="11" name="Graphic 10">
            <a:extLst>
              <a:ext uri="{FF2B5EF4-FFF2-40B4-BE49-F238E27FC236}">
                <a16:creationId xmlns:a16="http://schemas.microsoft.com/office/drawing/2014/main" id="{9D81DC01-F001-486C-FE62-626A7D1D534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6200000">
            <a:off x="-2339943" y="2799389"/>
            <a:ext cx="7243036" cy="3621519"/>
          </a:xfrm>
          <a:prstGeom prst="rect">
            <a:avLst/>
          </a:prstGeom>
        </p:spPr>
      </p:pic>
      <p:pic>
        <p:nvPicPr>
          <p:cNvPr id="12" name="Content Placeholder 7">
            <a:extLst>
              <a:ext uri="{FF2B5EF4-FFF2-40B4-BE49-F238E27FC236}">
                <a16:creationId xmlns:a16="http://schemas.microsoft.com/office/drawing/2014/main" id="{1CD9210A-B8A7-46D6-E0B1-814554625114}"/>
              </a:ext>
            </a:extLst>
          </p:cNvPr>
          <p:cNvPicPr>
            <a:picLocks noChangeAspect="1"/>
          </p:cNvPicPr>
          <p:nvPr/>
        </p:nvPicPr>
        <p:blipFill rotWithShape="1">
          <a:blip r:embed="rId8">
            <a:extLst>
              <a:ext uri="{28A0092B-C50C-407E-A947-70E740481C1C}">
                <a14:useLocalDpi xmlns:a14="http://schemas.microsoft.com/office/drawing/2010/main" val="0"/>
              </a:ext>
            </a:extLst>
          </a:blip>
          <a:srcRect l="-1741" r="10750"/>
          <a:stretch/>
        </p:blipFill>
        <p:spPr>
          <a:xfrm>
            <a:off x="401053" y="441141"/>
            <a:ext cx="2619587" cy="3837620"/>
          </a:xfrm>
          <a:prstGeom prst="rect">
            <a:avLst/>
          </a:prstGeom>
          <a:ln>
            <a:noFill/>
          </a:ln>
          <a:effectLst>
            <a:outerShdw blurRad="296695" dist="38100" dir="13500000" sx="102000" sy="102000" algn="br" rotWithShape="0">
              <a:prstClr val="black">
                <a:alpha val="40000"/>
              </a:prstClr>
            </a:outerShdw>
          </a:effectLst>
        </p:spPr>
      </p:pic>
      <p:pic>
        <p:nvPicPr>
          <p:cNvPr id="16" name="Content Placeholder 7">
            <a:extLst>
              <a:ext uri="{FF2B5EF4-FFF2-40B4-BE49-F238E27FC236}">
                <a16:creationId xmlns:a16="http://schemas.microsoft.com/office/drawing/2014/main" id="{581C7859-8A8D-35E3-3B78-AFD8BCE85999}"/>
              </a:ext>
            </a:extLst>
          </p:cNvPr>
          <p:cNvPicPr>
            <a:picLocks noChangeAspect="1"/>
          </p:cNvPicPr>
          <p:nvPr/>
        </p:nvPicPr>
        <p:blipFill rotWithShape="1">
          <a:blip r:embed="rId9">
            <a:extLst>
              <a:ext uri="{28A0092B-C50C-407E-A947-70E740481C1C}">
                <a14:useLocalDpi xmlns:a14="http://schemas.microsoft.com/office/drawing/2010/main" val="0"/>
              </a:ext>
            </a:extLst>
          </a:blip>
          <a:srcRect l="-1891" r="7497" b="2227"/>
          <a:stretch/>
        </p:blipFill>
        <p:spPr>
          <a:xfrm>
            <a:off x="4239534" y="632949"/>
            <a:ext cx="3123455" cy="4492367"/>
          </a:xfrm>
          <a:prstGeom prst="rect">
            <a:avLst/>
          </a:prstGeom>
          <a:ln>
            <a:noFill/>
          </a:ln>
          <a:effectLst>
            <a:outerShdw blurRad="296695" dist="38100" dir="13500000" sx="102000" sy="102000" algn="br" rotWithShape="0">
              <a:prstClr val="black">
                <a:alpha val="40000"/>
              </a:prstClr>
            </a:outerShdw>
          </a:effectLst>
        </p:spPr>
      </p:pic>
      <p:pic>
        <p:nvPicPr>
          <p:cNvPr id="17" name="Content Placeholder 7">
            <a:extLst>
              <a:ext uri="{FF2B5EF4-FFF2-40B4-BE49-F238E27FC236}">
                <a16:creationId xmlns:a16="http://schemas.microsoft.com/office/drawing/2014/main" id="{7089F2DB-E665-9AC6-0873-705DA0212520}"/>
              </a:ext>
            </a:extLst>
          </p:cNvPr>
          <p:cNvPicPr>
            <a:picLocks noChangeAspect="1"/>
          </p:cNvPicPr>
          <p:nvPr/>
        </p:nvPicPr>
        <p:blipFill rotWithShape="1">
          <a:blip r:embed="rId10">
            <a:extLst>
              <a:ext uri="{28A0092B-C50C-407E-A947-70E740481C1C}">
                <a14:useLocalDpi xmlns:a14="http://schemas.microsoft.com/office/drawing/2010/main" val="0"/>
              </a:ext>
            </a:extLst>
          </a:blip>
          <a:srcRect l="1209" r="3789"/>
          <a:stretch/>
        </p:blipFill>
        <p:spPr>
          <a:xfrm>
            <a:off x="2070550" y="2579239"/>
            <a:ext cx="2692704" cy="3837620"/>
          </a:xfrm>
          <a:prstGeom prst="rect">
            <a:avLst/>
          </a:prstGeom>
          <a:ln>
            <a:noFill/>
          </a:ln>
          <a:effectLst>
            <a:outerShdw blurRad="292100" dist="139700" dir="2700000" algn="tl" rotWithShape="0">
              <a:srgbClr val="333333">
                <a:alpha val="65000"/>
              </a:srgbClr>
            </a:outerShdw>
          </a:effectLst>
        </p:spPr>
      </p:pic>
      <p:sp>
        <p:nvSpPr>
          <p:cNvPr id="21" name="Text Placeholder 20">
            <a:extLst>
              <a:ext uri="{FF2B5EF4-FFF2-40B4-BE49-F238E27FC236}">
                <a16:creationId xmlns:a16="http://schemas.microsoft.com/office/drawing/2014/main" id="{3B785037-BAAB-C594-A2EA-6070B80F7A43}"/>
              </a:ext>
            </a:extLst>
          </p:cNvPr>
          <p:cNvSpPr>
            <a:spLocks noGrp="1"/>
          </p:cNvSpPr>
          <p:nvPr>
            <p:ph type="body" sz="quarter" idx="15"/>
          </p:nvPr>
        </p:nvSpPr>
        <p:spPr>
          <a:xfrm>
            <a:off x="7690263" y="1809751"/>
            <a:ext cx="4148593" cy="3676636"/>
          </a:xfrm>
        </p:spPr>
        <p:txBody>
          <a:bodyPr/>
          <a:lstStyle/>
          <a:p>
            <a:pPr marL="285750" indent="-285750">
              <a:buClr>
                <a:schemeClr val="accent2"/>
              </a:buClr>
              <a:buFont typeface="Arial" panose="020B0604020202020204" pitchFamily="34" charset="0"/>
              <a:buChar char="•"/>
            </a:pPr>
            <a:r>
              <a:rPr lang="en-US" sz="1800">
                <a:solidFill>
                  <a:schemeClr val="accent2"/>
                </a:solidFill>
                <a:latin typeface="Source Sans Pro" panose="020B0503030403020204" pitchFamily="34" charset="0"/>
              </a:rPr>
              <a:t>Accept a payment</a:t>
            </a:r>
            <a:r>
              <a:rPr lang="en-US" sz="1800">
                <a:latin typeface="Source Sans Pro" panose="020B0503030403020204" pitchFamily="34" charset="0"/>
              </a:rPr>
              <a:t> directly inside of online banking</a:t>
            </a:r>
          </a:p>
          <a:p>
            <a:pPr marL="285750" indent="-285750">
              <a:buClr>
                <a:schemeClr val="accent2"/>
              </a:buClr>
              <a:buFont typeface="Arial" panose="020B0604020202020204" pitchFamily="34" charset="0"/>
              <a:buChar char="•"/>
            </a:pPr>
            <a:r>
              <a:rPr lang="en-US" sz="1800">
                <a:solidFill>
                  <a:schemeClr val="accent2"/>
                </a:solidFill>
                <a:latin typeface="Source Sans Pro" panose="020B0503030403020204" pitchFamily="34" charset="0"/>
              </a:rPr>
              <a:t>Share payment link</a:t>
            </a:r>
          </a:p>
          <a:p>
            <a:pPr marL="971533" lvl="1" indent="-285750">
              <a:buClr>
                <a:schemeClr val="accent2"/>
              </a:buClr>
              <a:buFont typeface="Arial" panose="020B0604020202020204" pitchFamily="34" charset="0"/>
              <a:buChar char="•"/>
            </a:pPr>
            <a:r>
              <a:rPr lang="en-US" sz="1800">
                <a:latin typeface="Source Sans Pro" panose="020B0503030403020204" pitchFamily="34" charset="0"/>
              </a:rPr>
              <a:t>Email</a:t>
            </a:r>
          </a:p>
          <a:p>
            <a:pPr marL="971533" lvl="1" indent="-285750">
              <a:buClr>
                <a:schemeClr val="accent2"/>
              </a:buClr>
              <a:buFont typeface="Arial" panose="020B0604020202020204" pitchFamily="34" charset="0"/>
              <a:buChar char="•"/>
            </a:pPr>
            <a:r>
              <a:rPr lang="en-US" sz="1800">
                <a:latin typeface="Source Sans Pro" panose="020B0503030403020204" pitchFamily="34" charset="0"/>
              </a:rPr>
              <a:t>Text messages</a:t>
            </a:r>
          </a:p>
          <a:p>
            <a:pPr marL="971533" lvl="1" indent="-285750">
              <a:buClr>
                <a:schemeClr val="accent2"/>
              </a:buClr>
              <a:buFont typeface="Arial" panose="020B0604020202020204" pitchFamily="34" charset="0"/>
              <a:buChar char="•"/>
            </a:pPr>
            <a:r>
              <a:rPr lang="en-US" sz="1800">
                <a:latin typeface="Source Sans Pro" panose="020B0503030403020204" pitchFamily="34" charset="0"/>
              </a:rPr>
              <a:t>QR Code</a:t>
            </a:r>
          </a:p>
          <a:p>
            <a:pPr marL="971533" lvl="1" indent="-285750">
              <a:buClr>
                <a:schemeClr val="accent2"/>
              </a:buClr>
              <a:buFont typeface="Arial" panose="020B0604020202020204" pitchFamily="34" charset="0"/>
              <a:buChar char="•"/>
            </a:pPr>
            <a:r>
              <a:rPr lang="en-US" sz="1800">
                <a:latin typeface="Source Sans Pro" panose="020B0503030403020204" pitchFamily="34" charset="0"/>
              </a:rPr>
              <a:t>Embed link into websites or social media pages</a:t>
            </a:r>
          </a:p>
          <a:p>
            <a:pPr marL="285750" indent="-285750">
              <a:buClr>
                <a:schemeClr val="accent2"/>
              </a:buClr>
              <a:buFont typeface="Arial" panose="020B0604020202020204" pitchFamily="34" charset="0"/>
              <a:buChar char="•"/>
            </a:pPr>
            <a:r>
              <a:rPr lang="en-US" sz="1800">
                <a:latin typeface="Source Sans Pro" panose="020B0503030403020204" pitchFamily="34" charset="0"/>
              </a:rPr>
              <a:t>Track and manage </a:t>
            </a:r>
            <a:r>
              <a:rPr lang="en-US" sz="1800">
                <a:solidFill>
                  <a:schemeClr val="accent2"/>
                </a:solidFill>
                <a:latin typeface="Source Sans Pro" panose="020B0503030403020204" pitchFamily="34" charset="0"/>
              </a:rPr>
              <a:t>payments</a:t>
            </a:r>
          </a:p>
          <a:p>
            <a:pPr marL="285750" indent="-285750">
              <a:buClr>
                <a:schemeClr val="accent2"/>
              </a:buClr>
              <a:buFont typeface="Arial" panose="020B0604020202020204" pitchFamily="34" charset="0"/>
              <a:buChar char="•"/>
            </a:pPr>
            <a:r>
              <a:rPr lang="en-US" sz="1800">
                <a:solidFill>
                  <a:schemeClr val="accent2"/>
                </a:solidFill>
                <a:latin typeface="Source Sans Pro" panose="020B0503030403020204" pitchFamily="34" charset="0"/>
              </a:rPr>
              <a:t>Customize</a:t>
            </a:r>
            <a:r>
              <a:rPr lang="en-US" sz="1800">
                <a:latin typeface="Source Sans Pro" panose="020B0503030403020204" pitchFamily="34" charset="0"/>
              </a:rPr>
              <a:t> the payment form</a:t>
            </a:r>
          </a:p>
        </p:txBody>
      </p:sp>
      <p:sp>
        <p:nvSpPr>
          <p:cNvPr id="23" name="Title 22">
            <a:extLst>
              <a:ext uri="{FF2B5EF4-FFF2-40B4-BE49-F238E27FC236}">
                <a16:creationId xmlns:a16="http://schemas.microsoft.com/office/drawing/2014/main" id="{72FCA619-81ED-8954-638C-E828092A5AC3}"/>
              </a:ext>
            </a:extLst>
          </p:cNvPr>
          <p:cNvSpPr>
            <a:spLocks noGrp="1"/>
          </p:cNvSpPr>
          <p:nvPr>
            <p:ph type="title"/>
          </p:nvPr>
        </p:nvSpPr>
        <p:spPr>
          <a:xfrm>
            <a:off x="7690263" y="632949"/>
            <a:ext cx="3606387" cy="1129472"/>
          </a:xfrm>
        </p:spPr>
        <p:txBody>
          <a:bodyPr/>
          <a:lstStyle/>
          <a:p>
            <a:r>
              <a:rPr lang="en-US"/>
              <a:t>Payment Link/QR Code</a:t>
            </a:r>
          </a:p>
        </p:txBody>
      </p:sp>
      <p:sp>
        <p:nvSpPr>
          <p:cNvPr id="3" name="TextBox 1">
            <a:extLst>
              <a:ext uri="{FF2B5EF4-FFF2-40B4-BE49-F238E27FC236}">
                <a16:creationId xmlns:a16="http://schemas.microsoft.com/office/drawing/2014/main" id="{6A2409B8-731E-1C25-B786-7130AF3D4FA1}"/>
              </a:ext>
            </a:extLst>
          </p:cNvPr>
          <p:cNvSpPr txBox="1"/>
          <p:nvPr/>
        </p:nvSpPr>
        <p:spPr>
          <a:xfrm>
            <a:off x="4906297" y="5734795"/>
            <a:ext cx="7187380" cy="29238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FFFFFF"/>
                </a:solidFill>
                <a:effectLst/>
                <a:uLnTx/>
                <a:uFillTx/>
                <a:latin typeface="Montserrat Light" panose="02020603050405020304"/>
                <a:ea typeface="+mn-ea"/>
                <a:cs typeface="+mn-cs"/>
              </a:rPr>
              <a:t>To learn more about our Payment Link and QR Code,</a:t>
            </a:r>
            <a:r>
              <a:rPr lang="en-US" sz="1300">
                <a:solidFill>
                  <a:srgbClr val="FFFFFF"/>
                </a:solidFill>
                <a:latin typeface="Montserrat Light" panose="02020603050405020304"/>
              </a:rPr>
              <a:t> </a:t>
            </a:r>
            <a:r>
              <a:rPr kumimoji="0" lang="en-US" sz="1300" b="0" i="0" u="none" strike="noStrike" kern="1200" cap="none" spc="0" normalizeH="0" baseline="0" noProof="0">
                <a:ln>
                  <a:noFill/>
                </a:ln>
                <a:solidFill>
                  <a:srgbClr val="FFFFFF"/>
                </a:solidFill>
                <a:effectLst/>
                <a:uLnTx/>
                <a:uFillTx/>
                <a:latin typeface="Montserrat Light" panose="02020603050405020304"/>
                <a:ea typeface="+mn-ea"/>
                <a:cs typeface="+mn-cs"/>
              </a:rPr>
              <a:t>and how they work, </a:t>
            </a:r>
            <a:r>
              <a:rPr kumimoji="0" lang="en-US" sz="1300" b="0" i="0" u="none" strike="noStrike" kern="1200" cap="none" spc="0" normalizeH="0" baseline="0" noProof="0">
                <a:ln>
                  <a:noFill/>
                </a:ln>
                <a:solidFill>
                  <a:srgbClr val="FFFFFF"/>
                </a:solidFill>
                <a:effectLst/>
                <a:uLnTx/>
                <a:uFillTx/>
                <a:latin typeface="Montserrat Light" panose="02020603050405020304"/>
                <a:ea typeface="+mn-ea"/>
                <a:cs typeface="+mn-cs"/>
                <a:hlinkClick r:id="rId11"/>
              </a:rPr>
              <a:t>click here.</a:t>
            </a:r>
            <a:endParaRPr kumimoji="0" lang="en-US" sz="13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Tree>
    <p:custDataLst>
      <p:tags r:id="rId1"/>
    </p:custDataLst>
    <p:extLst>
      <p:ext uri="{BB962C8B-B14F-4D97-AF65-F5344CB8AC3E}">
        <p14:creationId xmlns:p14="http://schemas.microsoft.com/office/powerpoint/2010/main" val="32906229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35C4D2-AEB0-DBAD-00F2-E38F9214EDB6}"/>
            </a:ext>
          </a:extLst>
        </p:cNvPr>
        <p:cNvGrpSpPr/>
        <p:nvPr/>
      </p:nvGrpSpPr>
      <p:grpSpPr>
        <a:xfrm>
          <a:off x="0" y="0"/>
          <a:ext cx="0" cy="0"/>
          <a:chOff x="0" y="0"/>
          <a:chExt cx="0" cy="0"/>
        </a:xfrm>
      </p:grpSpPr>
      <p:pic>
        <p:nvPicPr>
          <p:cNvPr id="4" name="Graphic 3">
            <a:extLst>
              <a:ext uri="{FF2B5EF4-FFF2-40B4-BE49-F238E27FC236}">
                <a16:creationId xmlns:a16="http://schemas.microsoft.com/office/drawing/2014/main" id="{CD096C4B-9E49-1369-3AA0-BE8A819B9DB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6200000">
            <a:off x="-2339943" y="2799389"/>
            <a:ext cx="7243036" cy="3621519"/>
          </a:xfrm>
          <a:prstGeom prst="rect">
            <a:avLst/>
          </a:prstGeom>
        </p:spPr>
      </p:pic>
      <p:sp>
        <p:nvSpPr>
          <p:cNvPr id="2" name="Title 1">
            <a:extLst>
              <a:ext uri="{FF2B5EF4-FFF2-40B4-BE49-F238E27FC236}">
                <a16:creationId xmlns:a16="http://schemas.microsoft.com/office/drawing/2014/main" id="{9ECDB3E9-7491-4933-9B98-3472B2AFFE45}"/>
              </a:ext>
            </a:extLst>
          </p:cNvPr>
          <p:cNvSpPr>
            <a:spLocks noGrp="1"/>
          </p:cNvSpPr>
          <p:nvPr>
            <p:ph type="title"/>
          </p:nvPr>
        </p:nvSpPr>
        <p:spPr>
          <a:xfrm>
            <a:off x="609600" y="506713"/>
            <a:ext cx="4500815" cy="683126"/>
          </a:xfrm>
        </p:spPr>
        <p:txBody>
          <a:bodyPr anchor="t"/>
          <a:lstStyle/>
          <a:p>
            <a:r>
              <a:rPr lang="en-US" sz="3600"/>
              <a:t>Checkout Pages</a:t>
            </a:r>
          </a:p>
        </p:txBody>
      </p:sp>
      <p:sp>
        <p:nvSpPr>
          <p:cNvPr id="6" name="Slide Number Placeholder 5">
            <a:extLst>
              <a:ext uri="{FF2B5EF4-FFF2-40B4-BE49-F238E27FC236}">
                <a16:creationId xmlns:a16="http://schemas.microsoft.com/office/drawing/2014/main" id="{CA26288C-9E4D-0E41-637C-DB9757E1611B}"/>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1FB7619A-6EB4-314B-A828-43778AAD643B}"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13</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pic>
        <p:nvPicPr>
          <p:cNvPr id="14" name="Content Placeholder 9">
            <a:extLst>
              <a:ext uri="{FF2B5EF4-FFF2-40B4-BE49-F238E27FC236}">
                <a16:creationId xmlns:a16="http://schemas.microsoft.com/office/drawing/2014/main" id="{17A68C5C-A6A7-4696-138F-95460D4B2C57}"/>
              </a:ext>
            </a:extLst>
          </p:cNvPr>
          <p:cNvPicPr>
            <a:picLocks noChangeAspect="1"/>
          </p:cNvPicPr>
          <p:nvPr/>
        </p:nvPicPr>
        <p:blipFill>
          <a:blip r:embed="rId5"/>
          <a:srcRect/>
          <a:stretch/>
        </p:blipFill>
        <p:spPr>
          <a:xfrm>
            <a:off x="5110415" y="506713"/>
            <a:ext cx="5199983" cy="3863809"/>
          </a:xfrm>
          <a:prstGeom prst="rect">
            <a:avLst/>
          </a:prstGeom>
          <a:ln>
            <a:noFill/>
          </a:ln>
          <a:effectLst>
            <a:glow>
              <a:schemeClr val="bg1"/>
            </a:glow>
            <a:outerShdw blurRad="127000" dist="63500" dir="2700000" algn="tl" rotWithShape="0">
              <a:prstClr val="black">
                <a:alpha val="20000"/>
              </a:prstClr>
            </a:outerShdw>
          </a:effectLst>
        </p:spPr>
      </p:pic>
      <p:sp>
        <p:nvSpPr>
          <p:cNvPr id="15" name="Content Placeholder 2">
            <a:extLst>
              <a:ext uri="{FF2B5EF4-FFF2-40B4-BE49-F238E27FC236}">
                <a16:creationId xmlns:a16="http://schemas.microsoft.com/office/drawing/2014/main" id="{C52BC44F-4201-4B8A-7BE8-6C06B1DB01A1}"/>
              </a:ext>
            </a:extLst>
          </p:cNvPr>
          <p:cNvSpPr>
            <a:spLocks noGrp="1"/>
          </p:cNvSpPr>
          <p:nvPr>
            <p:ph idx="1"/>
          </p:nvPr>
        </p:nvSpPr>
        <p:spPr>
          <a:xfrm>
            <a:off x="714392" y="2279812"/>
            <a:ext cx="4078166" cy="2669160"/>
          </a:xfrm>
        </p:spPr>
        <p:txBody>
          <a:bodyPr>
            <a:normAutofit/>
          </a:bodyPr>
          <a:lstStyle/>
          <a:p>
            <a:pPr marL="285750" indent="-285750">
              <a:buClr>
                <a:schemeClr val="bg2"/>
              </a:buClr>
              <a:buFont typeface="Arial" panose="020B0604020202020204" pitchFamily="34" charset="0"/>
              <a:buChar char="•"/>
            </a:pPr>
            <a:r>
              <a:rPr lang="en-US" sz="2000" b="1">
                <a:solidFill>
                  <a:schemeClr val="accent2"/>
                </a:solidFill>
                <a:latin typeface="Source Sans Pro" panose="020B0503030403020204" pitchFamily="34" charset="0"/>
              </a:rPr>
              <a:t>Build detailed payment pages </a:t>
            </a:r>
            <a:r>
              <a:rPr lang="en-US" sz="2000">
                <a:latin typeface="Source Sans Pro" panose="020B0503030403020204" pitchFamily="34" charset="0"/>
              </a:rPr>
              <a:t>for single initiatives or goods</a:t>
            </a:r>
            <a:endParaRPr lang="en-US" sz="2000" b="1">
              <a:solidFill>
                <a:schemeClr val="bg2"/>
              </a:solidFill>
              <a:latin typeface="Source Sans Pro" panose="020B0503030403020204" pitchFamily="34" charset="0"/>
            </a:endParaRPr>
          </a:p>
          <a:p>
            <a:pPr marL="285750" indent="-285750">
              <a:buClr>
                <a:schemeClr val="bg2"/>
              </a:buClr>
              <a:buFont typeface="Arial" panose="020B0604020202020204" pitchFamily="34" charset="0"/>
              <a:buChar char="•"/>
            </a:pPr>
            <a:r>
              <a:rPr lang="en-US" sz="2000">
                <a:latin typeface="Source Sans Pro" panose="020B0503030403020204" pitchFamily="34" charset="0"/>
              </a:rPr>
              <a:t>Each page has a unique web link – making it </a:t>
            </a:r>
            <a:r>
              <a:rPr lang="en-US" sz="2000" b="1">
                <a:solidFill>
                  <a:schemeClr val="accent2"/>
                </a:solidFill>
                <a:latin typeface="Source Sans Pro" panose="020B0503030403020204" pitchFamily="34" charset="0"/>
              </a:rPr>
              <a:t>easy to share</a:t>
            </a:r>
          </a:p>
          <a:p>
            <a:pPr marL="285750" indent="-285750">
              <a:buClr>
                <a:schemeClr val="bg2"/>
              </a:buClr>
              <a:buFont typeface="Arial" panose="020B0604020202020204" pitchFamily="34" charset="0"/>
              <a:buChar char="•"/>
            </a:pPr>
            <a:r>
              <a:rPr lang="en-US" sz="2000" b="1">
                <a:solidFill>
                  <a:schemeClr val="bg2"/>
                </a:solidFill>
                <a:latin typeface="Source Sans Pro" panose="020B0503030403020204" pitchFamily="34" charset="0"/>
              </a:rPr>
              <a:t>Track</a:t>
            </a:r>
            <a:r>
              <a:rPr lang="en-US" sz="2000">
                <a:latin typeface="Source Sans Pro" panose="020B0503030403020204" pitchFamily="34" charset="0"/>
              </a:rPr>
              <a:t> </a:t>
            </a:r>
            <a:r>
              <a:rPr lang="en-US" sz="2000" b="1">
                <a:solidFill>
                  <a:schemeClr val="accent2"/>
                </a:solidFill>
                <a:latin typeface="Source Sans Pro" panose="020B0503030403020204" pitchFamily="34" charset="0"/>
              </a:rPr>
              <a:t>all payments </a:t>
            </a:r>
            <a:r>
              <a:rPr lang="en-US" sz="2000">
                <a:latin typeface="Source Sans Pro" panose="020B0503030403020204" pitchFamily="34" charset="0"/>
              </a:rPr>
              <a:t>made through checkout pages</a:t>
            </a:r>
          </a:p>
        </p:txBody>
      </p:sp>
      <p:pic>
        <p:nvPicPr>
          <p:cNvPr id="3" name="Content Placeholder 9">
            <a:extLst>
              <a:ext uri="{FF2B5EF4-FFF2-40B4-BE49-F238E27FC236}">
                <a16:creationId xmlns:a16="http://schemas.microsoft.com/office/drawing/2014/main" id="{FECE832E-AA32-1849-BC80-A31C484D9C18}"/>
              </a:ext>
            </a:extLst>
          </p:cNvPr>
          <p:cNvPicPr>
            <a:picLocks noChangeAspect="1"/>
          </p:cNvPicPr>
          <p:nvPr/>
        </p:nvPicPr>
        <p:blipFill>
          <a:blip r:embed="rId6"/>
          <a:srcRect/>
          <a:stretch/>
        </p:blipFill>
        <p:spPr>
          <a:xfrm>
            <a:off x="6499675" y="2438617"/>
            <a:ext cx="5199983" cy="3514321"/>
          </a:xfrm>
          <a:prstGeom prst="rect">
            <a:avLst/>
          </a:prstGeom>
          <a:ln>
            <a:noFill/>
          </a:ln>
          <a:effectLst>
            <a:outerShdw blurRad="292100" dist="38100" dir="13500000" algn="br" rotWithShape="0">
              <a:prstClr val="black">
                <a:alpha val="33000"/>
              </a:prstClr>
            </a:outerShdw>
          </a:effectLst>
        </p:spPr>
      </p:pic>
      <p:sp>
        <p:nvSpPr>
          <p:cNvPr id="5" name="TextBox 4">
            <a:extLst>
              <a:ext uri="{FF2B5EF4-FFF2-40B4-BE49-F238E27FC236}">
                <a16:creationId xmlns:a16="http://schemas.microsoft.com/office/drawing/2014/main" id="{B7B1A412-7251-47F8-F061-FFB6E70EBEF4}"/>
              </a:ext>
            </a:extLst>
          </p:cNvPr>
          <p:cNvSpPr txBox="1"/>
          <p:nvPr/>
        </p:nvSpPr>
        <p:spPr>
          <a:xfrm>
            <a:off x="887905" y="5460495"/>
            <a:ext cx="4976056" cy="49244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FFFFFF"/>
                </a:solidFill>
                <a:effectLst/>
                <a:uLnTx/>
                <a:uFillTx/>
                <a:latin typeface="Montserrat Light" panose="02020603050405020304"/>
                <a:ea typeface="+mn-ea"/>
                <a:cs typeface="+mn-cs"/>
              </a:rPr>
              <a:t>To learn more about our Checkout Pages,</a:t>
            </a:r>
            <a:r>
              <a:rPr lang="en-US" sz="1300">
                <a:solidFill>
                  <a:srgbClr val="FFFFFF"/>
                </a:solidFill>
                <a:latin typeface="Montserrat Light" panose="02020603050405020304"/>
              </a:rPr>
              <a:t> </a:t>
            </a:r>
            <a:r>
              <a:rPr kumimoji="0" lang="en-US" sz="1300" b="0" i="0" u="none" strike="noStrike" kern="1200" cap="none" spc="0" normalizeH="0" baseline="0" noProof="0">
                <a:ln>
                  <a:noFill/>
                </a:ln>
                <a:solidFill>
                  <a:srgbClr val="FFFFFF"/>
                </a:solidFill>
                <a:effectLst/>
                <a:uLnTx/>
                <a:uFillTx/>
                <a:latin typeface="Montserrat Light" panose="02020603050405020304"/>
                <a:ea typeface="+mn-ea"/>
                <a:cs typeface="+mn-cs"/>
              </a:rPr>
              <a:t>and how they work, </a:t>
            </a:r>
            <a:r>
              <a:rPr kumimoji="0" lang="en-US" sz="1300" b="0" i="0" u="none" strike="noStrike" kern="1200" cap="none" spc="0" normalizeH="0" baseline="0" noProof="0">
                <a:ln>
                  <a:noFill/>
                </a:ln>
                <a:solidFill>
                  <a:srgbClr val="FFFFFF"/>
                </a:solidFill>
                <a:effectLst/>
                <a:uLnTx/>
                <a:uFillTx/>
                <a:latin typeface="Montserrat Light" panose="02020603050405020304"/>
                <a:ea typeface="+mn-ea"/>
                <a:cs typeface="+mn-cs"/>
                <a:hlinkClick r:id="rId7"/>
              </a:rPr>
              <a:t>click here.</a:t>
            </a:r>
            <a:endParaRPr kumimoji="0" lang="en-US" sz="13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Tree>
    <p:extLst>
      <p:ext uri="{BB962C8B-B14F-4D97-AF65-F5344CB8AC3E}">
        <p14:creationId xmlns:p14="http://schemas.microsoft.com/office/powerpoint/2010/main" val="363451738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2BF578-18E8-EE35-48ED-6074BFFBC8B7}"/>
            </a:ext>
          </a:extLst>
        </p:cNvPr>
        <p:cNvGrpSpPr/>
        <p:nvPr/>
      </p:nvGrpSpPr>
      <p:grpSpPr>
        <a:xfrm>
          <a:off x="0" y="0"/>
          <a:ext cx="0" cy="0"/>
          <a:chOff x="0" y="0"/>
          <a:chExt cx="0" cy="0"/>
        </a:xfrm>
      </p:grpSpPr>
      <p:pic>
        <p:nvPicPr>
          <p:cNvPr id="3" name="Graphic 2">
            <a:extLst>
              <a:ext uri="{FF2B5EF4-FFF2-40B4-BE49-F238E27FC236}">
                <a16:creationId xmlns:a16="http://schemas.microsoft.com/office/drawing/2014/main" id="{405CB8D4-DA20-0F26-1DC7-A190001EEABA}"/>
              </a:ext>
            </a:extLst>
          </p:cNvPr>
          <p:cNvPicPr>
            <a:picLocks noChangeAspect="1"/>
          </p:cNvPicPr>
          <p:nvPr/>
        </p:nvPicPr>
        <p:blipFill rotWithShape="1">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t="42468" b="-1"/>
          <a:stretch/>
        </p:blipFill>
        <p:spPr>
          <a:xfrm rot="13059543" flipH="1" flipV="1">
            <a:off x="7646566" y="-721589"/>
            <a:ext cx="7177806" cy="6788977"/>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pic>
        <p:nvPicPr>
          <p:cNvPr id="5" name="Graphic 4">
            <a:extLst>
              <a:ext uri="{FF2B5EF4-FFF2-40B4-BE49-F238E27FC236}">
                <a16:creationId xmlns:a16="http://schemas.microsoft.com/office/drawing/2014/main" id="{7E2AE8A4-A2EF-B99C-929B-920DB95F99D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200000">
            <a:off x="-2339943" y="2799389"/>
            <a:ext cx="7243036" cy="3621519"/>
          </a:xfrm>
          <a:prstGeom prst="rect">
            <a:avLst/>
          </a:prstGeom>
        </p:spPr>
      </p:pic>
      <p:sp>
        <p:nvSpPr>
          <p:cNvPr id="2" name="Title 1">
            <a:extLst>
              <a:ext uri="{FF2B5EF4-FFF2-40B4-BE49-F238E27FC236}">
                <a16:creationId xmlns:a16="http://schemas.microsoft.com/office/drawing/2014/main" id="{30A927FE-EF00-0128-70FD-523346E7EAD4}"/>
              </a:ext>
            </a:extLst>
          </p:cNvPr>
          <p:cNvSpPr>
            <a:spLocks noGrp="1"/>
          </p:cNvSpPr>
          <p:nvPr>
            <p:ph type="title"/>
          </p:nvPr>
        </p:nvSpPr>
        <p:spPr/>
        <p:txBody>
          <a:bodyPr anchor="ctr"/>
          <a:lstStyle/>
          <a:p>
            <a:pPr algn="ctr"/>
            <a:r>
              <a:rPr lang="en-US" sz="3600"/>
              <a:t>Payment Link </a:t>
            </a:r>
            <a:r>
              <a:rPr lang="en-US" sz="3600">
                <a:solidFill>
                  <a:schemeClr val="accent2"/>
                </a:solidFill>
              </a:rPr>
              <a:t>VS</a:t>
            </a:r>
            <a:r>
              <a:rPr lang="en-US" sz="3600"/>
              <a:t> Checkout Pages</a:t>
            </a:r>
          </a:p>
        </p:txBody>
      </p:sp>
      <p:sp>
        <p:nvSpPr>
          <p:cNvPr id="8" name="Content Placeholder 7">
            <a:extLst>
              <a:ext uri="{FF2B5EF4-FFF2-40B4-BE49-F238E27FC236}">
                <a16:creationId xmlns:a16="http://schemas.microsoft.com/office/drawing/2014/main" id="{C3767589-D3E7-9AEA-3C8D-278DC7151170}"/>
              </a:ext>
            </a:extLst>
          </p:cNvPr>
          <p:cNvSpPr>
            <a:spLocks noGrp="1"/>
          </p:cNvSpPr>
          <p:nvPr>
            <p:ph sz="half" idx="1"/>
          </p:nvPr>
        </p:nvSpPr>
        <p:spPr>
          <a:xfrm>
            <a:off x="3401035" y="3328132"/>
            <a:ext cx="2380638" cy="1774845"/>
          </a:xfrm>
        </p:spPr>
        <p:txBody>
          <a:bodyPr>
            <a:spAutoFit/>
          </a:bodyPr>
          <a:lstStyle/>
          <a:p>
            <a:pPr>
              <a:buClr>
                <a:schemeClr val="accent2"/>
              </a:buClr>
              <a:buSzPct val="100000"/>
              <a:buFont typeface="Courier New" panose="02070309020205020404" pitchFamily="49" charset="0"/>
              <a:buChar char="o"/>
            </a:pPr>
            <a:r>
              <a:rPr lang="en-US" sz="1600">
                <a:solidFill>
                  <a:schemeClr val="bg1"/>
                </a:solidFill>
                <a:latin typeface="Source Sans Pro" panose="020B0503030403020204" pitchFamily="34" charset="0"/>
              </a:rPr>
              <a:t>Share a secure link to collect general payments</a:t>
            </a:r>
          </a:p>
          <a:p>
            <a:pPr>
              <a:buClr>
                <a:schemeClr val="accent2"/>
              </a:buClr>
              <a:buSzPct val="100000"/>
              <a:buFont typeface="Courier New" panose="02070309020205020404" pitchFamily="49" charset="0"/>
              <a:buChar char="o"/>
            </a:pPr>
            <a:r>
              <a:rPr lang="en-US" sz="1600">
                <a:solidFill>
                  <a:schemeClr val="bg1"/>
                </a:solidFill>
                <a:latin typeface="Source Sans Pro" panose="020B0503030403020204" pitchFamily="34" charset="0"/>
              </a:rPr>
              <a:t>Display a QR code or print code on materials</a:t>
            </a:r>
          </a:p>
        </p:txBody>
      </p:sp>
      <p:sp>
        <p:nvSpPr>
          <p:cNvPr id="9" name="Content Placeholder 8">
            <a:extLst>
              <a:ext uri="{FF2B5EF4-FFF2-40B4-BE49-F238E27FC236}">
                <a16:creationId xmlns:a16="http://schemas.microsoft.com/office/drawing/2014/main" id="{56485AE0-2C2F-3B5A-8447-614BBF5D3B61}"/>
              </a:ext>
            </a:extLst>
          </p:cNvPr>
          <p:cNvSpPr>
            <a:spLocks noGrp="1"/>
          </p:cNvSpPr>
          <p:nvPr>
            <p:ph sz="half" idx="2"/>
          </p:nvPr>
        </p:nvSpPr>
        <p:spPr>
          <a:xfrm>
            <a:off x="6551157" y="3205927"/>
            <a:ext cx="2932439" cy="2226250"/>
          </a:xfrm>
        </p:spPr>
        <p:txBody>
          <a:bodyPr anchor="ctr">
            <a:spAutoFit/>
          </a:bodyPr>
          <a:lstStyle/>
          <a:p>
            <a:pPr>
              <a:buClr>
                <a:schemeClr val="accent2"/>
              </a:buClr>
              <a:buFont typeface="Courier New" panose="02070309020205020404" pitchFamily="49" charset="0"/>
              <a:buChar char="o"/>
            </a:pPr>
            <a:r>
              <a:rPr lang="en-US" sz="1600">
                <a:solidFill>
                  <a:schemeClr val="bg1"/>
                </a:solidFill>
                <a:latin typeface="Source Sans Pro" panose="020B0503030403020204" pitchFamily="34" charset="0"/>
              </a:rPr>
              <a:t>Sell single items, quantity purchases, or package offerings</a:t>
            </a:r>
          </a:p>
          <a:p>
            <a:pPr>
              <a:buClr>
                <a:schemeClr val="accent2"/>
              </a:buClr>
              <a:buFont typeface="Courier New" panose="02070309020205020404" pitchFamily="49" charset="0"/>
              <a:buChar char="o"/>
            </a:pPr>
            <a:r>
              <a:rPr lang="en-US" sz="1600">
                <a:solidFill>
                  <a:schemeClr val="bg1"/>
                </a:solidFill>
                <a:latin typeface="Source Sans Pro" panose="020B0503030403020204" pitchFamily="34" charset="0"/>
              </a:rPr>
              <a:t>Collect standard deposits or reservation fees</a:t>
            </a:r>
          </a:p>
          <a:p>
            <a:pPr>
              <a:buClr>
                <a:schemeClr val="accent2"/>
              </a:buClr>
              <a:buFont typeface="Courier New" panose="02070309020205020404" pitchFamily="49" charset="0"/>
              <a:buChar char="o"/>
            </a:pPr>
            <a:r>
              <a:rPr lang="en-US" sz="1600">
                <a:solidFill>
                  <a:schemeClr val="bg1"/>
                </a:solidFill>
                <a:latin typeface="Source Sans Pro" panose="020B0503030403020204" pitchFamily="34" charset="0"/>
              </a:rPr>
              <a:t>Collect membership/HOA dues</a:t>
            </a:r>
          </a:p>
        </p:txBody>
      </p:sp>
      <p:sp>
        <p:nvSpPr>
          <p:cNvPr id="6" name="Slide Number Placeholder 5">
            <a:extLst>
              <a:ext uri="{FF2B5EF4-FFF2-40B4-BE49-F238E27FC236}">
                <a16:creationId xmlns:a16="http://schemas.microsoft.com/office/drawing/2014/main" id="{FD8A41C9-DAB8-7C28-1D95-64E43FDAB713}"/>
              </a:ext>
            </a:extLst>
          </p:cNvPr>
          <p:cNvSpPr>
            <a:spLocks noGrp="1"/>
          </p:cNvSpPr>
          <p:nvPr>
            <p:ph type="sldNum" sz="quarter" idx="12"/>
          </p:nvPr>
        </p:nvSpPr>
        <p:spPr>
          <a:xfrm>
            <a:off x="10933641" y="6573838"/>
            <a:ext cx="926043" cy="182880"/>
          </a:xfrm>
          <a:prstGeom prst="rect">
            <a:avLst/>
          </a:prstGeom>
        </p:spPr>
        <p:txBody>
          <a:bodyPr vert="horz" lIns="91440" tIns="45720" rIns="91440" bIns="45720" rtlCol="0" anchor="ctr"/>
          <a:lstStyle>
            <a:defPPr>
              <a:defRPr lang="en-US"/>
            </a:defPPr>
            <a:lvl1pPr marL="0" algn="r" defTabSz="914400" rtl="0" eaLnBrk="1" latinLnBrk="0" hangingPunct="1">
              <a:defRPr sz="1100" kern="1200">
                <a:solidFill>
                  <a:srgbClr val="163D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CBDBD4D-7B7B-4EC0-AB6E-424933B04FED}" type="slidenum">
              <a:rPr kumimoji="0" lang="en-US" sz="1100" b="0" i="0" u="none" strike="noStrike" kern="1200" cap="none" spc="0" normalizeH="0" baseline="0" noProof="0" smtClean="0">
                <a:ln>
                  <a:noFill/>
                </a:ln>
                <a:solidFill>
                  <a:srgbClr val="163D22"/>
                </a:solidFill>
                <a:effectLst/>
                <a:uLnTx/>
                <a:uFillTx/>
                <a:latin typeface="Montserrat Light" panose="020206030504050203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100" b="0" i="0" u="none" strike="noStrike" kern="1200" cap="none" spc="0" normalizeH="0" baseline="0" noProof="0">
              <a:ln>
                <a:noFill/>
              </a:ln>
              <a:solidFill>
                <a:srgbClr val="163D22"/>
              </a:solidFill>
              <a:effectLst/>
              <a:uLnTx/>
              <a:uFillTx/>
              <a:latin typeface="Montserrat Light" panose="02020603050405020304"/>
              <a:ea typeface="+mn-ea"/>
              <a:cs typeface="+mn-cs"/>
              <a:sym typeface="Arial"/>
            </a:endParaRPr>
          </a:p>
        </p:txBody>
      </p:sp>
      <p:sp>
        <p:nvSpPr>
          <p:cNvPr id="4" name="Content Placeholder 2">
            <a:extLst>
              <a:ext uri="{FF2B5EF4-FFF2-40B4-BE49-F238E27FC236}">
                <a16:creationId xmlns:a16="http://schemas.microsoft.com/office/drawing/2014/main" id="{AA17193B-70AD-225A-CF06-28E26F3EB5CA}"/>
              </a:ext>
            </a:extLst>
          </p:cNvPr>
          <p:cNvSpPr txBox="1">
            <a:spLocks/>
          </p:cNvSpPr>
          <p:nvPr/>
        </p:nvSpPr>
        <p:spPr>
          <a:xfrm>
            <a:off x="6663345" y="4437161"/>
            <a:ext cx="4919897" cy="2635386"/>
          </a:xfrm>
          <a:prstGeom prst="rect">
            <a:avLst/>
          </a:prstGeom>
        </p:spPr>
        <p:txBody>
          <a:bodyPr vert="horz" lIns="91440" tIns="45720" rIns="91440" bIns="45720" rtlCol="0">
            <a:normAutofit/>
          </a:bodyPr>
          <a:lstStyle>
            <a:lvl1pPr marL="237744" indent="-237744" algn="l" defTabSz="914400" rtl="0" eaLnBrk="1" latinLnBrk="0" hangingPunct="1">
              <a:lnSpc>
                <a:spcPct val="95000"/>
              </a:lnSpc>
              <a:spcBef>
                <a:spcPts val="2600"/>
              </a:spcBef>
              <a:buClr>
                <a:schemeClr val="tx1"/>
              </a:buClr>
              <a:buSzPct val="80000"/>
              <a:buFont typeface="Wingdings" pitchFamily="2" charset="2"/>
              <a:buChar char="n"/>
              <a:defRPr sz="2000" kern="1200">
                <a:solidFill>
                  <a:schemeClr val="tx1"/>
                </a:solidFill>
                <a:latin typeface="Arial" pitchFamily="34" charset="0"/>
                <a:ea typeface="+mn-ea"/>
                <a:cs typeface="Arial" pitchFamily="34" charset="0"/>
              </a:defRPr>
            </a:lvl1pPr>
            <a:lvl2pPr marL="411480" indent="-173736" algn="l" defTabSz="914400" rtl="0" eaLnBrk="1" latinLnBrk="0" hangingPunct="1">
              <a:lnSpc>
                <a:spcPct val="95000"/>
              </a:lnSpc>
              <a:spcBef>
                <a:spcPts val="900"/>
              </a:spcBef>
              <a:buClr>
                <a:schemeClr val="tx1"/>
              </a:buClr>
              <a:buSzPct val="100000"/>
              <a:buFont typeface="Arial" pitchFamily="34" charset="0"/>
              <a:buChar char="–"/>
              <a:defRPr sz="1800" kern="1200">
                <a:solidFill>
                  <a:schemeClr val="tx1"/>
                </a:solidFill>
                <a:latin typeface="+mn-lt"/>
                <a:ea typeface="+mn-ea"/>
                <a:cs typeface="Arial" pitchFamily="34" charset="0"/>
              </a:defRPr>
            </a:lvl2pPr>
            <a:lvl3pPr marL="576072" indent="-164592" algn="l" defTabSz="914400" rtl="0" eaLnBrk="1" latinLnBrk="0" hangingPunct="1">
              <a:lnSpc>
                <a:spcPct val="95000"/>
              </a:lnSpc>
              <a:spcBef>
                <a:spcPts val="900"/>
              </a:spcBef>
              <a:buClr>
                <a:schemeClr val="tx1"/>
              </a:buClr>
              <a:buSzPct val="100000"/>
              <a:buFont typeface="Arial" pitchFamily="34" charset="0"/>
              <a:buChar char="–"/>
              <a:defRPr sz="1800" kern="1200">
                <a:solidFill>
                  <a:schemeClr val="tx1"/>
                </a:solidFill>
                <a:latin typeface="+mn-lt"/>
                <a:ea typeface="+mn-ea"/>
                <a:cs typeface="Arial" pitchFamily="34" charset="0"/>
              </a:defRPr>
            </a:lvl3pPr>
            <a:lvl4pPr marL="749808" indent="-173736" algn="l" defTabSz="914400" rtl="0" eaLnBrk="1" latinLnBrk="0" hangingPunct="1">
              <a:lnSpc>
                <a:spcPct val="95000"/>
              </a:lnSpc>
              <a:spcBef>
                <a:spcPts val="900"/>
              </a:spcBef>
              <a:buClr>
                <a:schemeClr val="tx1"/>
              </a:buClr>
              <a:buSzPct val="100000"/>
              <a:buFont typeface="Arial" pitchFamily="34" charset="0"/>
              <a:buChar char="–"/>
              <a:defRPr sz="1800" kern="1200">
                <a:solidFill>
                  <a:schemeClr val="tx1"/>
                </a:solidFill>
                <a:latin typeface="+mn-lt"/>
                <a:ea typeface="+mn-ea"/>
                <a:cs typeface="Arial" pitchFamily="34" charset="0"/>
              </a:defRPr>
            </a:lvl4pPr>
            <a:lvl5pPr marL="914400" indent="-164592" algn="l" defTabSz="914400" rtl="0" eaLnBrk="1" latinLnBrk="0" hangingPunct="1">
              <a:lnSpc>
                <a:spcPct val="95000"/>
              </a:lnSpc>
              <a:spcBef>
                <a:spcPts val="900"/>
              </a:spcBef>
              <a:buClr>
                <a:schemeClr val="tx1"/>
              </a:buClr>
              <a:buSzPct val="100000"/>
              <a:buFont typeface="Arial" pitchFamily="34" charset="0"/>
              <a:buChar char="–"/>
              <a:defRPr sz="1800" kern="1200">
                <a:solidFill>
                  <a:schemeClr val="tx1"/>
                </a:solidFill>
                <a:latin typeface="+mn-lt"/>
                <a:ea typeface="+mn-ea"/>
                <a:cs typeface="Arial" pitchFamily="34" charset="0"/>
              </a:defRPr>
            </a:lvl5pPr>
            <a:lvl6pPr marL="914400" indent="-164592" algn="l" defTabSz="914400" rtl="0" eaLnBrk="1" latinLnBrk="0" hangingPunct="1">
              <a:lnSpc>
                <a:spcPct val="95000"/>
              </a:lnSpc>
              <a:spcBef>
                <a:spcPts val="900"/>
              </a:spcBef>
              <a:buFont typeface="Arial" pitchFamily="34" charset="0"/>
              <a:buChar char="–"/>
              <a:defRPr sz="1800" kern="1200">
                <a:solidFill>
                  <a:schemeClr val="tx1"/>
                </a:solidFill>
                <a:latin typeface="+mn-lt"/>
                <a:ea typeface="+mn-ea"/>
                <a:cs typeface="+mn-cs"/>
              </a:defRPr>
            </a:lvl6pPr>
            <a:lvl7pPr marL="914400" indent="-164592" algn="l" defTabSz="914400" rtl="0" eaLnBrk="1" latinLnBrk="0" hangingPunct="1">
              <a:lnSpc>
                <a:spcPct val="95000"/>
              </a:lnSpc>
              <a:spcBef>
                <a:spcPts val="900"/>
              </a:spcBef>
              <a:buFont typeface="Arial" pitchFamily="34" charset="0"/>
              <a:buChar char="–"/>
              <a:defRPr sz="1800" kern="1200">
                <a:solidFill>
                  <a:schemeClr val="tx1"/>
                </a:solidFill>
                <a:latin typeface="+mn-lt"/>
                <a:ea typeface="+mn-ea"/>
                <a:cs typeface="+mn-cs"/>
              </a:defRPr>
            </a:lvl7pPr>
            <a:lvl8pPr marL="914400" indent="-164592" algn="l" defTabSz="914400" rtl="0" eaLnBrk="1" latinLnBrk="0" hangingPunct="1">
              <a:lnSpc>
                <a:spcPct val="95000"/>
              </a:lnSpc>
              <a:spcBef>
                <a:spcPts val="900"/>
              </a:spcBef>
              <a:buFont typeface="Arial" pitchFamily="34" charset="0"/>
              <a:buChar char="–"/>
              <a:defRPr sz="1800" kern="1200" baseline="0">
                <a:solidFill>
                  <a:schemeClr val="tx1"/>
                </a:solidFill>
                <a:latin typeface="+mn-lt"/>
                <a:ea typeface="+mn-ea"/>
                <a:cs typeface="+mn-cs"/>
              </a:defRPr>
            </a:lvl8pPr>
            <a:lvl9pPr marL="914400" indent="-164592" algn="l" defTabSz="914400" rtl="0" eaLnBrk="1" latinLnBrk="0" hangingPunct="1">
              <a:lnSpc>
                <a:spcPct val="95000"/>
              </a:lnSpc>
              <a:spcBef>
                <a:spcPts val="900"/>
              </a:spcBef>
              <a:buFont typeface="Arial" pitchFamily="34" charset="0"/>
              <a:buChar char="–"/>
              <a:defRPr sz="1800" kern="1200" baseline="0">
                <a:solidFill>
                  <a:schemeClr val="tx1"/>
                </a:solidFill>
                <a:latin typeface="+mn-lt"/>
                <a:ea typeface="+mn-ea"/>
                <a:cs typeface="+mn-cs"/>
              </a:defRPr>
            </a:lvl9pPr>
          </a:lstStyle>
          <a:p>
            <a:pPr marL="0" marR="0" lvl="0" indent="0" algn="l" defTabSz="914400" rtl="0" eaLnBrk="1" fontAlgn="auto" latinLnBrk="0" hangingPunct="1">
              <a:lnSpc>
                <a:spcPct val="95000"/>
              </a:lnSpc>
              <a:spcBef>
                <a:spcPts val="2600"/>
              </a:spcBef>
              <a:spcAft>
                <a:spcPts val="0"/>
              </a:spcAft>
              <a:buClr>
                <a:srgbClr val="5B6670"/>
              </a:buClr>
              <a:buSzPct val="80000"/>
              <a:buFont typeface="Wingdings" pitchFamily="2" charset="2"/>
              <a:buNone/>
              <a:tabLst/>
              <a:defRPr/>
            </a:pPr>
            <a:endParaRPr kumimoji="0" lang="en-US" sz="1600" b="0" i="0" u="none" strike="noStrike" kern="1200" cap="none" spc="0" normalizeH="0" baseline="0" noProof="0">
              <a:ln>
                <a:noFill/>
              </a:ln>
              <a:solidFill>
                <a:srgbClr val="5B6670"/>
              </a:solidFill>
              <a:effectLst/>
              <a:uLnTx/>
              <a:uFillTx/>
              <a:latin typeface="Arial" pitchFamily="34" charset="0"/>
              <a:ea typeface="+mn-ea"/>
              <a:cs typeface="Arial" pitchFamily="34" charset="0"/>
            </a:endParaRPr>
          </a:p>
        </p:txBody>
      </p:sp>
      <p:pic>
        <p:nvPicPr>
          <p:cNvPr id="11" name="Picture 10" descr="A screenshot of a phone&#10;&#10;Description automatically generated">
            <a:extLst>
              <a:ext uri="{FF2B5EF4-FFF2-40B4-BE49-F238E27FC236}">
                <a16:creationId xmlns:a16="http://schemas.microsoft.com/office/drawing/2014/main" id="{5549B8BB-B97B-BC23-8FA2-A8DC803488B7}"/>
              </a:ext>
            </a:extLst>
          </p:cNvPr>
          <p:cNvPicPr>
            <a:picLocks noChangeAspect="1"/>
          </p:cNvPicPr>
          <p:nvPr/>
        </p:nvPicPr>
        <p:blipFill>
          <a:blip r:embed="rId7"/>
          <a:srcRect l="-3291" r="9223"/>
          <a:stretch/>
        </p:blipFill>
        <p:spPr>
          <a:xfrm>
            <a:off x="9595784" y="2354185"/>
            <a:ext cx="2313172" cy="3929734"/>
          </a:xfrm>
          <a:prstGeom prst="rect">
            <a:avLst/>
          </a:prstGeom>
        </p:spPr>
      </p:pic>
      <p:pic>
        <p:nvPicPr>
          <p:cNvPr id="19" name="Picture 18">
            <a:extLst>
              <a:ext uri="{FF2B5EF4-FFF2-40B4-BE49-F238E27FC236}">
                <a16:creationId xmlns:a16="http://schemas.microsoft.com/office/drawing/2014/main" id="{19B6A8C4-5637-0F32-0CE7-23681268B531}"/>
              </a:ext>
            </a:extLst>
          </p:cNvPr>
          <p:cNvPicPr>
            <a:picLocks noChangeAspect="1"/>
          </p:cNvPicPr>
          <p:nvPr/>
        </p:nvPicPr>
        <p:blipFill>
          <a:blip r:embed="rId8"/>
          <a:srcRect t="7070" b="11450"/>
          <a:stretch/>
        </p:blipFill>
        <p:spPr>
          <a:xfrm>
            <a:off x="360144" y="2290850"/>
            <a:ext cx="3267058" cy="3993069"/>
          </a:xfrm>
          <a:prstGeom prst="rect">
            <a:avLst/>
          </a:prstGeom>
        </p:spPr>
      </p:pic>
      <p:sp>
        <p:nvSpPr>
          <p:cNvPr id="10" name="Content Placeholder 7">
            <a:extLst>
              <a:ext uri="{FF2B5EF4-FFF2-40B4-BE49-F238E27FC236}">
                <a16:creationId xmlns:a16="http://schemas.microsoft.com/office/drawing/2014/main" id="{2BBEE539-DD41-D71A-5B25-22DC4C483C1E}"/>
              </a:ext>
            </a:extLst>
          </p:cNvPr>
          <p:cNvSpPr txBox="1">
            <a:spLocks/>
          </p:cNvSpPr>
          <p:nvPr/>
        </p:nvSpPr>
        <p:spPr>
          <a:xfrm>
            <a:off x="389542" y="1572028"/>
            <a:ext cx="3072116" cy="652562"/>
          </a:xfrm>
          <a:prstGeom prst="rect">
            <a:avLst/>
          </a:prstGeom>
        </p:spPr>
        <p:txBody>
          <a:bodyPr vert="horz" lIns="91440" tIns="45720" rIns="91440" bIns="45720" rtlCol="0">
            <a:noAutofit/>
          </a:bodyP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smtClean="0">
                <a:solidFill>
                  <a:srgbClr val="5A6670"/>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lang="en-US" sz="1333" b="0" i="0" kern="1200" dirty="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800" b="1">
                <a:solidFill>
                  <a:schemeClr val="accent2"/>
                </a:solidFill>
                <a:latin typeface="+mj-lt"/>
              </a:rPr>
              <a:t>Payment Link:</a:t>
            </a:r>
          </a:p>
        </p:txBody>
      </p:sp>
      <p:sp>
        <p:nvSpPr>
          <p:cNvPr id="13" name="Content Placeholder 7">
            <a:extLst>
              <a:ext uri="{FF2B5EF4-FFF2-40B4-BE49-F238E27FC236}">
                <a16:creationId xmlns:a16="http://schemas.microsoft.com/office/drawing/2014/main" id="{EB35E597-630B-2CA7-B2F7-B6DFE242F3BD}"/>
              </a:ext>
            </a:extLst>
          </p:cNvPr>
          <p:cNvSpPr txBox="1">
            <a:spLocks/>
          </p:cNvSpPr>
          <p:nvPr/>
        </p:nvSpPr>
        <p:spPr>
          <a:xfrm>
            <a:off x="6385393" y="1572028"/>
            <a:ext cx="3359498" cy="652562"/>
          </a:xfrm>
          <a:prstGeom prst="rect">
            <a:avLst/>
          </a:prstGeom>
        </p:spPr>
        <p:txBody>
          <a:bodyPr vert="horz" lIns="91440" tIns="45720" rIns="91440" bIns="45720" rtlCol="0">
            <a:noAutofit/>
          </a:bodyP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smtClean="0">
                <a:solidFill>
                  <a:srgbClr val="5A6670"/>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lang="en-US" sz="1333" b="0" i="0" kern="1200" dirty="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800" b="1">
                <a:solidFill>
                  <a:schemeClr val="accent2"/>
                </a:solidFill>
                <a:latin typeface="+mj-lt"/>
              </a:rPr>
              <a:t>Checkout Pages:</a:t>
            </a:r>
          </a:p>
        </p:txBody>
      </p:sp>
      <p:sp>
        <p:nvSpPr>
          <p:cNvPr id="14" name="Freeform 13">
            <a:extLst>
              <a:ext uri="{FF2B5EF4-FFF2-40B4-BE49-F238E27FC236}">
                <a16:creationId xmlns:a16="http://schemas.microsoft.com/office/drawing/2014/main" id="{39069726-B679-3ABA-806F-35783B17B341}"/>
              </a:ext>
            </a:extLst>
          </p:cNvPr>
          <p:cNvSpPr/>
          <p:nvPr/>
        </p:nvSpPr>
        <p:spPr>
          <a:xfrm rot="10800000" flipV="1">
            <a:off x="4804703" y="1572028"/>
            <a:ext cx="1201699" cy="5770066"/>
          </a:xfrm>
          <a:custGeom>
            <a:avLst/>
            <a:gdLst>
              <a:gd name="connsiteX0" fmla="*/ 0 w 3847070"/>
              <a:gd name="connsiteY0" fmla="*/ 0 h 3351991"/>
              <a:gd name="connsiteX1" fmla="*/ 3847070 w 3847070"/>
              <a:gd name="connsiteY1" fmla="*/ 0 h 3351991"/>
              <a:gd name="connsiteX2" fmla="*/ 3847070 w 3847070"/>
              <a:gd name="connsiteY2" fmla="*/ 3351991 h 3351991"/>
              <a:gd name="connsiteX3" fmla="*/ 1274467 w 3847070"/>
              <a:gd name="connsiteY3" fmla="*/ 3351991 h 3351991"/>
              <a:gd name="connsiteX4" fmla="*/ 0 w 3847070"/>
              <a:gd name="connsiteY4" fmla="*/ 2077524 h 3351991"/>
              <a:gd name="connsiteX0" fmla="*/ 3847070 w 3938510"/>
              <a:gd name="connsiteY0" fmla="*/ 0 h 3351991"/>
              <a:gd name="connsiteX1" fmla="*/ 3847070 w 3938510"/>
              <a:gd name="connsiteY1" fmla="*/ 3351991 h 3351991"/>
              <a:gd name="connsiteX2" fmla="*/ 1274467 w 3938510"/>
              <a:gd name="connsiteY2" fmla="*/ 3351991 h 3351991"/>
              <a:gd name="connsiteX3" fmla="*/ 0 w 3938510"/>
              <a:gd name="connsiteY3" fmla="*/ 2077524 h 3351991"/>
              <a:gd name="connsiteX4" fmla="*/ 0 w 3938510"/>
              <a:gd name="connsiteY4" fmla="*/ 0 h 3351991"/>
              <a:gd name="connsiteX5" fmla="*/ 3938510 w 3938510"/>
              <a:gd name="connsiteY5" fmla="*/ 91440 h 3351991"/>
              <a:gd name="connsiteX0" fmla="*/ 3847070 w 3847070"/>
              <a:gd name="connsiteY0" fmla="*/ 0 h 3351991"/>
              <a:gd name="connsiteX1" fmla="*/ 3847070 w 3847070"/>
              <a:gd name="connsiteY1" fmla="*/ 3351991 h 3351991"/>
              <a:gd name="connsiteX2" fmla="*/ 1274467 w 3847070"/>
              <a:gd name="connsiteY2" fmla="*/ 3351991 h 3351991"/>
              <a:gd name="connsiteX3" fmla="*/ 0 w 3847070"/>
              <a:gd name="connsiteY3" fmla="*/ 2077524 h 3351991"/>
              <a:gd name="connsiteX4" fmla="*/ 0 w 3847070"/>
              <a:gd name="connsiteY4" fmla="*/ 0 h 3351991"/>
              <a:gd name="connsiteX0" fmla="*/ 3847070 w 3847070"/>
              <a:gd name="connsiteY0" fmla="*/ 3351991 h 3351991"/>
              <a:gd name="connsiteX1" fmla="*/ 1274467 w 3847070"/>
              <a:gd name="connsiteY1" fmla="*/ 3351991 h 3351991"/>
              <a:gd name="connsiteX2" fmla="*/ 0 w 3847070"/>
              <a:gd name="connsiteY2" fmla="*/ 2077524 h 3351991"/>
              <a:gd name="connsiteX3" fmla="*/ 0 w 3847070"/>
              <a:gd name="connsiteY3" fmla="*/ 0 h 3351991"/>
              <a:gd name="connsiteX0" fmla="*/ 3847070 w 3847070"/>
              <a:gd name="connsiteY0" fmla="*/ 4258154 h 4258154"/>
              <a:gd name="connsiteX1" fmla="*/ 1274467 w 3847070"/>
              <a:gd name="connsiteY1" fmla="*/ 4258154 h 4258154"/>
              <a:gd name="connsiteX2" fmla="*/ 0 w 3847070"/>
              <a:gd name="connsiteY2" fmla="*/ 2983687 h 4258154"/>
              <a:gd name="connsiteX3" fmla="*/ 0 w 3847070"/>
              <a:gd name="connsiteY3" fmla="*/ 0 h 4258154"/>
              <a:gd name="connsiteX0" fmla="*/ 3847070 w 3847070"/>
              <a:gd name="connsiteY0" fmla="*/ 4258154 h 4258859"/>
              <a:gd name="connsiteX1" fmla="*/ 1302952 w 3847070"/>
              <a:gd name="connsiteY1" fmla="*/ 4258859 h 4258859"/>
              <a:gd name="connsiteX2" fmla="*/ 1274467 w 3847070"/>
              <a:gd name="connsiteY2" fmla="*/ 4258154 h 4258859"/>
              <a:gd name="connsiteX3" fmla="*/ 0 w 3847070"/>
              <a:gd name="connsiteY3" fmla="*/ 2983687 h 4258859"/>
              <a:gd name="connsiteX4" fmla="*/ 0 w 3847070"/>
              <a:gd name="connsiteY4" fmla="*/ 0 h 4258859"/>
              <a:gd name="connsiteX0" fmla="*/ 1302952 w 1302952"/>
              <a:gd name="connsiteY0" fmla="*/ 4258859 h 4258859"/>
              <a:gd name="connsiteX1" fmla="*/ 1274467 w 1302952"/>
              <a:gd name="connsiteY1" fmla="*/ 4258154 h 4258859"/>
              <a:gd name="connsiteX2" fmla="*/ 0 w 1302952"/>
              <a:gd name="connsiteY2" fmla="*/ 2983687 h 4258859"/>
              <a:gd name="connsiteX3" fmla="*/ 0 w 1302952"/>
              <a:gd name="connsiteY3" fmla="*/ 0 h 4258859"/>
              <a:gd name="connsiteX0" fmla="*/ 1302952 w 1302952"/>
              <a:gd name="connsiteY0" fmla="*/ 7612767 h 7612767"/>
              <a:gd name="connsiteX1" fmla="*/ 1274467 w 1302952"/>
              <a:gd name="connsiteY1" fmla="*/ 7612062 h 7612767"/>
              <a:gd name="connsiteX2" fmla="*/ 0 w 1302952"/>
              <a:gd name="connsiteY2" fmla="*/ 6337595 h 7612767"/>
              <a:gd name="connsiteX3" fmla="*/ 0 w 1302952"/>
              <a:gd name="connsiteY3" fmla="*/ 0 h 7612767"/>
              <a:gd name="connsiteX0" fmla="*/ 1302952 w 1302952"/>
              <a:gd name="connsiteY0" fmla="*/ 9295752 h 9295752"/>
              <a:gd name="connsiteX1" fmla="*/ 1274467 w 1302952"/>
              <a:gd name="connsiteY1" fmla="*/ 9295047 h 9295752"/>
              <a:gd name="connsiteX2" fmla="*/ 0 w 1302952"/>
              <a:gd name="connsiteY2" fmla="*/ 8020580 h 9295752"/>
              <a:gd name="connsiteX3" fmla="*/ 0 w 1302952"/>
              <a:gd name="connsiteY3" fmla="*/ 0 h 9295752"/>
            </a:gdLst>
            <a:ahLst/>
            <a:cxnLst>
              <a:cxn ang="0">
                <a:pos x="connsiteX0" y="connsiteY0"/>
              </a:cxn>
              <a:cxn ang="0">
                <a:pos x="connsiteX1" y="connsiteY1"/>
              </a:cxn>
              <a:cxn ang="0">
                <a:pos x="connsiteX2" y="connsiteY2"/>
              </a:cxn>
              <a:cxn ang="0">
                <a:pos x="connsiteX3" y="connsiteY3"/>
              </a:cxn>
            </a:cxnLst>
            <a:rect l="l" t="t" r="r" b="b"/>
            <a:pathLst>
              <a:path w="1302952" h="9295752">
                <a:moveTo>
                  <a:pt x="1302952" y="9295752"/>
                </a:moveTo>
                <a:lnTo>
                  <a:pt x="1274467" y="9295047"/>
                </a:lnTo>
                <a:cubicBezTo>
                  <a:pt x="570598" y="9295047"/>
                  <a:pt x="0" y="8724449"/>
                  <a:pt x="0" y="8020580"/>
                </a:cubicBezTo>
                <a:lnTo>
                  <a:pt x="0" y="0"/>
                </a:lnTo>
              </a:path>
            </a:pathLst>
          </a:custGeom>
          <a:noFill/>
          <a:ln w="38100" cap="rnd">
            <a:gradFill>
              <a:gsLst>
                <a:gs pos="82000">
                  <a:schemeClr val="accent1">
                    <a:lumMod val="5000"/>
                    <a:lumOff val="95000"/>
                    <a:alpha val="0"/>
                  </a:schemeClr>
                </a:gs>
                <a:gs pos="30000">
                  <a:schemeClr val="accent1">
                    <a:lumMod val="45000"/>
                    <a:lumOff val="55000"/>
                  </a:schemeClr>
                </a:gs>
                <a:gs pos="1000">
                  <a:schemeClr val="accent1">
                    <a:lumMod val="30000"/>
                    <a:lumOff val="70000"/>
                    <a:alpha val="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FFFFFF"/>
              </a:solidFill>
              <a:effectLst/>
              <a:uLnTx/>
              <a:uFillTx/>
              <a:latin typeface="Montserrat Light" panose="02020603050405020304"/>
              <a:ea typeface="+mn-ea"/>
              <a:cs typeface="+mn-cs"/>
              <a:sym typeface="Arial"/>
            </a:endParaRPr>
          </a:p>
        </p:txBody>
      </p:sp>
    </p:spTree>
    <p:extLst>
      <p:ext uri="{BB962C8B-B14F-4D97-AF65-F5344CB8AC3E}">
        <p14:creationId xmlns:p14="http://schemas.microsoft.com/office/powerpoint/2010/main" val="349420201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275535-6853-8072-DE0A-B1777FA3B10A}"/>
            </a:ext>
          </a:extLst>
        </p:cNvPr>
        <p:cNvGrpSpPr/>
        <p:nvPr/>
      </p:nvGrpSpPr>
      <p:grpSpPr>
        <a:xfrm>
          <a:off x="0" y="0"/>
          <a:ext cx="0" cy="0"/>
          <a:chOff x="0" y="0"/>
          <a:chExt cx="0" cy="0"/>
        </a:xfrm>
      </p:grpSpPr>
      <p:pic>
        <p:nvPicPr>
          <p:cNvPr id="4" name="Graphic 3">
            <a:extLst>
              <a:ext uri="{FF2B5EF4-FFF2-40B4-BE49-F238E27FC236}">
                <a16:creationId xmlns:a16="http://schemas.microsoft.com/office/drawing/2014/main" id="{155A144D-E240-CF5A-2100-92FB5C6A485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6200000">
            <a:off x="-2339943" y="2799389"/>
            <a:ext cx="7243036" cy="3621519"/>
          </a:xfrm>
          <a:prstGeom prst="rect">
            <a:avLst/>
          </a:prstGeom>
        </p:spPr>
      </p:pic>
      <p:sp>
        <p:nvSpPr>
          <p:cNvPr id="2" name="Title 1">
            <a:extLst>
              <a:ext uri="{FF2B5EF4-FFF2-40B4-BE49-F238E27FC236}">
                <a16:creationId xmlns:a16="http://schemas.microsoft.com/office/drawing/2014/main" id="{62F0DC3F-560A-236D-6280-0EC13ACB35CD}"/>
              </a:ext>
            </a:extLst>
          </p:cNvPr>
          <p:cNvSpPr>
            <a:spLocks noGrp="1"/>
          </p:cNvSpPr>
          <p:nvPr>
            <p:ph type="title"/>
          </p:nvPr>
        </p:nvSpPr>
        <p:spPr>
          <a:xfrm>
            <a:off x="609600" y="506713"/>
            <a:ext cx="4500815" cy="683126"/>
          </a:xfrm>
        </p:spPr>
        <p:txBody>
          <a:bodyPr anchor="t"/>
          <a:lstStyle/>
          <a:p>
            <a:r>
              <a:rPr lang="en-US" sz="3600"/>
              <a:t>Tap to Pay</a:t>
            </a:r>
          </a:p>
        </p:txBody>
      </p:sp>
      <p:sp>
        <p:nvSpPr>
          <p:cNvPr id="6" name="Slide Number Placeholder 5">
            <a:extLst>
              <a:ext uri="{FF2B5EF4-FFF2-40B4-BE49-F238E27FC236}">
                <a16:creationId xmlns:a16="http://schemas.microsoft.com/office/drawing/2014/main" id="{8A1F3171-45AE-AF9A-6A31-E6F2DEC69BC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1FB7619A-6EB4-314B-A828-43778AAD643B}"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15</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
        <p:nvSpPr>
          <p:cNvPr id="7" name="Rectangle 6">
            <a:extLst>
              <a:ext uri="{FF2B5EF4-FFF2-40B4-BE49-F238E27FC236}">
                <a16:creationId xmlns:a16="http://schemas.microsoft.com/office/drawing/2014/main" id="{54DEABDD-870B-6069-7089-BBB827A76C24}"/>
              </a:ext>
            </a:extLst>
          </p:cNvPr>
          <p:cNvSpPr/>
          <p:nvPr/>
        </p:nvSpPr>
        <p:spPr>
          <a:xfrm>
            <a:off x="6058169" y="0"/>
            <a:ext cx="6133831" cy="6356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Screenshot 2025-04-09 at 9.49.31 A</a:t>
            </a:r>
          </a:p>
        </p:txBody>
      </p:sp>
      <p:sp>
        <p:nvSpPr>
          <p:cNvPr id="15" name="Content Placeholder 2">
            <a:extLst>
              <a:ext uri="{FF2B5EF4-FFF2-40B4-BE49-F238E27FC236}">
                <a16:creationId xmlns:a16="http://schemas.microsoft.com/office/drawing/2014/main" id="{7DEADCEE-94CB-6C51-22E0-315FF22042D8}"/>
              </a:ext>
            </a:extLst>
          </p:cNvPr>
          <p:cNvSpPr>
            <a:spLocks noGrp="1"/>
          </p:cNvSpPr>
          <p:nvPr>
            <p:ph idx="1"/>
          </p:nvPr>
        </p:nvSpPr>
        <p:spPr>
          <a:xfrm>
            <a:off x="725409" y="2050877"/>
            <a:ext cx="4078166" cy="2669160"/>
          </a:xfrm>
        </p:spPr>
        <p:txBody>
          <a:bodyPr>
            <a:normAutofit/>
          </a:bodyPr>
          <a:lstStyle/>
          <a:p>
            <a:pPr marL="285750" indent="-285750">
              <a:buClr>
                <a:schemeClr val="bg2"/>
              </a:buClr>
              <a:buFont typeface="Arial" panose="020B0604020202020204" pitchFamily="34" charset="0"/>
              <a:buChar char="•"/>
            </a:pPr>
            <a:r>
              <a:rPr lang="en-US" sz="2000" b="1">
                <a:solidFill>
                  <a:schemeClr val="accent5"/>
                </a:solidFill>
                <a:latin typeface="Source Sans Pro" panose="020B0503030403020204" pitchFamily="34" charset="0"/>
              </a:rPr>
              <a:t>Get paid right from an iPhone</a:t>
            </a:r>
          </a:p>
          <a:p>
            <a:pPr marL="285750" indent="-285750">
              <a:buClr>
                <a:schemeClr val="bg2"/>
              </a:buClr>
              <a:buFont typeface="Arial" panose="020B0604020202020204" pitchFamily="34" charset="0"/>
              <a:buChar char="•"/>
            </a:pPr>
            <a:r>
              <a:rPr lang="en-US" sz="2000">
                <a:latin typeface="Source Sans Pro" panose="020B0503030403020204" pitchFamily="34" charset="0"/>
              </a:rPr>
              <a:t>Accept credit and debit cards, digital wallets </a:t>
            </a:r>
          </a:p>
          <a:p>
            <a:pPr marL="285750" indent="-285750">
              <a:buClr>
                <a:schemeClr val="bg2"/>
              </a:buClr>
              <a:buFont typeface="Arial" panose="020B0604020202020204" pitchFamily="34" charset="0"/>
              <a:buChar char="•"/>
            </a:pPr>
            <a:r>
              <a:rPr lang="en-US" sz="2000">
                <a:latin typeface="Source Sans Pro" panose="020B0503030403020204" pitchFamily="34" charset="0"/>
              </a:rPr>
              <a:t>No extra software, no hardware needed</a:t>
            </a:r>
          </a:p>
          <a:p>
            <a:pPr marL="285750" indent="-285750">
              <a:buClr>
                <a:schemeClr val="bg2"/>
              </a:buClr>
              <a:buFont typeface="Arial" panose="020B0604020202020204" pitchFamily="34" charset="0"/>
              <a:buChar char="•"/>
            </a:pPr>
            <a:r>
              <a:rPr lang="en-US" sz="2000">
                <a:latin typeface="Source Sans Pro" panose="020B0503030403020204" pitchFamily="34" charset="0"/>
              </a:rPr>
              <a:t>Requires iPhone XR or later</a:t>
            </a:r>
          </a:p>
        </p:txBody>
      </p:sp>
      <p:sp>
        <p:nvSpPr>
          <p:cNvPr id="5" name="TextBox 4">
            <a:extLst>
              <a:ext uri="{FF2B5EF4-FFF2-40B4-BE49-F238E27FC236}">
                <a16:creationId xmlns:a16="http://schemas.microsoft.com/office/drawing/2014/main" id="{46DD39CA-C1BF-5D59-8899-1DA634DD6DEF}"/>
              </a:ext>
            </a:extLst>
          </p:cNvPr>
          <p:cNvSpPr txBox="1"/>
          <p:nvPr/>
        </p:nvSpPr>
        <p:spPr>
          <a:xfrm>
            <a:off x="887905" y="5460495"/>
            <a:ext cx="4976056" cy="29238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FFFFFF"/>
                </a:solidFill>
                <a:effectLst/>
                <a:uLnTx/>
                <a:uFillTx/>
                <a:latin typeface="Montserrat Light" panose="02020603050405020304"/>
                <a:ea typeface="+mn-ea"/>
                <a:cs typeface="+mn-cs"/>
              </a:rPr>
              <a:t>To learn more about Tap to Pay </a:t>
            </a:r>
            <a:r>
              <a:rPr kumimoji="0" lang="en-US" sz="1300" b="0" i="0" u="none" strike="noStrike" kern="1200" cap="none" spc="0" normalizeH="0" baseline="0" noProof="0">
                <a:ln>
                  <a:noFill/>
                </a:ln>
                <a:solidFill>
                  <a:srgbClr val="FFFFFF"/>
                </a:solidFill>
                <a:effectLst/>
                <a:uLnTx/>
                <a:uFillTx/>
                <a:latin typeface="Montserrat Light" panose="02020603050405020304"/>
                <a:ea typeface="+mn-ea"/>
                <a:cs typeface="+mn-cs"/>
                <a:hlinkClick r:id="rId5"/>
              </a:rPr>
              <a:t>click here</a:t>
            </a:r>
            <a:r>
              <a:rPr kumimoji="0" lang="en-US" sz="1300" b="0" i="0" u="none" strike="noStrike" kern="1200" cap="none" spc="0" normalizeH="0" baseline="0" noProof="0">
                <a:ln>
                  <a:noFill/>
                </a:ln>
                <a:solidFill>
                  <a:srgbClr val="FFFFFF"/>
                </a:solidFill>
                <a:effectLst/>
                <a:uLnTx/>
                <a:uFillTx/>
                <a:latin typeface="Montserrat Light" panose="02020603050405020304"/>
                <a:ea typeface="+mn-ea"/>
                <a:cs typeface="+mn-cs"/>
                <a:hlinkClick r:id="rId6"/>
              </a:rPr>
              <a:t>.</a:t>
            </a:r>
            <a:endParaRPr kumimoji="0" lang="en-US" sz="13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pic>
        <p:nvPicPr>
          <p:cNvPr id="9" name="Picture 8" descr="A screenshot of a mobile phone&#10;&#10;Description automatically generated">
            <a:extLst>
              <a:ext uri="{FF2B5EF4-FFF2-40B4-BE49-F238E27FC236}">
                <a16:creationId xmlns:a16="http://schemas.microsoft.com/office/drawing/2014/main" id="{DDF0D248-AF49-86F9-817F-C36325E970E2}"/>
              </a:ext>
            </a:extLst>
          </p:cNvPr>
          <p:cNvPicPr>
            <a:picLocks noChangeAspect="1"/>
          </p:cNvPicPr>
          <p:nvPr/>
        </p:nvPicPr>
        <p:blipFill>
          <a:blip r:embed="rId7"/>
          <a:stretch>
            <a:fillRect/>
          </a:stretch>
        </p:blipFill>
        <p:spPr>
          <a:xfrm>
            <a:off x="7669481" y="375098"/>
            <a:ext cx="2841663" cy="57964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5073398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113351-22D3-343C-63E5-A607B827A952}"/>
            </a:ext>
          </a:extLst>
        </p:cNvPr>
        <p:cNvGrpSpPr/>
        <p:nvPr/>
      </p:nvGrpSpPr>
      <p:grpSpPr>
        <a:xfrm>
          <a:off x="0" y="0"/>
          <a:ext cx="0" cy="0"/>
          <a:chOff x="0" y="0"/>
          <a:chExt cx="0" cy="0"/>
        </a:xfrm>
      </p:grpSpPr>
      <p:pic>
        <p:nvPicPr>
          <p:cNvPr id="4" name="Graphic 3">
            <a:extLst>
              <a:ext uri="{FF2B5EF4-FFF2-40B4-BE49-F238E27FC236}">
                <a16:creationId xmlns:a16="http://schemas.microsoft.com/office/drawing/2014/main" id="{B594A0DC-A71C-F14D-E479-BE395C76D35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6200000">
            <a:off x="-2339943" y="2799389"/>
            <a:ext cx="7243036" cy="3621519"/>
          </a:xfrm>
          <a:prstGeom prst="rect">
            <a:avLst/>
          </a:prstGeom>
        </p:spPr>
      </p:pic>
      <p:sp>
        <p:nvSpPr>
          <p:cNvPr id="2" name="Title 1">
            <a:extLst>
              <a:ext uri="{FF2B5EF4-FFF2-40B4-BE49-F238E27FC236}">
                <a16:creationId xmlns:a16="http://schemas.microsoft.com/office/drawing/2014/main" id="{34788372-B04F-12E4-17E8-891850D823BC}"/>
              </a:ext>
            </a:extLst>
          </p:cNvPr>
          <p:cNvSpPr>
            <a:spLocks noGrp="1"/>
          </p:cNvSpPr>
          <p:nvPr>
            <p:ph type="title"/>
          </p:nvPr>
        </p:nvSpPr>
        <p:spPr>
          <a:xfrm>
            <a:off x="609600" y="506713"/>
            <a:ext cx="5857301" cy="683126"/>
          </a:xfrm>
        </p:spPr>
        <p:txBody>
          <a:bodyPr anchor="t"/>
          <a:lstStyle/>
          <a:p>
            <a:r>
              <a:rPr lang="en-US" sz="3600"/>
              <a:t>Autobooks Capital</a:t>
            </a:r>
          </a:p>
        </p:txBody>
      </p:sp>
      <p:sp>
        <p:nvSpPr>
          <p:cNvPr id="6" name="Slide Number Placeholder 5">
            <a:extLst>
              <a:ext uri="{FF2B5EF4-FFF2-40B4-BE49-F238E27FC236}">
                <a16:creationId xmlns:a16="http://schemas.microsoft.com/office/drawing/2014/main" id="{24E3E2FD-E3D1-2EA8-A401-E2C94280E2B1}"/>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1FB7619A-6EB4-314B-A828-43778AAD643B}"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
        <p:nvSpPr>
          <p:cNvPr id="15" name="Content Placeholder 2">
            <a:extLst>
              <a:ext uri="{FF2B5EF4-FFF2-40B4-BE49-F238E27FC236}">
                <a16:creationId xmlns:a16="http://schemas.microsoft.com/office/drawing/2014/main" id="{ADC24D61-91C8-B1F3-8DA7-03B348EFAA80}"/>
              </a:ext>
            </a:extLst>
          </p:cNvPr>
          <p:cNvSpPr>
            <a:spLocks noGrp="1"/>
          </p:cNvSpPr>
          <p:nvPr>
            <p:ph idx="1"/>
          </p:nvPr>
        </p:nvSpPr>
        <p:spPr>
          <a:xfrm>
            <a:off x="473306" y="1975297"/>
            <a:ext cx="4078166" cy="3244077"/>
          </a:xfrm>
        </p:spPr>
        <p:txBody>
          <a:bodyPr>
            <a:normAutofit/>
          </a:bodyPr>
          <a:lstStyle/>
          <a:p>
            <a:pPr marL="285750" indent="-285750">
              <a:buClr>
                <a:schemeClr val="bg2"/>
              </a:buClr>
              <a:buFont typeface="Arial" panose="020B0604020202020204" pitchFamily="34" charset="0"/>
              <a:buChar char="•"/>
            </a:pPr>
            <a:r>
              <a:rPr lang="en-US" sz="2000" b="1">
                <a:solidFill>
                  <a:schemeClr val="accent5"/>
                </a:solidFill>
                <a:latin typeface="Source Sans Pro" panose="020B0503030403020204" pitchFamily="34" charset="0"/>
              </a:rPr>
              <a:t>Capital advance line</a:t>
            </a:r>
          </a:p>
          <a:p>
            <a:pPr marL="285750" indent="-285750">
              <a:buClr>
                <a:schemeClr val="bg2"/>
              </a:buClr>
              <a:buFont typeface="Arial" panose="020B0604020202020204" pitchFamily="34" charset="0"/>
              <a:buChar char="•"/>
            </a:pPr>
            <a:r>
              <a:rPr lang="en-US" sz="2000" b="1">
                <a:solidFill>
                  <a:schemeClr val="accent5"/>
                </a:solidFill>
                <a:latin typeface="Source Sans Pro" panose="020B0503030403020204" pitchFamily="34" charset="0"/>
              </a:rPr>
              <a:t>Draw funds </a:t>
            </a:r>
            <a:r>
              <a:rPr lang="en-US" sz="2000" b="1">
                <a:latin typeface="Source Sans Pro" panose="020B0503030403020204" pitchFamily="34" charset="0"/>
              </a:rPr>
              <a:t>as needed, repay over time</a:t>
            </a:r>
          </a:p>
          <a:p>
            <a:pPr marL="285750" indent="-285750">
              <a:buClr>
                <a:schemeClr val="bg2"/>
              </a:buClr>
              <a:buFont typeface="Arial" panose="020B0604020202020204" pitchFamily="34" charset="0"/>
              <a:buChar char="•"/>
            </a:pPr>
            <a:r>
              <a:rPr lang="en-US" sz="2000" b="1">
                <a:latin typeface="Source Sans Pro" panose="020B0503030403020204" pitchFamily="34" charset="0"/>
              </a:rPr>
              <a:t>Weekly repayments are debited from the business checking account</a:t>
            </a:r>
          </a:p>
          <a:p>
            <a:pPr marL="285750" indent="-285750">
              <a:buClr>
                <a:schemeClr val="bg2"/>
              </a:buClr>
              <a:buFont typeface="Arial" panose="020B0604020202020204" pitchFamily="34" charset="0"/>
              <a:buChar char="•"/>
            </a:pPr>
            <a:r>
              <a:rPr lang="en-US" sz="2000" b="1">
                <a:solidFill>
                  <a:schemeClr val="accent5"/>
                </a:solidFill>
                <a:latin typeface="Source Sans Pro" panose="020B0503030403020204" pitchFamily="34" charset="0"/>
              </a:rPr>
              <a:t>No impact </a:t>
            </a:r>
            <a:r>
              <a:rPr lang="en-US" sz="2000" b="1">
                <a:latin typeface="Source Sans Pro" panose="020B0503030403020204" pitchFamily="34" charset="0"/>
              </a:rPr>
              <a:t>to personal credit</a:t>
            </a:r>
            <a:endParaRPr lang="en-US" sz="2000">
              <a:latin typeface="Source Sans Pro" panose="020B0503030403020204" pitchFamily="34" charset="0"/>
            </a:endParaRPr>
          </a:p>
        </p:txBody>
      </p:sp>
      <p:pic>
        <p:nvPicPr>
          <p:cNvPr id="11" name="Picture 10" descr="A screenshot of a computer&#10;&#10;Description automatically generated">
            <a:extLst>
              <a:ext uri="{FF2B5EF4-FFF2-40B4-BE49-F238E27FC236}">
                <a16:creationId xmlns:a16="http://schemas.microsoft.com/office/drawing/2014/main" id="{E7862D5F-7E65-D889-9FF9-63BE41A2FDBC}"/>
              </a:ext>
            </a:extLst>
          </p:cNvPr>
          <p:cNvPicPr>
            <a:picLocks noChangeAspect="1"/>
          </p:cNvPicPr>
          <p:nvPr/>
        </p:nvPicPr>
        <p:blipFill>
          <a:blip r:embed="rId5"/>
          <a:srcRect l="15264"/>
          <a:stretch/>
        </p:blipFill>
        <p:spPr>
          <a:xfrm>
            <a:off x="5228532" y="1228710"/>
            <a:ext cx="6743550" cy="4400579"/>
          </a:xfrm>
          <a:prstGeom prst="rect">
            <a:avLst/>
          </a:prstGeom>
        </p:spPr>
      </p:pic>
    </p:spTree>
    <p:extLst>
      <p:ext uri="{BB962C8B-B14F-4D97-AF65-F5344CB8AC3E}">
        <p14:creationId xmlns:p14="http://schemas.microsoft.com/office/powerpoint/2010/main" val="353502103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14E47D-5B56-84D2-1C18-0BE1456D092B}"/>
            </a:ext>
          </a:extLst>
        </p:cNvPr>
        <p:cNvGrpSpPr/>
        <p:nvPr/>
      </p:nvGrpSpPr>
      <p:grpSpPr>
        <a:xfrm>
          <a:off x="0" y="0"/>
          <a:ext cx="0" cy="0"/>
          <a:chOff x="0" y="0"/>
          <a:chExt cx="0" cy="0"/>
        </a:xfrm>
      </p:grpSpPr>
      <p:pic>
        <p:nvPicPr>
          <p:cNvPr id="3" name="Graphic 2">
            <a:extLst>
              <a:ext uri="{FF2B5EF4-FFF2-40B4-BE49-F238E27FC236}">
                <a16:creationId xmlns:a16="http://schemas.microsoft.com/office/drawing/2014/main" id="{522C2E2F-AFA9-AAB7-7B8F-5BA6EB85BC98}"/>
              </a:ext>
            </a:extLst>
          </p:cNvPr>
          <p:cNvPicPr>
            <a:picLocks noChangeAspect="1"/>
          </p:cNvPicPr>
          <p:nvPr/>
        </p:nvPicPr>
        <p:blipFill rotWithShape="1">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t="42468" b="-1"/>
          <a:stretch/>
        </p:blipFill>
        <p:spPr>
          <a:xfrm rot="13059543" flipH="1" flipV="1">
            <a:off x="7646566" y="-721589"/>
            <a:ext cx="7177806" cy="6788977"/>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pic>
        <p:nvPicPr>
          <p:cNvPr id="5" name="Graphic 4">
            <a:extLst>
              <a:ext uri="{FF2B5EF4-FFF2-40B4-BE49-F238E27FC236}">
                <a16:creationId xmlns:a16="http://schemas.microsoft.com/office/drawing/2014/main" id="{A23BB506-C9EC-7F8F-2CC3-91C519D3953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200000">
            <a:off x="-2339943" y="2799389"/>
            <a:ext cx="7243036" cy="3621519"/>
          </a:xfrm>
          <a:prstGeom prst="rect">
            <a:avLst/>
          </a:prstGeom>
        </p:spPr>
      </p:pic>
      <p:sp>
        <p:nvSpPr>
          <p:cNvPr id="2" name="Title 1">
            <a:extLst>
              <a:ext uri="{FF2B5EF4-FFF2-40B4-BE49-F238E27FC236}">
                <a16:creationId xmlns:a16="http://schemas.microsoft.com/office/drawing/2014/main" id="{AA06B042-5BD0-5957-22E2-4C92BE6A134B}"/>
              </a:ext>
            </a:extLst>
          </p:cNvPr>
          <p:cNvSpPr>
            <a:spLocks noGrp="1"/>
          </p:cNvSpPr>
          <p:nvPr>
            <p:ph type="title"/>
          </p:nvPr>
        </p:nvSpPr>
        <p:spPr/>
        <p:txBody>
          <a:bodyPr anchor="ctr"/>
          <a:lstStyle/>
          <a:p>
            <a:r>
              <a:rPr lang="en-US" sz="3600"/>
              <a:t>Premium Feature: Accounting</a:t>
            </a:r>
          </a:p>
        </p:txBody>
      </p:sp>
      <p:sp>
        <p:nvSpPr>
          <p:cNvPr id="6" name="Slide Number Placeholder 5">
            <a:extLst>
              <a:ext uri="{FF2B5EF4-FFF2-40B4-BE49-F238E27FC236}">
                <a16:creationId xmlns:a16="http://schemas.microsoft.com/office/drawing/2014/main" id="{1037DB27-BA1A-F32C-4152-C5BB206D2104}"/>
              </a:ext>
            </a:extLst>
          </p:cNvPr>
          <p:cNvSpPr>
            <a:spLocks noGrp="1"/>
          </p:cNvSpPr>
          <p:nvPr>
            <p:ph type="sldNum" sz="quarter" idx="12"/>
          </p:nvPr>
        </p:nvSpPr>
        <p:spPr>
          <a:xfrm>
            <a:off x="10933641" y="6573838"/>
            <a:ext cx="926043" cy="182880"/>
          </a:xfrm>
          <a:prstGeom prst="rect">
            <a:avLst/>
          </a:prstGeom>
        </p:spPr>
        <p:txBody>
          <a:bodyPr vert="horz" lIns="91440" tIns="45720" rIns="91440" bIns="45720" rtlCol="0" anchor="ctr"/>
          <a:lstStyle>
            <a:defPPr>
              <a:defRPr lang="en-US"/>
            </a:defPPr>
            <a:lvl1pPr marL="0" algn="r" defTabSz="914400" rtl="0" eaLnBrk="1" latinLnBrk="0" hangingPunct="1">
              <a:defRPr sz="1100" kern="1200">
                <a:solidFill>
                  <a:srgbClr val="163D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CBDBD4D-7B7B-4EC0-AB6E-424933B04FED}" type="slidenum">
              <a:rPr kumimoji="0" lang="en-US" sz="1100" b="0" i="0" u="none" strike="noStrike" kern="1200" cap="none" spc="0" normalizeH="0" baseline="0" noProof="0" smtClean="0">
                <a:ln>
                  <a:noFill/>
                </a:ln>
                <a:solidFill>
                  <a:srgbClr val="163D22"/>
                </a:solidFill>
                <a:effectLst/>
                <a:uLnTx/>
                <a:uFillTx/>
                <a:latin typeface="Montserrat Light" panose="020206030504050203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100" b="0" i="0" u="none" strike="noStrike" kern="1200" cap="none" spc="0" normalizeH="0" baseline="0" noProof="0">
              <a:ln>
                <a:noFill/>
              </a:ln>
              <a:solidFill>
                <a:srgbClr val="163D22"/>
              </a:solidFill>
              <a:effectLst/>
              <a:uLnTx/>
              <a:uFillTx/>
              <a:latin typeface="Montserrat Light" panose="02020603050405020304"/>
              <a:ea typeface="+mn-ea"/>
              <a:cs typeface="+mn-cs"/>
              <a:sym typeface="Arial"/>
            </a:endParaRPr>
          </a:p>
        </p:txBody>
      </p:sp>
      <p:sp>
        <p:nvSpPr>
          <p:cNvPr id="4" name="Content Placeholder 2">
            <a:extLst>
              <a:ext uri="{FF2B5EF4-FFF2-40B4-BE49-F238E27FC236}">
                <a16:creationId xmlns:a16="http://schemas.microsoft.com/office/drawing/2014/main" id="{722E4E32-95C9-998F-EC17-712B6C37B680}"/>
              </a:ext>
            </a:extLst>
          </p:cNvPr>
          <p:cNvSpPr txBox="1">
            <a:spLocks/>
          </p:cNvSpPr>
          <p:nvPr/>
        </p:nvSpPr>
        <p:spPr>
          <a:xfrm>
            <a:off x="6663345" y="4437161"/>
            <a:ext cx="4919897" cy="2635386"/>
          </a:xfrm>
          <a:prstGeom prst="rect">
            <a:avLst/>
          </a:prstGeom>
        </p:spPr>
        <p:txBody>
          <a:bodyPr vert="horz" lIns="91440" tIns="45720" rIns="91440" bIns="45720" rtlCol="0">
            <a:normAutofit/>
          </a:bodyPr>
          <a:lstStyle>
            <a:lvl1pPr marL="237744" indent="-237744" algn="l" defTabSz="914400" rtl="0" eaLnBrk="1" latinLnBrk="0" hangingPunct="1">
              <a:lnSpc>
                <a:spcPct val="95000"/>
              </a:lnSpc>
              <a:spcBef>
                <a:spcPts val="2600"/>
              </a:spcBef>
              <a:buClr>
                <a:schemeClr val="tx1"/>
              </a:buClr>
              <a:buSzPct val="80000"/>
              <a:buFont typeface="Wingdings" pitchFamily="2" charset="2"/>
              <a:buChar char="n"/>
              <a:defRPr sz="2000" kern="1200">
                <a:solidFill>
                  <a:schemeClr val="tx1"/>
                </a:solidFill>
                <a:latin typeface="Arial" pitchFamily="34" charset="0"/>
                <a:ea typeface="+mn-ea"/>
                <a:cs typeface="Arial" pitchFamily="34" charset="0"/>
              </a:defRPr>
            </a:lvl1pPr>
            <a:lvl2pPr marL="411480" indent="-173736" algn="l" defTabSz="914400" rtl="0" eaLnBrk="1" latinLnBrk="0" hangingPunct="1">
              <a:lnSpc>
                <a:spcPct val="95000"/>
              </a:lnSpc>
              <a:spcBef>
                <a:spcPts val="900"/>
              </a:spcBef>
              <a:buClr>
                <a:schemeClr val="tx1"/>
              </a:buClr>
              <a:buSzPct val="100000"/>
              <a:buFont typeface="Arial" pitchFamily="34" charset="0"/>
              <a:buChar char="–"/>
              <a:defRPr sz="1800" kern="1200">
                <a:solidFill>
                  <a:schemeClr val="tx1"/>
                </a:solidFill>
                <a:latin typeface="+mn-lt"/>
                <a:ea typeface="+mn-ea"/>
                <a:cs typeface="Arial" pitchFamily="34" charset="0"/>
              </a:defRPr>
            </a:lvl2pPr>
            <a:lvl3pPr marL="576072" indent="-164592" algn="l" defTabSz="914400" rtl="0" eaLnBrk="1" latinLnBrk="0" hangingPunct="1">
              <a:lnSpc>
                <a:spcPct val="95000"/>
              </a:lnSpc>
              <a:spcBef>
                <a:spcPts val="900"/>
              </a:spcBef>
              <a:buClr>
                <a:schemeClr val="tx1"/>
              </a:buClr>
              <a:buSzPct val="100000"/>
              <a:buFont typeface="Arial" pitchFamily="34" charset="0"/>
              <a:buChar char="–"/>
              <a:defRPr sz="1800" kern="1200">
                <a:solidFill>
                  <a:schemeClr val="tx1"/>
                </a:solidFill>
                <a:latin typeface="+mn-lt"/>
                <a:ea typeface="+mn-ea"/>
                <a:cs typeface="Arial" pitchFamily="34" charset="0"/>
              </a:defRPr>
            </a:lvl3pPr>
            <a:lvl4pPr marL="749808" indent="-173736" algn="l" defTabSz="914400" rtl="0" eaLnBrk="1" latinLnBrk="0" hangingPunct="1">
              <a:lnSpc>
                <a:spcPct val="95000"/>
              </a:lnSpc>
              <a:spcBef>
                <a:spcPts val="900"/>
              </a:spcBef>
              <a:buClr>
                <a:schemeClr val="tx1"/>
              </a:buClr>
              <a:buSzPct val="100000"/>
              <a:buFont typeface="Arial" pitchFamily="34" charset="0"/>
              <a:buChar char="–"/>
              <a:defRPr sz="1800" kern="1200">
                <a:solidFill>
                  <a:schemeClr val="tx1"/>
                </a:solidFill>
                <a:latin typeface="+mn-lt"/>
                <a:ea typeface="+mn-ea"/>
                <a:cs typeface="Arial" pitchFamily="34" charset="0"/>
              </a:defRPr>
            </a:lvl4pPr>
            <a:lvl5pPr marL="914400" indent="-164592" algn="l" defTabSz="914400" rtl="0" eaLnBrk="1" latinLnBrk="0" hangingPunct="1">
              <a:lnSpc>
                <a:spcPct val="95000"/>
              </a:lnSpc>
              <a:spcBef>
                <a:spcPts val="900"/>
              </a:spcBef>
              <a:buClr>
                <a:schemeClr val="tx1"/>
              </a:buClr>
              <a:buSzPct val="100000"/>
              <a:buFont typeface="Arial" pitchFamily="34" charset="0"/>
              <a:buChar char="–"/>
              <a:defRPr sz="1800" kern="1200">
                <a:solidFill>
                  <a:schemeClr val="tx1"/>
                </a:solidFill>
                <a:latin typeface="+mn-lt"/>
                <a:ea typeface="+mn-ea"/>
                <a:cs typeface="Arial" pitchFamily="34" charset="0"/>
              </a:defRPr>
            </a:lvl5pPr>
            <a:lvl6pPr marL="914400" indent="-164592" algn="l" defTabSz="914400" rtl="0" eaLnBrk="1" latinLnBrk="0" hangingPunct="1">
              <a:lnSpc>
                <a:spcPct val="95000"/>
              </a:lnSpc>
              <a:spcBef>
                <a:spcPts val="900"/>
              </a:spcBef>
              <a:buFont typeface="Arial" pitchFamily="34" charset="0"/>
              <a:buChar char="–"/>
              <a:defRPr sz="1800" kern="1200">
                <a:solidFill>
                  <a:schemeClr val="tx1"/>
                </a:solidFill>
                <a:latin typeface="+mn-lt"/>
                <a:ea typeface="+mn-ea"/>
                <a:cs typeface="+mn-cs"/>
              </a:defRPr>
            </a:lvl6pPr>
            <a:lvl7pPr marL="914400" indent="-164592" algn="l" defTabSz="914400" rtl="0" eaLnBrk="1" latinLnBrk="0" hangingPunct="1">
              <a:lnSpc>
                <a:spcPct val="95000"/>
              </a:lnSpc>
              <a:spcBef>
                <a:spcPts val="900"/>
              </a:spcBef>
              <a:buFont typeface="Arial" pitchFamily="34" charset="0"/>
              <a:buChar char="–"/>
              <a:defRPr sz="1800" kern="1200">
                <a:solidFill>
                  <a:schemeClr val="tx1"/>
                </a:solidFill>
                <a:latin typeface="+mn-lt"/>
                <a:ea typeface="+mn-ea"/>
                <a:cs typeface="+mn-cs"/>
              </a:defRPr>
            </a:lvl7pPr>
            <a:lvl8pPr marL="914400" indent="-164592" algn="l" defTabSz="914400" rtl="0" eaLnBrk="1" latinLnBrk="0" hangingPunct="1">
              <a:lnSpc>
                <a:spcPct val="95000"/>
              </a:lnSpc>
              <a:spcBef>
                <a:spcPts val="900"/>
              </a:spcBef>
              <a:buFont typeface="Arial" pitchFamily="34" charset="0"/>
              <a:buChar char="–"/>
              <a:defRPr sz="1800" kern="1200" baseline="0">
                <a:solidFill>
                  <a:schemeClr val="tx1"/>
                </a:solidFill>
                <a:latin typeface="+mn-lt"/>
                <a:ea typeface="+mn-ea"/>
                <a:cs typeface="+mn-cs"/>
              </a:defRPr>
            </a:lvl8pPr>
            <a:lvl9pPr marL="914400" indent="-164592" algn="l" defTabSz="914400" rtl="0" eaLnBrk="1" latinLnBrk="0" hangingPunct="1">
              <a:lnSpc>
                <a:spcPct val="95000"/>
              </a:lnSpc>
              <a:spcBef>
                <a:spcPts val="900"/>
              </a:spcBef>
              <a:buFont typeface="Arial" pitchFamily="34" charset="0"/>
              <a:buChar char="–"/>
              <a:defRPr sz="1800" kern="1200" baseline="0">
                <a:solidFill>
                  <a:schemeClr val="tx1"/>
                </a:solidFill>
                <a:latin typeface="+mn-lt"/>
                <a:ea typeface="+mn-ea"/>
                <a:cs typeface="+mn-cs"/>
              </a:defRPr>
            </a:lvl9pPr>
          </a:lstStyle>
          <a:p>
            <a:pPr marL="0" marR="0" lvl="0" indent="0" algn="l" defTabSz="914400" rtl="0" eaLnBrk="1" fontAlgn="auto" latinLnBrk="0" hangingPunct="1">
              <a:lnSpc>
                <a:spcPct val="95000"/>
              </a:lnSpc>
              <a:spcBef>
                <a:spcPts val="2600"/>
              </a:spcBef>
              <a:spcAft>
                <a:spcPts val="0"/>
              </a:spcAft>
              <a:buClr>
                <a:srgbClr val="5B6670"/>
              </a:buClr>
              <a:buSzPct val="80000"/>
              <a:buFont typeface="Wingdings" pitchFamily="2" charset="2"/>
              <a:buNone/>
              <a:tabLst/>
              <a:defRPr/>
            </a:pPr>
            <a:endParaRPr kumimoji="0" lang="en-US" sz="1600" b="0" i="0" u="none" strike="noStrike" kern="1200" cap="none" spc="0" normalizeH="0" baseline="0" noProof="0">
              <a:ln>
                <a:noFill/>
              </a:ln>
              <a:solidFill>
                <a:srgbClr val="5B6670"/>
              </a:solidFill>
              <a:effectLst/>
              <a:uLnTx/>
              <a:uFillTx/>
              <a:latin typeface="Arial" pitchFamily="34" charset="0"/>
              <a:ea typeface="+mn-ea"/>
              <a:cs typeface="Arial" pitchFamily="34" charset="0"/>
            </a:endParaRPr>
          </a:p>
        </p:txBody>
      </p:sp>
      <p:sp>
        <p:nvSpPr>
          <p:cNvPr id="14" name="Freeform 13">
            <a:extLst>
              <a:ext uri="{FF2B5EF4-FFF2-40B4-BE49-F238E27FC236}">
                <a16:creationId xmlns:a16="http://schemas.microsoft.com/office/drawing/2014/main" id="{8E74C2A3-C423-2384-B641-F1454EC849F3}"/>
              </a:ext>
            </a:extLst>
          </p:cNvPr>
          <p:cNvSpPr/>
          <p:nvPr/>
        </p:nvSpPr>
        <p:spPr>
          <a:xfrm rot="10800000" flipV="1">
            <a:off x="5686064" y="1486318"/>
            <a:ext cx="1201699" cy="5770066"/>
          </a:xfrm>
          <a:custGeom>
            <a:avLst/>
            <a:gdLst>
              <a:gd name="connsiteX0" fmla="*/ 0 w 3847070"/>
              <a:gd name="connsiteY0" fmla="*/ 0 h 3351991"/>
              <a:gd name="connsiteX1" fmla="*/ 3847070 w 3847070"/>
              <a:gd name="connsiteY1" fmla="*/ 0 h 3351991"/>
              <a:gd name="connsiteX2" fmla="*/ 3847070 w 3847070"/>
              <a:gd name="connsiteY2" fmla="*/ 3351991 h 3351991"/>
              <a:gd name="connsiteX3" fmla="*/ 1274467 w 3847070"/>
              <a:gd name="connsiteY3" fmla="*/ 3351991 h 3351991"/>
              <a:gd name="connsiteX4" fmla="*/ 0 w 3847070"/>
              <a:gd name="connsiteY4" fmla="*/ 2077524 h 3351991"/>
              <a:gd name="connsiteX0" fmla="*/ 3847070 w 3938510"/>
              <a:gd name="connsiteY0" fmla="*/ 0 h 3351991"/>
              <a:gd name="connsiteX1" fmla="*/ 3847070 w 3938510"/>
              <a:gd name="connsiteY1" fmla="*/ 3351991 h 3351991"/>
              <a:gd name="connsiteX2" fmla="*/ 1274467 w 3938510"/>
              <a:gd name="connsiteY2" fmla="*/ 3351991 h 3351991"/>
              <a:gd name="connsiteX3" fmla="*/ 0 w 3938510"/>
              <a:gd name="connsiteY3" fmla="*/ 2077524 h 3351991"/>
              <a:gd name="connsiteX4" fmla="*/ 0 w 3938510"/>
              <a:gd name="connsiteY4" fmla="*/ 0 h 3351991"/>
              <a:gd name="connsiteX5" fmla="*/ 3938510 w 3938510"/>
              <a:gd name="connsiteY5" fmla="*/ 91440 h 3351991"/>
              <a:gd name="connsiteX0" fmla="*/ 3847070 w 3847070"/>
              <a:gd name="connsiteY0" fmla="*/ 0 h 3351991"/>
              <a:gd name="connsiteX1" fmla="*/ 3847070 w 3847070"/>
              <a:gd name="connsiteY1" fmla="*/ 3351991 h 3351991"/>
              <a:gd name="connsiteX2" fmla="*/ 1274467 w 3847070"/>
              <a:gd name="connsiteY2" fmla="*/ 3351991 h 3351991"/>
              <a:gd name="connsiteX3" fmla="*/ 0 w 3847070"/>
              <a:gd name="connsiteY3" fmla="*/ 2077524 h 3351991"/>
              <a:gd name="connsiteX4" fmla="*/ 0 w 3847070"/>
              <a:gd name="connsiteY4" fmla="*/ 0 h 3351991"/>
              <a:gd name="connsiteX0" fmla="*/ 3847070 w 3847070"/>
              <a:gd name="connsiteY0" fmla="*/ 3351991 h 3351991"/>
              <a:gd name="connsiteX1" fmla="*/ 1274467 w 3847070"/>
              <a:gd name="connsiteY1" fmla="*/ 3351991 h 3351991"/>
              <a:gd name="connsiteX2" fmla="*/ 0 w 3847070"/>
              <a:gd name="connsiteY2" fmla="*/ 2077524 h 3351991"/>
              <a:gd name="connsiteX3" fmla="*/ 0 w 3847070"/>
              <a:gd name="connsiteY3" fmla="*/ 0 h 3351991"/>
              <a:gd name="connsiteX0" fmla="*/ 3847070 w 3847070"/>
              <a:gd name="connsiteY0" fmla="*/ 4258154 h 4258154"/>
              <a:gd name="connsiteX1" fmla="*/ 1274467 w 3847070"/>
              <a:gd name="connsiteY1" fmla="*/ 4258154 h 4258154"/>
              <a:gd name="connsiteX2" fmla="*/ 0 w 3847070"/>
              <a:gd name="connsiteY2" fmla="*/ 2983687 h 4258154"/>
              <a:gd name="connsiteX3" fmla="*/ 0 w 3847070"/>
              <a:gd name="connsiteY3" fmla="*/ 0 h 4258154"/>
              <a:gd name="connsiteX0" fmla="*/ 3847070 w 3847070"/>
              <a:gd name="connsiteY0" fmla="*/ 4258154 h 4258859"/>
              <a:gd name="connsiteX1" fmla="*/ 1302952 w 3847070"/>
              <a:gd name="connsiteY1" fmla="*/ 4258859 h 4258859"/>
              <a:gd name="connsiteX2" fmla="*/ 1274467 w 3847070"/>
              <a:gd name="connsiteY2" fmla="*/ 4258154 h 4258859"/>
              <a:gd name="connsiteX3" fmla="*/ 0 w 3847070"/>
              <a:gd name="connsiteY3" fmla="*/ 2983687 h 4258859"/>
              <a:gd name="connsiteX4" fmla="*/ 0 w 3847070"/>
              <a:gd name="connsiteY4" fmla="*/ 0 h 4258859"/>
              <a:gd name="connsiteX0" fmla="*/ 1302952 w 1302952"/>
              <a:gd name="connsiteY0" fmla="*/ 4258859 h 4258859"/>
              <a:gd name="connsiteX1" fmla="*/ 1274467 w 1302952"/>
              <a:gd name="connsiteY1" fmla="*/ 4258154 h 4258859"/>
              <a:gd name="connsiteX2" fmla="*/ 0 w 1302952"/>
              <a:gd name="connsiteY2" fmla="*/ 2983687 h 4258859"/>
              <a:gd name="connsiteX3" fmla="*/ 0 w 1302952"/>
              <a:gd name="connsiteY3" fmla="*/ 0 h 4258859"/>
              <a:gd name="connsiteX0" fmla="*/ 1302952 w 1302952"/>
              <a:gd name="connsiteY0" fmla="*/ 7612767 h 7612767"/>
              <a:gd name="connsiteX1" fmla="*/ 1274467 w 1302952"/>
              <a:gd name="connsiteY1" fmla="*/ 7612062 h 7612767"/>
              <a:gd name="connsiteX2" fmla="*/ 0 w 1302952"/>
              <a:gd name="connsiteY2" fmla="*/ 6337595 h 7612767"/>
              <a:gd name="connsiteX3" fmla="*/ 0 w 1302952"/>
              <a:gd name="connsiteY3" fmla="*/ 0 h 7612767"/>
              <a:gd name="connsiteX0" fmla="*/ 1302952 w 1302952"/>
              <a:gd name="connsiteY0" fmla="*/ 9295752 h 9295752"/>
              <a:gd name="connsiteX1" fmla="*/ 1274467 w 1302952"/>
              <a:gd name="connsiteY1" fmla="*/ 9295047 h 9295752"/>
              <a:gd name="connsiteX2" fmla="*/ 0 w 1302952"/>
              <a:gd name="connsiteY2" fmla="*/ 8020580 h 9295752"/>
              <a:gd name="connsiteX3" fmla="*/ 0 w 1302952"/>
              <a:gd name="connsiteY3" fmla="*/ 0 h 9295752"/>
            </a:gdLst>
            <a:ahLst/>
            <a:cxnLst>
              <a:cxn ang="0">
                <a:pos x="connsiteX0" y="connsiteY0"/>
              </a:cxn>
              <a:cxn ang="0">
                <a:pos x="connsiteX1" y="connsiteY1"/>
              </a:cxn>
              <a:cxn ang="0">
                <a:pos x="connsiteX2" y="connsiteY2"/>
              </a:cxn>
              <a:cxn ang="0">
                <a:pos x="connsiteX3" y="connsiteY3"/>
              </a:cxn>
            </a:cxnLst>
            <a:rect l="l" t="t" r="r" b="b"/>
            <a:pathLst>
              <a:path w="1302952" h="9295752">
                <a:moveTo>
                  <a:pt x="1302952" y="9295752"/>
                </a:moveTo>
                <a:lnTo>
                  <a:pt x="1274467" y="9295047"/>
                </a:lnTo>
                <a:cubicBezTo>
                  <a:pt x="570598" y="9295047"/>
                  <a:pt x="0" y="8724449"/>
                  <a:pt x="0" y="8020580"/>
                </a:cubicBezTo>
                <a:lnTo>
                  <a:pt x="0" y="0"/>
                </a:lnTo>
              </a:path>
            </a:pathLst>
          </a:custGeom>
          <a:noFill/>
          <a:ln w="38100" cap="rnd">
            <a:gradFill>
              <a:gsLst>
                <a:gs pos="82000">
                  <a:schemeClr val="accent1">
                    <a:lumMod val="5000"/>
                    <a:lumOff val="95000"/>
                    <a:alpha val="0"/>
                  </a:schemeClr>
                </a:gs>
                <a:gs pos="30000">
                  <a:schemeClr val="accent1">
                    <a:lumMod val="45000"/>
                    <a:lumOff val="55000"/>
                  </a:schemeClr>
                </a:gs>
                <a:gs pos="1000">
                  <a:schemeClr val="accent1">
                    <a:lumMod val="30000"/>
                    <a:lumOff val="70000"/>
                    <a:alpha val="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FFFFFF"/>
              </a:solidFill>
              <a:effectLst/>
              <a:uLnTx/>
              <a:uFillTx/>
              <a:latin typeface="Montserrat Light" panose="02020603050405020304"/>
              <a:ea typeface="+mn-ea"/>
              <a:cs typeface="+mn-cs"/>
              <a:sym typeface="Arial"/>
            </a:endParaRPr>
          </a:p>
        </p:txBody>
      </p:sp>
      <p:sp>
        <p:nvSpPr>
          <p:cNvPr id="17" name="Text Placeholder 18">
            <a:extLst>
              <a:ext uri="{FF2B5EF4-FFF2-40B4-BE49-F238E27FC236}">
                <a16:creationId xmlns:a16="http://schemas.microsoft.com/office/drawing/2014/main" id="{0EE8A355-EE25-687A-D3B7-C8B84FB1E55B}"/>
              </a:ext>
            </a:extLst>
          </p:cNvPr>
          <p:cNvSpPr>
            <a:spLocks noGrp="1"/>
          </p:cNvSpPr>
          <p:nvPr/>
        </p:nvSpPr>
        <p:spPr>
          <a:xfrm>
            <a:off x="7455151" y="2090586"/>
            <a:ext cx="3780318" cy="3582505"/>
          </a:xfrm>
          <a:prstGeom prst="rect">
            <a:avLst/>
          </a:prstGeom>
        </p:spPr>
        <p:txBody>
          <a:bodyPr vert="horz" lIns="91440" tIns="45720" rIns="91440" bIns="45720" rtlCol="0" anchor="ctr">
            <a:noAutofit/>
          </a:bodyPr>
          <a:lstStyle>
            <a:lvl1pPr marL="0" marR="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sz="1400" b="0" i="0" kern="1200">
                <a:solidFill>
                  <a:schemeClr val="bg1"/>
                </a:solidFill>
                <a:latin typeface="+mn-lt"/>
                <a:ea typeface="Roboto" panose="02000000000000000000" pitchFamily="2" charset="0"/>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Font typeface="Arial" panose="020B0604020202020204" pitchFamily="34" charset="0"/>
              <a:buChar char="•"/>
            </a:pPr>
            <a:r>
              <a:rPr lang="en-US" sz="2000">
                <a:solidFill>
                  <a:schemeClr val="accent2"/>
                </a:solidFill>
                <a:latin typeface="Source Sans Pro" panose="020B0503030403020204" pitchFamily="34" charset="0"/>
              </a:rPr>
              <a:t>See all </a:t>
            </a:r>
            <a:r>
              <a:rPr lang="en-US" sz="2000">
                <a:latin typeface="Source Sans Pro" panose="020B0503030403020204" pitchFamily="34" charset="0"/>
              </a:rPr>
              <a:t>account transactions in one place, in real time</a:t>
            </a:r>
          </a:p>
          <a:p>
            <a:pPr marL="285750" indent="-285750">
              <a:lnSpc>
                <a:spcPct val="100000"/>
              </a:lnSpc>
              <a:buFont typeface="Arial" panose="020B0604020202020204" pitchFamily="34" charset="0"/>
              <a:buChar char="•"/>
            </a:pPr>
            <a:r>
              <a:rPr lang="en-US" sz="2000">
                <a:solidFill>
                  <a:schemeClr val="accent2"/>
                </a:solidFill>
                <a:latin typeface="Source Sans Pro" panose="020B0503030403020204" pitchFamily="34" charset="0"/>
              </a:rPr>
              <a:t>Categorize </a:t>
            </a:r>
            <a:r>
              <a:rPr lang="en-US" sz="2000">
                <a:latin typeface="Source Sans Pro" panose="020B0503030403020204" pitchFamily="34" charset="0"/>
              </a:rPr>
              <a:t>expenses and income</a:t>
            </a:r>
          </a:p>
          <a:p>
            <a:pPr marL="285750" indent="-285750">
              <a:lnSpc>
                <a:spcPct val="100000"/>
              </a:lnSpc>
              <a:buFont typeface="Arial" panose="020B0604020202020204" pitchFamily="34" charset="0"/>
              <a:buChar char="•"/>
            </a:pPr>
            <a:r>
              <a:rPr lang="en-US" sz="2000">
                <a:solidFill>
                  <a:schemeClr val="accent2"/>
                </a:solidFill>
                <a:latin typeface="Source Sans Pro" panose="020B0503030403020204" pitchFamily="34" charset="0"/>
              </a:rPr>
              <a:t>Create </a:t>
            </a:r>
            <a:r>
              <a:rPr lang="en-US" sz="2000">
                <a:latin typeface="Source Sans Pro" panose="020B0503030403020204" pitchFamily="34" charset="0"/>
              </a:rPr>
              <a:t>and manage a budget</a:t>
            </a:r>
          </a:p>
          <a:p>
            <a:pPr marL="285750" indent="-285750">
              <a:lnSpc>
                <a:spcPct val="100000"/>
              </a:lnSpc>
              <a:buFont typeface="Arial" panose="020B0604020202020204" pitchFamily="34" charset="0"/>
              <a:buChar char="•"/>
            </a:pPr>
            <a:r>
              <a:rPr lang="en-US" sz="2000">
                <a:solidFill>
                  <a:schemeClr val="accent2"/>
                </a:solidFill>
                <a:latin typeface="Source Sans Pro" panose="020B0503030403020204" pitchFamily="34" charset="0"/>
              </a:rPr>
              <a:t>Connect </a:t>
            </a:r>
            <a:r>
              <a:rPr lang="en-US" sz="2000">
                <a:latin typeface="Source Sans Pro" panose="020B0503030403020204" pitchFamily="34" charset="0"/>
              </a:rPr>
              <a:t>other business accounts for a holistic spending view</a:t>
            </a:r>
          </a:p>
        </p:txBody>
      </p:sp>
      <p:pic>
        <p:nvPicPr>
          <p:cNvPr id="18" name="Graphic 17">
            <a:extLst>
              <a:ext uri="{FF2B5EF4-FFF2-40B4-BE49-F238E27FC236}">
                <a16:creationId xmlns:a16="http://schemas.microsoft.com/office/drawing/2014/main" id="{464F3EDE-522D-B8CA-516F-11342F0B460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16490" y="1041718"/>
            <a:ext cx="5232400" cy="5715000"/>
          </a:xfrm>
          <a:prstGeom prst="rect">
            <a:avLst/>
          </a:prstGeom>
        </p:spPr>
      </p:pic>
    </p:spTree>
    <p:extLst>
      <p:ext uri="{BB962C8B-B14F-4D97-AF65-F5344CB8AC3E}">
        <p14:creationId xmlns:p14="http://schemas.microsoft.com/office/powerpoint/2010/main" val="291891095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1F1D55-700B-681F-C2D6-C952938F8B4F}"/>
            </a:ext>
          </a:extLst>
        </p:cNvPr>
        <p:cNvGrpSpPr/>
        <p:nvPr/>
      </p:nvGrpSpPr>
      <p:grpSpPr>
        <a:xfrm>
          <a:off x="0" y="0"/>
          <a:ext cx="0" cy="0"/>
          <a:chOff x="0" y="0"/>
          <a:chExt cx="0" cy="0"/>
        </a:xfrm>
      </p:grpSpPr>
      <p:pic>
        <p:nvPicPr>
          <p:cNvPr id="3" name="Graphic 2">
            <a:extLst>
              <a:ext uri="{FF2B5EF4-FFF2-40B4-BE49-F238E27FC236}">
                <a16:creationId xmlns:a16="http://schemas.microsoft.com/office/drawing/2014/main" id="{8E2613E4-556D-4568-EC97-7C0640AD3FE7}"/>
              </a:ext>
            </a:extLst>
          </p:cNvPr>
          <p:cNvPicPr>
            <a:picLocks noChangeAspect="1"/>
          </p:cNvPicPr>
          <p:nvPr/>
        </p:nvPicPr>
        <p:blipFill rotWithShape="1">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t="42468" b="-1"/>
          <a:stretch/>
        </p:blipFill>
        <p:spPr>
          <a:xfrm rot="13059543" flipH="1" flipV="1">
            <a:off x="7646566" y="-721589"/>
            <a:ext cx="7177806" cy="6788977"/>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pic>
        <p:nvPicPr>
          <p:cNvPr id="5" name="Graphic 4">
            <a:extLst>
              <a:ext uri="{FF2B5EF4-FFF2-40B4-BE49-F238E27FC236}">
                <a16:creationId xmlns:a16="http://schemas.microsoft.com/office/drawing/2014/main" id="{9E682FB2-9721-6BD8-3CFE-7246A5EDA25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200000">
            <a:off x="-2339943" y="2799389"/>
            <a:ext cx="7243036" cy="3621519"/>
          </a:xfrm>
          <a:prstGeom prst="rect">
            <a:avLst/>
          </a:prstGeom>
        </p:spPr>
      </p:pic>
      <p:sp>
        <p:nvSpPr>
          <p:cNvPr id="2" name="Title 1">
            <a:extLst>
              <a:ext uri="{FF2B5EF4-FFF2-40B4-BE49-F238E27FC236}">
                <a16:creationId xmlns:a16="http://schemas.microsoft.com/office/drawing/2014/main" id="{3595BAB3-CA25-97C7-8BA4-8B88256EF2AE}"/>
              </a:ext>
            </a:extLst>
          </p:cNvPr>
          <p:cNvSpPr>
            <a:spLocks noGrp="1"/>
          </p:cNvSpPr>
          <p:nvPr>
            <p:ph type="title"/>
          </p:nvPr>
        </p:nvSpPr>
        <p:spPr/>
        <p:txBody>
          <a:bodyPr anchor="ctr"/>
          <a:lstStyle/>
          <a:p>
            <a:r>
              <a:rPr lang="en-US" sz="3600"/>
              <a:t>Premium Feature: Financial Reports</a:t>
            </a:r>
          </a:p>
        </p:txBody>
      </p:sp>
      <p:sp>
        <p:nvSpPr>
          <p:cNvPr id="6" name="Slide Number Placeholder 5">
            <a:extLst>
              <a:ext uri="{FF2B5EF4-FFF2-40B4-BE49-F238E27FC236}">
                <a16:creationId xmlns:a16="http://schemas.microsoft.com/office/drawing/2014/main" id="{8910CCB2-79D2-4423-675E-77CEC8158492}"/>
              </a:ext>
            </a:extLst>
          </p:cNvPr>
          <p:cNvSpPr>
            <a:spLocks noGrp="1"/>
          </p:cNvSpPr>
          <p:nvPr>
            <p:ph type="sldNum" sz="quarter" idx="12"/>
          </p:nvPr>
        </p:nvSpPr>
        <p:spPr>
          <a:xfrm>
            <a:off x="10933641" y="6573838"/>
            <a:ext cx="926043" cy="182880"/>
          </a:xfrm>
          <a:prstGeom prst="rect">
            <a:avLst/>
          </a:prstGeom>
        </p:spPr>
        <p:txBody>
          <a:bodyPr vert="horz" lIns="91440" tIns="45720" rIns="91440" bIns="45720" rtlCol="0" anchor="ctr"/>
          <a:lstStyle>
            <a:defPPr>
              <a:defRPr lang="en-US"/>
            </a:defPPr>
            <a:lvl1pPr marL="0" algn="r" defTabSz="914400" rtl="0" eaLnBrk="1" latinLnBrk="0" hangingPunct="1">
              <a:defRPr sz="1100" kern="1200">
                <a:solidFill>
                  <a:srgbClr val="163D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CBDBD4D-7B7B-4EC0-AB6E-424933B04FED}" type="slidenum">
              <a:rPr kumimoji="0" lang="en-US" sz="1100" b="0" i="0" u="none" strike="noStrike" kern="1200" cap="none" spc="0" normalizeH="0" baseline="0" noProof="0" smtClean="0">
                <a:ln>
                  <a:noFill/>
                </a:ln>
                <a:solidFill>
                  <a:srgbClr val="163D22"/>
                </a:solidFill>
                <a:effectLst/>
                <a:uLnTx/>
                <a:uFillTx/>
                <a:latin typeface="Montserrat Light" panose="020206030504050203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100" b="0" i="0" u="none" strike="noStrike" kern="1200" cap="none" spc="0" normalizeH="0" baseline="0" noProof="0">
              <a:ln>
                <a:noFill/>
              </a:ln>
              <a:solidFill>
                <a:srgbClr val="163D22"/>
              </a:solidFill>
              <a:effectLst/>
              <a:uLnTx/>
              <a:uFillTx/>
              <a:latin typeface="Montserrat Light" panose="02020603050405020304"/>
              <a:ea typeface="+mn-ea"/>
              <a:cs typeface="+mn-cs"/>
              <a:sym typeface="Arial"/>
            </a:endParaRPr>
          </a:p>
        </p:txBody>
      </p:sp>
      <p:sp>
        <p:nvSpPr>
          <p:cNvPr id="4" name="Content Placeholder 2">
            <a:extLst>
              <a:ext uri="{FF2B5EF4-FFF2-40B4-BE49-F238E27FC236}">
                <a16:creationId xmlns:a16="http://schemas.microsoft.com/office/drawing/2014/main" id="{CA8610B3-336B-7090-F1D5-EF392FCDADCF}"/>
              </a:ext>
            </a:extLst>
          </p:cNvPr>
          <p:cNvSpPr txBox="1">
            <a:spLocks/>
          </p:cNvSpPr>
          <p:nvPr/>
        </p:nvSpPr>
        <p:spPr>
          <a:xfrm>
            <a:off x="6663345" y="4437161"/>
            <a:ext cx="4919897" cy="2635386"/>
          </a:xfrm>
          <a:prstGeom prst="rect">
            <a:avLst/>
          </a:prstGeom>
        </p:spPr>
        <p:txBody>
          <a:bodyPr vert="horz" lIns="91440" tIns="45720" rIns="91440" bIns="45720" rtlCol="0">
            <a:normAutofit/>
          </a:bodyPr>
          <a:lstStyle>
            <a:lvl1pPr marL="237744" indent="-237744" algn="l" defTabSz="914400" rtl="0" eaLnBrk="1" latinLnBrk="0" hangingPunct="1">
              <a:lnSpc>
                <a:spcPct val="95000"/>
              </a:lnSpc>
              <a:spcBef>
                <a:spcPts val="2600"/>
              </a:spcBef>
              <a:buClr>
                <a:schemeClr val="tx1"/>
              </a:buClr>
              <a:buSzPct val="80000"/>
              <a:buFont typeface="Wingdings" pitchFamily="2" charset="2"/>
              <a:buChar char="n"/>
              <a:defRPr sz="2000" kern="1200">
                <a:solidFill>
                  <a:schemeClr val="tx1"/>
                </a:solidFill>
                <a:latin typeface="Arial" pitchFamily="34" charset="0"/>
                <a:ea typeface="+mn-ea"/>
                <a:cs typeface="Arial" pitchFamily="34" charset="0"/>
              </a:defRPr>
            </a:lvl1pPr>
            <a:lvl2pPr marL="411480" indent="-173736" algn="l" defTabSz="914400" rtl="0" eaLnBrk="1" latinLnBrk="0" hangingPunct="1">
              <a:lnSpc>
                <a:spcPct val="95000"/>
              </a:lnSpc>
              <a:spcBef>
                <a:spcPts val="900"/>
              </a:spcBef>
              <a:buClr>
                <a:schemeClr val="tx1"/>
              </a:buClr>
              <a:buSzPct val="100000"/>
              <a:buFont typeface="Arial" pitchFamily="34" charset="0"/>
              <a:buChar char="–"/>
              <a:defRPr sz="1800" kern="1200">
                <a:solidFill>
                  <a:schemeClr val="tx1"/>
                </a:solidFill>
                <a:latin typeface="+mn-lt"/>
                <a:ea typeface="+mn-ea"/>
                <a:cs typeface="Arial" pitchFamily="34" charset="0"/>
              </a:defRPr>
            </a:lvl2pPr>
            <a:lvl3pPr marL="576072" indent="-164592" algn="l" defTabSz="914400" rtl="0" eaLnBrk="1" latinLnBrk="0" hangingPunct="1">
              <a:lnSpc>
                <a:spcPct val="95000"/>
              </a:lnSpc>
              <a:spcBef>
                <a:spcPts val="900"/>
              </a:spcBef>
              <a:buClr>
                <a:schemeClr val="tx1"/>
              </a:buClr>
              <a:buSzPct val="100000"/>
              <a:buFont typeface="Arial" pitchFamily="34" charset="0"/>
              <a:buChar char="–"/>
              <a:defRPr sz="1800" kern="1200">
                <a:solidFill>
                  <a:schemeClr val="tx1"/>
                </a:solidFill>
                <a:latin typeface="+mn-lt"/>
                <a:ea typeface="+mn-ea"/>
                <a:cs typeface="Arial" pitchFamily="34" charset="0"/>
              </a:defRPr>
            </a:lvl3pPr>
            <a:lvl4pPr marL="749808" indent="-173736" algn="l" defTabSz="914400" rtl="0" eaLnBrk="1" latinLnBrk="0" hangingPunct="1">
              <a:lnSpc>
                <a:spcPct val="95000"/>
              </a:lnSpc>
              <a:spcBef>
                <a:spcPts val="900"/>
              </a:spcBef>
              <a:buClr>
                <a:schemeClr val="tx1"/>
              </a:buClr>
              <a:buSzPct val="100000"/>
              <a:buFont typeface="Arial" pitchFamily="34" charset="0"/>
              <a:buChar char="–"/>
              <a:defRPr sz="1800" kern="1200">
                <a:solidFill>
                  <a:schemeClr val="tx1"/>
                </a:solidFill>
                <a:latin typeface="+mn-lt"/>
                <a:ea typeface="+mn-ea"/>
                <a:cs typeface="Arial" pitchFamily="34" charset="0"/>
              </a:defRPr>
            </a:lvl4pPr>
            <a:lvl5pPr marL="914400" indent="-164592" algn="l" defTabSz="914400" rtl="0" eaLnBrk="1" latinLnBrk="0" hangingPunct="1">
              <a:lnSpc>
                <a:spcPct val="95000"/>
              </a:lnSpc>
              <a:spcBef>
                <a:spcPts val="900"/>
              </a:spcBef>
              <a:buClr>
                <a:schemeClr val="tx1"/>
              </a:buClr>
              <a:buSzPct val="100000"/>
              <a:buFont typeface="Arial" pitchFamily="34" charset="0"/>
              <a:buChar char="–"/>
              <a:defRPr sz="1800" kern="1200">
                <a:solidFill>
                  <a:schemeClr val="tx1"/>
                </a:solidFill>
                <a:latin typeface="+mn-lt"/>
                <a:ea typeface="+mn-ea"/>
                <a:cs typeface="Arial" pitchFamily="34" charset="0"/>
              </a:defRPr>
            </a:lvl5pPr>
            <a:lvl6pPr marL="914400" indent="-164592" algn="l" defTabSz="914400" rtl="0" eaLnBrk="1" latinLnBrk="0" hangingPunct="1">
              <a:lnSpc>
                <a:spcPct val="95000"/>
              </a:lnSpc>
              <a:spcBef>
                <a:spcPts val="900"/>
              </a:spcBef>
              <a:buFont typeface="Arial" pitchFamily="34" charset="0"/>
              <a:buChar char="–"/>
              <a:defRPr sz="1800" kern="1200">
                <a:solidFill>
                  <a:schemeClr val="tx1"/>
                </a:solidFill>
                <a:latin typeface="+mn-lt"/>
                <a:ea typeface="+mn-ea"/>
                <a:cs typeface="+mn-cs"/>
              </a:defRPr>
            </a:lvl6pPr>
            <a:lvl7pPr marL="914400" indent="-164592" algn="l" defTabSz="914400" rtl="0" eaLnBrk="1" latinLnBrk="0" hangingPunct="1">
              <a:lnSpc>
                <a:spcPct val="95000"/>
              </a:lnSpc>
              <a:spcBef>
                <a:spcPts val="900"/>
              </a:spcBef>
              <a:buFont typeface="Arial" pitchFamily="34" charset="0"/>
              <a:buChar char="–"/>
              <a:defRPr sz="1800" kern="1200">
                <a:solidFill>
                  <a:schemeClr val="tx1"/>
                </a:solidFill>
                <a:latin typeface="+mn-lt"/>
                <a:ea typeface="+mn-ea"/>
                <a:cs typeface="+mn-cs"/>
              </a:defRPr>
            </a:lvl7pPr>
            <a:lvl8pPr marL="914400" indent="-164592" algn="l" defTabSz="914400" rtl="0" eaLnBrk="1" latinLnBrk="0" hangingPunct="1">
              <a:lnSpc>
                <a:spcPct val="95000"/>
              </a:lnSpc>
              <a:spcBef>
                <a:spcPts val="900"/>
              </a:spcBef>
              <a:buFont typeface="Arial" pitchFamily="34" charset="0"/>
              <a:buChar char="–"/>
              <a:defRPr sz="1800" kern="1200" baseline="0">
                <a:solidFill>
                  <a:schemeClr val="tx1"/>
                </a:solidFill>
                <a:latin typeface="+mn-lt"/>
                <a:ea typeface="+mn-ea"/>
                <a:cs typeface="+mn-cs"/>
              </a:defRPr>
            </a:lvl8pPr>
            <a:lvl9pPr marL="914400" indent="-164592" algn="l" defTabSz="914400" rtl="0" eaLnBrk="1" latinLnBrk="0" hangingPunct="1">
              <a:lnSpc>
                <a:spcPct val="95000"/>
              </a:lnSpc>
              <a:spcBef>
                <a:spcPts val="900"/>
              </a:spcBef>
              <a:buFont typeface="Arial" pitchFamily="34" charset="0"/>
              <a:buChar char="–"/>
              <a:defRPr sz="1800" kern="1200" baseline="0">
                <a:solidFill>
                  <a:schemeClr val="tx1"/>
                </a:solidFill>
                <a:latin typeface="+mn-lt"/>
                <a:ea typeface="+mn-ea"/>
                <a:cs typeface="+mn-cs"/>
              </a:defRPr>
            </a:lvl9pPr>
          </a:lstStyle>
          <a:p>
            <a:pPr marL="0" marR="0" lvl="0" indent="0" algn="l" defTabSz="914400" rtl="0" eaLnBrk="1" fontAlgn="auto" latinLnBrk="0" hangingPunct="1">
              <a:lnSpc>
                <a:spcPct val="95000"/>
              </a:lnSpc>
              <a:spcBef>
                <a:spcPts val="2600"/>
              </a:spcBef>
              <a:spcAft>
                <a:spcPts val="0"/>
              </a:spcAft>
              <a:buClr>
                <a:srgbClr val="5B6670"/>
              </a:buClr>
              <a:buSzPct val="80000"/>
              <a:buFont typeface="Wingdings" pitchFamily="2" charset="2"/>
              <a:buNone/>
              <a:tabLst/>
              <a:defRPr/>
            </a:pPr>
            <a:endParaRPr kumimoji="0" lang="en-US" sz="1600" b="0" i="0" u="none" strike="noStrike" kern="1200" cap="none" spc="0" normalizeH="0" baseline="0" noProof="0">
              <a:ln>
                <a:noFill/>
              </a:ln>
              <a:solidFill>
                <a:srgbClr val="5B6670"/>
              </a:solidFill>
              <a:effectLst/>
              <a:uLnTx/>
              <a:uFillTx/>
              <a:latin typeface="Arial" pitchFamily="34" charset="0"/>
              <a:ea typeface="+mn-ea"/>
              <a:cs typeface="Arial" pitchFamily="34" charset="0"/>
            </a:endParaRPr>
          </a:p>
        </p:txBody>
      </p:sp>
      <p:sp>
        <p:nvSpPr>
          <p:cNvPr id="14" name="Freeform 13">
            <a:extLst>
              <a:ext uri="{FF2B5EF4-FFF2-40B4-BE49-F238E27FC236}">
                <a16:creationId xmlns:a16="http://schemas.microsoft.com/office/drawing/2014/main" id="{2EBFB6EA-88AE-62B1-7310-89C6F43756AA}"/>
              </a:ext>
            </a:extLst>
          </p:cNvPr>
          <p:cNvSpPr/>
          <p:nvPr/>
        </p:nvSpPr>
        <p:spPr>
          <a:xfrm rot="10800000" flipV="1">
            <a:off x="5686064" y="1486318"/>
            <a:ext cx="1201699" cy="5770066"/>
          </a:xfrm>
          <a:custGeom>
            <a:avLst/>
            <a:gdLst>
              <a:gd name="connsiteX0" fmla="*/ 0 w 3847070"/>
              <a:gd name="connsiteY0" fmla="*/ 0 h 3351991"/>
              <a:gd name="connsiteX1" fmla="*/ 3847070 w 3847070"/>
              <a:gd name="connsiteY1" fmla="*/ 0 h 3351991"/>
              <a:gd name="connsiteX2" fmla="*/ 3847070 w 3847070"/>
              <a:gd name="connsiteY2" fmla="*/ 3351991 h 3351991"/>
              <a:gd name="connsiteX3" fmla="*/ 1274467 w 3847070"/>
              <a:gd name="connsiteY3" fmla="*/ 3351991 h 3351991"/>
              <a:gd name="connsiteX4" fmla="*/ 0 w 3847070"/>
              <a:gd name="connsiteY4" fmla="*/ 2077524 h 3351991"/>
              <a:gd name="connsiteX0" fmla="*/ 3847070 w 3938510"/>
              <a:gd name="connsiteY0" fmla="*/ 0 h 3351991"/>
              <a:gd name="connsiteX1" fmla="*/ 3847070 w 3938510"/>
              <a:gd name="connsiteY1" fmla="*/ 3351991 h 3351991"/>
              <a:gd name="connsiteX2" fmla="*/ 1274467 w 3938510"/>
              <a:gd name="connsiteY2" fmla="*/ 3351991 h 3351991"/>
              <a:gd name="connsiteX3" fmla="*/ 0 w 3938510"/>
              <a:gd name="connsiteY3" fmla="*/ 2077524 h 3351991"/>
              <a:gd name="connsiteX4" fmla="*/ 0 w 3938510"/>
              <a:gd name="connsiteY4" fmla="*/ 0 h 3351991"/>
              <a:gd name="connsiteX5" fmla="*/ 3938510 w 3938510"/>
              <a:gd name="connsiteY5" fmla="*/ 91440 h 3351991"/>
              <a:gd name="connsiteX0" fmla="*/ 3847070 w 3847070"/>
              <a:gd name="connsiteY0" fmla="*/ 0 h 3351991"/>
              <a:gd name="connsiteX1" fmla="*/ 3847070 w 3847070"/>
              <a:gd name="connsiteY1" fmla="*/ 3351991 h 3351991"/>
              <a:gd name="connsiteX2" fmla="*/ 1274467 w 3847070"/>
              <a:gd name="connsiteY2" fmla="*/ 3351991 h 3351991"/>
              <a:gd name="connsiteX3" fmla="*/ 0 w 3847070"/>
              <a:gd name="connsiteY3" fmla="*/ 2077524 h 3351991"/>
              <a:gd name="connsiteX4" fmla="*/ 0 w 3847070"/>
              <a:gd name="connsiteY4" fmla="*/ 0 h 3351991"/>
              <a:gd name="connsiteX0" fmla="*/ 3847070 w 3847070"/>
              <a:gd name="connsiteY0" fmla="*/ 3351991 h 3351991"/>
              <a:gd name="connsiteX1" fmla="*/ 1274467 w 3847070"/>
              <a:gd name="connsiteY1" fmla="*/ 3351991 h 3351991"/>
              <a:gd name="connsiteX2" fmla="*/ 0 w 3847070"/>
              <a:gd name="connsiteY2" fmla="*/ 2077524 h 3351991"/>
              <a:gd name="connsiteX3" fmla="*/ 0 w 3847070"/>
              <a:gd name="connsiteY3" fmla="*/ 0 h 3351991"/>
              <a:gd name="connsiteX0" fmla="*/ 3847070 w 3847070"/>
              <a:gd name="connsiteY0" fmla="*/ 4258154 h 4258154"/>
              <a:gd name="connsiteX1" fmla="*/ 1274467 w 3847070"/>
              <a:gd name="connsiteY1" fmla="*/ 4258154 h 4258154"/>
              <a:gd name="connsiteX2" fmla="*/ 0 w 3847070"/>
              <a:gd name="connsiteY2" fmla="*/ 2983687 h 4258154"/>
              <a:gd name="connsiteX3" fmla="*/ 0 w 3847070"/>
              <a:gd name="connsiteY3" fmla="*/ 0 h 4258154"/>
              <a:gd name="connsiteX0" fmla="*/ 3847070 w 3847070"/>
              <a:gd name="connsiteY0" fmla="*/ 4258154 h 4258859"/>
              <a:gd name="connsiteX1" fmla="*/ 1302952 w 3847070"/>
              <a:gd name="connsiteY1" fmla="*/ 4258859 h 4258859"/>
              <a:gd name="connsiteX2" fmla="*/ 1274467 w 3847070"/>
              <a:gd name="connsiteY2" fmla="*/ 4258154 h 4258859"/>
              <a:gd name="connsiteX3" fmla="*/ 0 w 3847070"/>
              <a:gd name="connsiteY3" fmla="*/ 2983687 h 4258859"/>
              <a:gd name="connsiteX4" fmla="*/ 0 w 3847070"/>
              <a:gd name="connsiteY4" fmla="*/ 0 h 4258859"/>
              <a:gd name="connsiteX0" fmla="*/ 1302952 w 1302952"/>
              <a:gd name="connsiteY0" fmla="*/ 4258859 h 4258859"/>
              <a:gd name="connsiteX1" fmla="*/ 1274467 w 1302952"/>
              <a:gd name="connsiteY1" fmla="*/ 4258154 h 4258859"/>
              <a:gd name="connsiteX2" fmla="*/ 0 w 1302952"/>
              <a:gd name="connsiteY2" fmla="*/ 2983687 h 4258859"/>
              <a:gd name="connsiteX3" fmla="*/ 0 w 1302952"/>
              <a:gd name="connsiteY3" fmla="*/ 0 h 4258859"/>
              <a:gd name="connsiteX0" fmla="*/ 1302952 w 1302952"/>
              <a:gd name="connsiteY0" fmla="*/ 7612767 h 7612767"/>
              <a:gd name="connsiteX1" fmla="*/ 1274467 w 1302952"/>
              <a:gd name="connsiteY1" fmla="*/ 7612062 h 7612767"/>
              <a:gd name="connsiteX2" fmla="*/ 0 w 1302952"/>
              <a:gd name="connsiteY2" fmla="*/ 6337595 h 7612767"/>
              <a:gd name="connsiteX3" fmla="*/ 0 w 1302952"/>
              <a:gd name="connsiteY3" fmla="*/ 0 h 7612767"/>
              <a:gd name="connsiteX0" fmla="*/ 1302952 w 1302952"/>
              <a:gd name="connsiteY0" fmla="*/ 9295752 h 9295752"/>
              <a:gd name="connsiteX1" fmla="*/ 1274467 w 1302952"/>
              <a:gd name="connsiteY1" fmla="*/ 9295047 h 9295752"/>
              <a:gd name="connsiteX2" fmla="*/ 0 w 1302952"/>
              <a:gd name="connsiteY2" fmla="*/ 8020580 h 9295752"/>
              <a:gd name="connsiteX3" fmla="*/ 0 w 1302952"/>
              <a:gd name="connsiteY3" fmla="*/ 0 h 9295752"/>
            </a:gdLst>
            <a:ahLst/>
            <a:cxnLst>
              <a:cxn ang="0">
                <a:pos x="connsiteX0" y="connsiteY0"/>
              </a:cxn>
              <a:cxn ang="0">
                <a:pos x="connsiteX1" y="connsiteY1"/>
              </a:cxn>
              <a:cxn ang="0">
                <a:pos x="connsiteX2" y="connsiteY2"/>
              </a:cxn>
              <a:cxn ang="0">
                <a:pos x="connsiteX3" y="connsiteY3"/>
              </a:cxn>
            </a:cxnLst>
            <a:rect l="l" t="t" r="r" b="b"/>
            <a:pathLst>
              <a:path w="1302952" h="9295752">
                <a:moveTo>
                  <a:pt x="1302952" y="9295752"/>
                </a:moveTo>
                <a:lnTo>
                  <a:pt x="1274467" y="9295047"/>
                </a:lnTo>
                <a:cubicBezTo>
                  <a:pt x="570598" y="9295047"/>
                  <a:pt x="0" y="8724449"/>
                  <a:pt x="0" y="8020580"/>
                </a:cubicBezTo>
                <a:lnTo>
                  <a:pt x="0" y="0"/>
                </a:lnTo>
              </a:path>
            </a:pathLst>
          </a:custGeom>
          <a:noFill/>
          <a:ln w="38100" cap="rnd">
            <a:gradFill>
              <a:gsLst>
                <a:gs pos="82000">
                  <a:schemeClr val="accent1">
                    <a:lumMod val="5000"/>
                    <a:lumOff val="95000"/>
                    <a:alpha val="0"/>
                  </a:schemeClr>
                </a:gs>
                <a:gs pos="30000">
                  <a:schemeClr val="accent1">
                    <a:lumMod val="45000"/>
                    <a:lumOff val="55000"/>
                  </a:schemeClr>
                </a:gs>
                <a:gs pos="1000">
                  <a:schemeClr val="accent1">
                    <a:lumMod val="30000"/>
                    <a:lumOff val="70000"/>
                    <a:alpha val="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FFFFFF"/>
              </a:solidFill>
              <a:effectLst/>
              <a:uLnTx/>
              <a:uFillTx/>
              <a:latin typeface="Montserrat Light" panose="02020603050405020304"/>
              <a:ea typeface="+mn-ea"/>
              <a:cs typeface="+mn-cs"/>
              <a:sym typeface="Arial"/>
            </a:endParaRPr>
          </a:p>
        </p:txBody>
      </p:sp>
      <p:sp>
        <p:nvSpPr>
          <p:cNvPr id="17" name="Text Placeholder 18">
            <a:extLst>
              <a:ext uri="{FF2B5EF4-FFF2-40B4-BE49-F238E27FC236}">
                <a16:creationId xmlns:a16="http://schemas.microsoft.com/office/drawing/2014/main" id="{48298E1A-EF65-092F-FE6A-DD7FBF1F577F}"/>
              </a:ext>
            </a:extLst>
          </p:cNvPr>
          <p:cNvSpPr>
            <a:spLocks noGrp="1"/>
          </p:cNvSpPr>
          <p:nvPr/>
        </p:nvSpPr>
        <p:spPr>
          <a:xfrm>
            <a:off x="7455151" y="2090586"/>
            <a:ext cx="3780318" cy="3582505"/>
          </a:xfrm>
          <a:prstGeom prst="rect">
            <a:avLst/>
          </a:prstGeom>
        </p:spPr>
        <p:txBody>
          <a:bodyPr vert="horz" lIns="91440" tIns="45720" rIns="91440" bIns="45720" rtlCol="0" anchor="ctr">
            <a:noAutofit/>
          </a:bodyPr>
          <a:lstStyle>
            <a:lvl1pPr marL="0" marR="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sz="1400" b="0" i="0" kern="1200">
                <a:solidFill>
                  <a:schemeClr val="bg1"/>
                </a:solidFill>
                <a:latin typeface="+mn-lt"/>
                <a:ea typeface="Roboto" panose="02000000000000000000" pitchFamily="2" charset="0"/>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2400" b="1">
                <a:solidFill>
                  <a:schemeClr val="accent2"/>
                </a:solidFill>
                <a:latin typeface="Source Sans Pro" panose="020B0503030403020204" pitchFamily="34" charset="0"/>
              </a:rPr>
              <a:t>Reports include:</a:t>
            </a:r>
          </a:p>
          <a:p>
            <a:pPr marL="285750" indent="-285750">
              <a:lnSpc>
                <a:spcPct val="100000"/>
              </a:lnSpc>
              <a:buFont typeface="Arial" panose="020B0604020202020204" pitchFamily="34" charset="0"/>
              <a:buChar char="•"/>
            </a:pPr>
            <a:r>
              <a:rPr lang="en-US" sz="2000">
                <a:latin typeface="Source Sans Pro" panose="020B0503030403020204" pitchFamily="34" charset="0"/>
              </a:rPr>
              <a:t>Budget </a:t>
            </a:r>
          </a:p>
          <a:p>
            <a:pPr marL="285750" indent="-285750">
              <a:lnSpc>
                <a:spcPct val="100000"/>
              </a:lnSpc>
              <a:buFont typeface="Arial" panose="020B0604020202020204" pitchFamily="34" charset="0"/>
              <a:buChar char="•"/>
            </a:pPr>
            <a:r>
              <a:rPr lang="en-US" sz="2000">
                <a:latin typeface="Source Sans Pro" panose="020B0503030403020204" pitchFamily="34" charset="0"/>
              </a:rPr>
              <a:t>Bank reconciliation</a:t>
            </a:r>
          </a:p>
          <a:p>
            <a:pPr marL="285750" indent="-285750">
              <a:lnSpc>
                <a:spcPct val="100000"/>
              </a:lnSpc>
              <a:buFont typeface="Arial" panose="020B0604020202020204" pitchFamily="34" charset="0"/>
              <a:buChar char="•"/>
            </a:pPr>
            <a:r>
              <a:rPr lang="en-US" sz="2000">
                <a:latin typeface="Source Sans Pro" panose="020B0503030403020204" pitchFamily="34" charset="0"/>
              </a:rPr>
              <a:t>Profit and Loss</a:t>
            </a:r>
          </a:p>
          <a:p>
            <a:pPr marL="285750" indent="-285750">
              <a:lnSpc>
                <a:spcPct val="100000"/>
              </a:lnSpc>
              <a:buFont typeface="Arial" panose="020B0604020202020204" pitchFamily="34" charset="0"/>
              <a:buChar char="•"/>
            </a:pPr>
            <a:r>
              <a:rPr lang="en-US" sz="2000">
                <a:latin typeface="Source Sans Pro" panose="020B0503030403020204" pitchFamily="34" charset="0"/>
              </a:rPr>
              <a:t>Fee Details</a:t>
            </a:r>
          </a:p>
          <a:p>
            <a:pPr marL="285750" indent="-285750">
              <a:lnSpc>
                <a:spcPct val="100000"/>
              </a:lnSpc>
              <a:buFont typeface="Arial" panose="020B0604020202020204" pitchFamily="34" charset="0"/>
              <a:buChar char="•"/>
            </a:pPr>
            <a:r>
              <a:rPr lang="en-US" sz="2000">
                <a:latin typeface="Source Sans Pro" panose="020B0503030403020204" pitchFamily="34" charset="0"/>
              </a:rPr>
              <a:t>Customer and Vendor balances</a:t>
            </a:r>
          </a:p>
          <a:p>
            <a:pPr marL="285750" indent="-285750">
              <a:lnSpc>
                <a:spcPct val="100000"/>
              </a:lnSpc>
              <a:buFont typeface="Arial" panose="020B0604020202020204" pitchFamily="34" charset="0"/>
              <a:buChar char="•"/>
            </a:pPr>
            <a:r>
              <a:rPr lang="en-US" sz="2000">
                <a:latin typeface="Source Sans Pro" panose="020B0503030403020204" pitchFamily="34" charset="0"/>
              </a:rPr>
              <a:t>More</a:t>
            </a:r>
          </a:p>
        </p:txBody>
      </p:sp>
      <p:pic>
        <p:nvPicPr>
          <p:cNvPr id="10" name="Graphic 9">
            <a:extLst>
              <a:ext uri="{FF2B5EF4-FFF2-40B4-BE49-F238E27FC236}">
                <a16:creationId xmlns:a16="http://schemas.microsoft.com/office/drawing/2014/main" id="{FBDB242E-D424-12C2-1A8B-CC8658BE95E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6247" y="738360"/>
            <a:ext cx="6400800" cy="6654800"/>
          </a:xfrm>
          <a:prstGeom prst="rect">
            <a:avLst/>
          </a:prstGeom>
        </p:spPr>
      </p:pic>
    </p:spTree>
    <p:extLst>
      <p:ext uri="{BB962C8B-B14F-4D97-AF65-F5344CB8AC3E}">
        <p14:creationId xmlns:p14="http://schemas.microsoft.com/office/powerpoint/2010/main" val="46452827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Graphic 25">
            <a:extLst>
              <a:ext uri="{FF2B5EF4-FFF2-40B4-BE49-F238E27FC236}">
                <a16:creationId xmlns:a16="http://schemas.microsoft.com/office/drawing/2014/main" id="{6DA13E35-D5ED-5429-2084-4E40C58DB760}"/>
              </a:ext>
            </a:extLst>
          </p:cNvPr>
          <p:cNvPicPr>
            <a:picLocks noChangeAspect="1"/>
          </p:cNvPicPr>
          <p:nvPr/>
        </p:nvPicPr>
        <p:blipFill>
          <a:blip r:embed="rId2">
            <a:extLst>
              <a:ext uri="{96DAC541-7B7A-43D3-8B79-37D633B846F1}">
                <asvg:svgBlip xmlns:asvg="http://schemas.microsoft.com/office/drawing/2016/SVG/main" r:embed="rId3"/>
              </a:ext>
            </a:extLst>
          </a:blip>
          <a:srcRect t="19231" b="-1"/>
          <a:stretch/>
        </p:blipFill>
        <p:spPr>
          <a:xfrm rot="10800000">
            <a:off x="-208567" y="-1"/>
            <a:ext cx="12609113" cy="6857999"/>
          </a:xfrm>
          <a:prstGeom prst="rect">
            <a:avLst/>
          </a:prstGeom>
        </p:spPr>
      </p:pic>
      <p:sp>
        <p:nvSpPr>
          <p:cNvPr id="14" name="Frame 13"/>
          <p:cNvSpPr/>
          <p:nvPr/>
        </p:nvSpPr>
        <p:spPr bwMode="auto">
          <a:xfrm rot="10800000" flipV="1">
            <a:off x="517089" y="1620456"/>
            <a:ext cx="3635389" cy="4023260"/>
          </a:xfrm>
          <a:prstGeom prst="frame">
            <a:avLst>
              <a:gd name="adj1" fmla="val 1556"/>
            </a:avLst>
          </a:prstGeom>
          <a:gradFill>
            <a:gsLst>
              <a:gs pos="35000">
                <a:schemeClr val="accent1"/>
              </a:gs>
              <a:gs pos="100000">
                <a:schemeClr val="accent2"/>
              </a:gs>
            </a:gsLst>
            <a:lin ang="4800000" scaled="0"/>
          </a:gra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2800"/>
          </a:p>
        </p:txBody>
      </p:sp>
      <p:sp>
        <p:nvSpPr>
          <p:cNvPr id="42" name="TextBox 41">
            <a:extLst>
              <a:ext uri="{FF2B5EF4-FFF2-40B4-BE49-F238E27FC236}">
                <a16:creationId xmlns:a16="http://schemas.microsoft.com/office/drawing/2014/main" id="{40E5C642-9BB9-43E2-ACA8-040F504ADB1B}"/>
              </a:ext>
            </a:extLst>
          </p:cNvPr>
          <p:cNvSpPr txBox="1"/>
          <p:nvPr/>
        </p:nvSpPr>
        <p:spPr>
          <a:xfrm>
            <a:off x="735989" y="2305758"/>
            <a:ext cx="3145555" cy="2179865"/>
          </a:xfrm>
          <a:prstGeom prst="rect">
            <a:avLst/>
          </a:prstGeom>
          <a:noFill/>
        </p:spPr>
        <p:txBody>
          <a:bodyPr wrap="square" lIns="0" rIns="0" anchor="t">
            <a:noAutofit/>
          </a:bodyPr>
          <a:lstStyle/>
          <a:p>
            <a:pPr marL="171450" indent="-171450">
              <a:lnSpc>
                <a:spcPct val="150000"/>
              </a:lnSpc>
              <a:buClr>
                <a:schemeClr val="accent2"/>
              </a:buClr>
              <a:buFont typeface="Courier New" panose="02070309020205020404" pitchFamily="49" charset="0"/>
              <a:buChar char="o"/>
            </a:pPr>
            <a:r>
              <a:rPr lang="en-US" sz="1600">
                <a:solidFill>
                  <a:schemeClr val="bg1"/>
                </a:solidFill>
                <a:cs typeface="Mongolian Baiti" panose="03000500000000000000" pitchFamily="66" charset="0"/>
              </a:rPr>
              <a:t>Check for regular deposits from third-parties</a:t>
            </a:r>
          </a:p>
          <a:p>
            <a:pPr marL="171450" indent="-171450">
              <a:lnSpc>
                <a:spcPct val="150000"/>
              </a:lnSpc>
              <a:buClr>
                <a:schemeClr val="accent2"/>
              </a:buClr>
              <a:buFont typeface="Courier New" panose="02070309020205020404" pitchFamily="49" charset="0"/>
              <a:buChar char="o"/>
            </a:pPr>
            <a:r>
              <a:rPr lang="en-US" sz="1600">
                <a:solidFill>
                  <a:schemeClr val="bg1"/>
                </a:solidFill>
                <a:cs typeface="Mongolian Baiti" panose="03000500000000000000" pitchFamily="66" charset="0"/>
              </a:rPr>
              <a:t>Look for micro-transactions</a:t>
            </a:r>
          </a:p>
          <a:p>
            <a:pPr marL="171450" indent="-171450">
              <a:lnSpc>
                <a:spcPct val="150000"/>
              </a:lnSpc>
              <a:buClr>
                <a:schemeClr val="accent2"/>
              </a:buClr>
              <a:buFont typeface="Courier New" panose="02070309020205020404" pitchFamily="49" charset="0"/>
              <a:buChar char="o"/>
            </a:pPr>
            <a:r>
              <a:rPr lang="en-US" sz="1600">
                <a:solidFill>
                  <a:schemeClr val="bg1"/>
                </a:solidFill>
                <a:cs typeface="Mongolian Baiti" panose="03000500000000000000" pitchFamily="66" charset="0"/>
              </a:rPr>
              <a:t>Business Accounts</a:t>
            </a:r>
          </a:p>
        </p:txBody>
      </p:sp>
      <p:sp>
        <p:nvSpPr>
          <p:cNvPr id="118" name="Rectangle 117"/>
          <p:cNvSpPr/>
          <p:nvPr/>
        </p:nvSpPr>
        <p:spPr bwMode="auto">
          <a:xfrm rot="10800000" flipV="1">
            <a:off x="1304896" y="1425116"/>
            <a:ext cx="2576647" cy="553734"/>
          </a:xfrm>
          <a:prstGeom prst="rect">
            <a:avLst/>
          </a:prstGeom>
          <a:gradFill>
            <a:gsLst>
              <a:gs pos="35000">
                <a:schemeClr val="accent1"/>
              </a:gs>
              <a:gs pos="100000">
                <a:schemeClr val="accent2"/>
              </a:gs>
            </a:gsLst>
            <a:lin ang="4800000" scaled="0"/>
          </a:gradFill>
          <a:ln w="9525">
            <a:noFill/>
            <a:round/>
            <a:headEnd/>
            <a:tailEnd/>
          </a:ln>
        </p:spPr>
        <p:txBody>
          <a:bodyPr vert="horz" wrap="square" lIns="121920" tIns="60960" rIns="121920" bIns="60960" numCol="1" rtlCol="0" anchor="ctr" anchorCtr="0" compatLnSpc="1">
            <a:prstTxWarp prst="textNoShape">
              <a:avLst/>
            </a:prstTxWarp>
          </a:bodyPr>
          <a:lstStyle/>
          <a:p>
            <a:pPr algn="ctr"/>
            <a:r>
              <a:rPr lang="en-US" sz="1600">
                <a:solidFill>
                  <a:schemeClr val="bg1"/>
                </a:solidFill>
                <a:latin typeface="+mj-lt"/>
              </a:rPr>
              <a:t>Account Opportunities</a:t>
            </a:r>
          </a:p>
        </p:txBody>
      </p:sp>
      <p:sp>
        <p:nvSpPr>
          <p:cNvPr id="124" name="Frame 123"/>
          <p:cNvSpPr/>
          <p:nvPr/>
        </p:nvSpPr>
        <p:spPr bwMode="auto">
          <a:xfrm rot="10800000" flipV="1">
            <a:off x="4278301" y="1620456"/>
            <a:ext cx="3635388" cy="4023260"/>
          </a:xfrm>
          <a:prstGeom prst="frame">
            <a:avLst>
              <a:gd name="adj1" fmla="val 1556"/>
            </a:avLst>
          </a:prstGeom>
          <a:gradFill>
            <a:gsLst>
              <a:gs pos="35000">
                <a:schemeClr val="accent3"/>
              </a:gs>
              <a:gs pos="100000">
                <a:schemeClr val="accent6"/>
              </a:gs>
            </a:gsLst>
            <a:lin ang="4800000" scaled="0"/>
          </a:gra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2800"/>
          </a:p>
        </p:txBody>
      </p:sp>
      <p:sp>
        <p:nvSpPr>
          <p:cNvPr id="125" name="Rectangle 124"/>
          <p:cNvSpPr/>
          <p:nvPr/>
        </p:nvSpPr>
        <p:spPr bwMode="auto">
          <a:xfrm rot="10800000" flipV="1">
            <a:off x="5066106" y="1425116"/>
            <a:ext cx="2576647" cy="553734"/>
          </a:xfrm>
          <a:prstGeom prst="rect">
            <a:avLst/>
          </a:prstGeom>
          <a:gradFill>
            <a:gsLst>
              <a:gs pos="35000">
                <a:schemeClr val="accent3"/>
              </a:gs>
              <a:gs pos="100000">
                <a:schemeClr val="accent6"/>
              </a:gs>
            </a:gsLst>
            <a:lin ang="4800000" scaled="0"/>
          </a:gradFill>
          <a:ln w="9525">
            <a:noFill/>
            <a:round/>
            <a:headEnd/>
            <a:tailEnd/>
          </a:ln>
        </p:spPr>
        <p:txBody>
          <a:bodyPr vert="horz" wrap="square" lIns="121920" tIns="60960" rIns="121920" bIns="60960" numCol="1" rtlCol="0" anchor="ctr" anchorCtr="0" compatLnSpc="1">
            <a:prstTxWarp prst="textNoShape">
              <a:avLst/>
            </a:prstTxWarp>
          </a:bodyPr>
          <a:lstStyle/>
          <a:p>
            <a:pPr algn="ctr"/>
            <a:r>
              <a:rPr lang="en-US" sz="1600">
                <a:solidFill>
                  <a:schemeClr val="bg1"/>
                </a:solidFill>
                <a:latin typeface="+mj-lt"/>
              </a:rPr>
              <a:t>Needed Services and Types of Business</a:t>
            </a:r>
          </a:p>
        </p:txBody>
      </p:sp>
      <p:sp>
        <p:nvSpPr>
          <p:cNvPr id="44" name="TextBox 43">
            <a:extLst>
              <a:ext uri="{FF2B5EF4-FFF2-40B4-BE49-F238E27FC236}">
                <a16:creationId xmlns:a16="http://schemas.microsoft.com/office/drawing/2014/main" id="{CD311706-CFB9-4C9B-91C0-7F0FC9EB562B}"/>
              </a:ext>
            </a:extLst>
          </p:cNvPr>
          <p:cNvSpPr txBox="1"/>
          <p:nvPr/>
        </p:nvSpPr>
        <p:spPr>
          <a:xfrm>
            <a:off x="4497200" y="2305758"/>
            <a:ext cx="3145553" cy="2179865"/>
          </a:xfrm>
          <a:prstGeom prst="rect">
            <a:avLst/>
          </a:prstGeom>
          <a:noFill/>
        </p:spPr>
        <p:txBody>
          <a:bodyPr wrap="square" lIns="0" rIns="0" anchor="t">
            <a:noAutofit/>
          </a:bodyPr>
          <a:lstStyle/>
          <a:p>
            <a:pPr marL="171450" indent="-171450">
              <a:lnSpc>
                <a:spcPct val="150000"/>
              </a:lnSpc>
              <a:buClr>
                <a:schemeClr val="accent2"/>
              </a:buClr>
              <a:buFont typeface="Courier New" panose="02070309020205020404" pitchFamily="49" charset="0"/>
              <a:buChar char="o"/>
            </a:pPr>
            <a:r>
              <a:rPr lang="en-US" sz="1600">
                <a:solidFill>
                  <a:schemeClr val="bg1"/>
                </a:solidFill>
                <a:cs typeface="Mongolian Baiti" panose="03000500000000000000" pitchFamily="66" charset="0"/>
              </a:rPr>
              <a:t>Needing invoicing and payment acceptance</a:t>
            </a:r>
          </a:p>
          <a:p>
            <a:pPr marL="171450" indent="-171450">
              <a:lnSpc>
                <a:spcPct val="150000"/>
              </a:lnSpc>
              <a:buClr>
                <a:schemeClr val="accent2"/>
              </a:buClr>
              <a:buFont typeface="Courier New" panose="02070309020205020404" pitchFamily="49" charset="0"/>
              <a:buChar char="o"/>
            </a:pPr>
            <a:r>
              <a:rPr lang="en-US" sz="1600">
                <a:solidFill>
                  <a:schemeClr val="bg1"/>
                </a:solidFill>
                <a:cs typeface="Mongolian Baiti" panose="03000500000000000000" pitchFamily="66" charset="0"/>
              </a:rPr>
              <a:t>Payment Flexibility</a:t>
            </a:r>
          </a:p>
          <a:p>
            <a:pPr marL="171450" indent="-171450">
              <a:lnSpc>
                <a:spcPct val="150000"/>
              </a:lnSpc>
              <a:buClr>
                <a:schemeClr val="accent2"/>
              </a:buClr>
              <a:buFont typeface="Courier New" panose="02070309020205020404" pitchFamily="49" charset="0"/>
              <a:buChar char="o"/>
            </a:pPr>
            <a:r>
              <a:rPr lang="en-US" sz="1600">
                <a:solidFill>
                  <a:schemeClr val="bg1"/>
                </a:solidFill>
                <a:cs typeface="Mongolian Baiti" panose="03000500000000000000" pitchFamily="66" charset="0"/>
              </a:rPr>
              <a:t>Small business owners, </a:t>
            </a:r>
            <a:br>
              <a:rPr lang="en-US" sz="1600">
                <a:solidFill>
                  <a:schemeClr val="bg1"/>
                </a:solidFill>
                <a:cs typeface="Mongolian Baiti" panose="03000500000000000000" pitchFamily="66" charset="0"/>
              </a:rPr>
            </a:br>
            <a:r>
              <a:rPr lang="en-US" sz="1600">
                <a:solidFill>
                  <a:schemeClr val="bg1"/>
                </a:solidFill>
                <a:cs typeface="Mongolian Baiti" panose="03000500000000000000" pitchFamily="66" charset="0"/>
              </a:rPr>
              <a:t>non-profits,  or property management owners</a:t>
            </a:r>
          </a:p>
        </p:txBody>
      </p:sp>
      <p:sp>
        <p:nvSpPr>
          <p:cNvPr id="50" name="Frame 49">
            <a:extLst>
              <a:ext uri="{FF2B5EF4-FFF2-40B4-BE49-F238E27FC236}">
                <a16:creationId xmlns:a16="http://schemas.microsoft.com/office/drawing/2014/main" id="{9504150A-D52A-4A9C-87BF-260A80600BAB}"/>
              </a:ext>
            </a:extLst>
          </p:cNvPr>
          <p:cNvSpPr/>
          <p:nvPr/>
        </p:nvSpPr>
        <p:spPr bwMode="auto">
          <a:xfrm rot="10800000" flipV="1">
            <a:off x="8039511" y="1620456"/>
            <a:ext cx="3635395" cy="4023260"/>
          </a:xfrm>
          <a:prstGeom prst="frame">
            <a:avLst>
              <a:gd name="adj1" fmla="val 1556"/>
            </a:avLst>
          </a:prstGeom>
          <a:gradFill>
            <a:gsLst>
              <a:gs pos="100000">
                <a:schemeClr val="accent4"/>
              </a:gs>
              <a:gs pos="35000">
                <a:schemeClr val="accent5"/>
              </a:gs>
            </a:gsLst>
            <a:lin ang="4800000" scaled="0"/>
          </a:gra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2800"/>
          </a:p>
        </p:txBody>
      </p:sp>
      <p:sp>
        <p:nvSpPr>
          <p:cNvPr id="51" name="Rectangle 50">
            <a:extLst>
              <a:ext uri="{FF2B5EF4-FFF2-40B4-BE49-F238E27FC236}">
                <a16:creationId xmlns:a16="http://schemas.microsoft.com/office/drawing/2014/main" id="{DE0C10D8-E789-4629-A5EE-80B87A049262}"/>
              </a:ext>
            </a:extLst>
          </p:cNvPr>
          <p:cNvSpPr/>
          <p:nvPr/>
        </p:nvSpPr>
        <p:spPr bwMode="auto">
          <a:xfrm rot="10800000" flipV="1">
            <a:off x="8868696" y="1425116"/>
            <a:ext cx="2576647" cy="553734"/>
          </a:xfrm>
          <a:prstGeom prst="rect">
            <a:avLst/>
          </a:prstGeom>
          <a:gradFill>
            <a:gsLst>
              <a:gs pos="100000">
                <a:schemeClr val="accent4"/>
              </a:gs>
              <a:gs pos="35000">
                <a:schemeClr val="accent5"/>
              </a:gs>
            </a:gsLst>
            <a:lin ang="4800000" scaled="0"/>
          </a:gradFill>
          <a:ln w="9525">
            <a:noFill/>
            <a:round/>
            <a:headEnd/>
            <a:tailEnd/>
          </a:ln>
        </p:spPr>
        <p:txBody>
          <a:bodyPr vert="horz" wrap="square" lIns="121920" tIns="60960" rIns="121920" bIns="60960" numCol="1" rtlCol="0" anchor="ctr" anchorCtr="0" compatLnSpc="1">
            <a:prstTxWarp prst="textNoShape">
              <a:avLst/>
            </a:prstTxWarp>
          </a:bodyPr>
          <a:lstStyle/>
          <a:p>
            <a:pPr algn="ctr"/>
            <a:r>
              <a:rPr lang="en-US" sz="1400">
                <a:solidFill>
                  <a:schemeClr val="bg1"/>
                </a:solidFill>
                <a:latin typeface="+mj-lt"/>
              </a:rPr>
              <a:t>Business Management Challenges</a:t>
            </a:r>
          </a:p>
        </p:txBody>
      </p:sp>
      <p:sp>
        <p:nvSpPr>
          <p:cNvPr id="52" name="TextBox 51">
            <a:extLst>
              <a:ext uri="{FF2B5EF4-FFF2-40B4-BE49-F238E27FC236}">
                <a16:creationId xmlns:a16="http://schemas.microsoft.com/office/drawing/2014/main" id="{3A87FD27-0DC3-45EA-903E-A911029382E2}"/>
              </a:ext>
            </a:extLst>
          </p:cNvPr>
          <p:cNvSpPr txBox="1"/>
          <p:nvPr/>
        </p:nvSpPr>
        <p:spPr>
          <a:xfrm>
            <a:off x="8247743" y="2305758"/>
            <a:ext cx="3145555" cy="2179865"/>
          </a:xfrm>
          <a:prstGeom prst="rect">
            <a:avLst/>
          </a:prstGeom>
          <a:noFill/>
        </p:spPr>
        <p:txBody>
          <a:bodyPr wrap="square" lIns="0" rIns="0" anchor="t">
            <a:noAutofit/>
          </a:bodyPr>
          <a:lstStyle/>
          <a:p>
            <a:pPr marL="171450" indent="-171450">
              <a:lnSpc>
                <a:spcPct val="150000"/>
              </a:lnSpc>
              <a:buClr>
                <a:schemeClr val="accent2"/>
              </a:buClr>
              <a:buFont typeface="Courier New" panose="02070309020205020404" pitchFamily="49" charset="0"/>
              <a:buChar char="o"/>
            </a:pPr>
            <a:r>
              <a:rPr lang="en-US" sz="1600">
                <a:solidFill>
                  <a:schemeClr val="bg1"/>
                </a:solidFill>
                <a:cs typeface="Mongolian Baiti" panose="03000500000000000000" pitchFamily="66" charset="0"/>
              </a:rPr>
              <a:t>Payment Chaos</a:t>
            </a:r>
          </a:p>
          <a:p>
            <a:pPr marL="171450" indent="-171450">
              <a:lnSpc>
                <a:spcPct val="150000"/>
              </a:lnSpc>
              <a:buClr>
                <a:schemeClr val="accent2"/>
              </a:buClr>
              <a:buFont typeface="Courier New" panose="02070309020205020404" pitchFamily="49" charset="0"/>
              <a:buChar char="o"/>
            </a:pPr>
            <a:r>
              <a:rPr lang="en-US" sz="1600">
                <a:solidFill>
                  <a:schemeClr val="bg1"/>
                </a:solidFill>
                <a:cs typeface="Mongolian Baiti" panose="03000500000000000000" pitchFamily="66" charset="0"/>
              </a:rPr>
              <a:t>Technology Distrust</a:t>
            </a:r>
          </a:p>
          <a:p>
            <a:pPr marL="171450" indent="-171450">
              <a:lnSpc>
                <a:spcPct val="150000"/>
              </a:lnSpc>
              <a:buClr>
                <a:schemeClr val="accent2"/>
              </a:buClr>
              <a:buFont typeface="Courier New" panose="02070309020205020404" pitchFamily="49" charset="0"/>
              <a:buChar char="o"/>
            </a:pPr>
            <a:r>
              <a:rPr lang="en-US" sz="1600">
                <a:solidFill>
                  <a:schemeClr val="bg1"/>
                </a:solidFill>
                <a:cs typeface="Mongolian Baiti" panose="03000500000000000000" pitchFamily="66" charset="0"/>
              </a:rPr>
              <a:t>Poor customer service issues</a:t>
            </a:r>
          </a:p>
          <a:p>
            <a:pPr marL="171450" indent="-171450">
              <a:lnSpc>
                <a:spcPct val="150000"/>
              </a:lnSpc>
              <a:buClr>
                <a:schemeClr val="accent2"/>
              </a:buClr>
              <a:buFont typeface="Courier New" panose="02070309020205020404" pitchFamily="49" charset="0"/>
              <a:buChar char="o"/>
            </a:pPr>
            <a:r>
              <a:rPr lang="en-US" sz="1600">
                <a:solidFill>
                  <a:schemeClr val="bg1"/>
                </a:solidFill>
                <a:cs typeface="Mongolian Baiti" panose="03000500000000000000" pitchFamily="66" charset="0"/>
              </a:rPr>
              <a:t>New business owners</a:t>
            </a:r>
          </a:p>
        </p:txBody>
      </p:sp>
      <p:sp>
        <p:nvSpPr>
          <p:cNvPr id="13" name="Text 2">
            <a:extLst>
              <a:ext uri="{FF2B5EF4-FFF2-40B4-BE49-F238E27FC236}">
                <a16:creationId xmlns:a16="http://schemas.microsoft.com/office/drawing/2014/main" id="{0E8B2002-27D3-64A5-EE37-7DCE4C05A704}"/>
              </a:ext>
            </a:extLst>
          </p:cNvPr>
          <p:cNvSpPr txBox="1">
            <a:spLocks/>
          </p:cNvSpPr>
          <p:nvPr/>
        </p:nvSpPr>
        <p:spPr>
          <a:xfrm>
            <a:off x="511515" y="948629"/>
            <a:ext cx="10900024" cy="344919"/>
          </a:xfrm>
          <a:prstGeom prst="rect">
            <a:avLst/>
          </a:prstGeom>
        </p:spPr>
        <p:txBody>
          <a:bodyPr vert="horz" lIns="91440" tIns="45720" rIns="91440" bIns="45720" rtlCol="0" anchor="ctr">
            <a:noAutofit/>
          </a:bodyP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a:solidFill>
                  <a:schemeClr val="accent2"/>
                </a:solidFill>
              </a:rPr>
              <a:t>These </a:t>
            </a:r>
            <a:r>
              <a:rPr lang="en-US" sz="1600">
                <a:solidFill>
                  <a:schemeClr val="accent2"/>
                </a:solidFill>
                <a:latin typeface="+mj-lt"/>
              </a:rPr>
              <a:t>key indicators</a:t>
            </a:r>
            <a:r>
              <a:rPr lang="en-US" sz="1600">
                <a:solidFill>
                  <a:schemeClr val="accent2"/>
                </a:solidFill>
              </a:rPr>
              <a:t> can help decide if Autobooks will best help the customers with their business.</a:t>
            </a:r>
            <a:endParaRPr lang="ru-RU" sz="1600">
              <a:solidFill>
                <a:schemeClr val="accent2"/>
              </a:solidFill>
            </a:endParaRPr>
          </a:p>
        </p:txBody>
      </p:sp>
      <p:sp>
        <p:nvSpPr>
          <p:cNvPr id="15" name="Title">
            <a:extLst>
              <a:ext uri="{FF2B5EF4-FFF2-40B4-BE49-F238E27FC236}">
                <a16:creationId xmlns:a16="http://schemas.microsoft.com/office/drawing/2014/main" id="{64FA9D7B-DBEB-8D64-65BD-C03AADE61152}"/>
              </a:ext>
            </a:extLst>
          </p:cNvPr>
          <p:cNvSpPr txBox="1">
            <a:spLocks/>
          </p:cNvSpPr>
          <p:nvPr/>
        </p:nvSpPr>
        <p:spPr>
          <a:xfrm>
            <a:off x="511515" y="374529"/>
            <a:ext cx="10532499" cy="574100"/>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3200" b="1" i="0" kern="1200">
                <a:solidFill>
                  <a:schemeClr val="bg1"/>
                </a:solidFill>
                <a:latin typeface="+mj-lt"/>
                <a:ea typeface="+mj-ea"/>
                <a:cs typeface="+mj-cs"/>
              </a:defRPr>
            </a:lvl1pPr>
          </a:lstStyle>
          <a:p>
            <a:r>
              <a:rPr lang="en-US"/>
              <a:t>Assessing Autobooks Customers</a:t>
            </a:r>
            <a:endParaRPr lang="ru-RU"/>
          </a:p>
        </p:txBody>
      </p:sp>
      <p:pic>
        <p:nvPicPr>
          <p:cNvPr id="17" name="Picture 16" descr="A computer and phone with a logo on the screen&#10;&#10;AI-generated content may be incorrect.">
            <a:extLst>
              <a:ext uri="{FF2B5EF4-FFF2-40B4-BE49-F238E27FC236}">
                <a16:creationId xmlns:a16="http://schemas.microsoft.com/office/drawing/2014/main" id="{34E61FA2-60A5-1D44-19D6-E1DC8E808C7B}"/>
              </a:ext>
            </a:extLst>
          </p:cNvPr>
          <p:cNvPicPr>
            <a:picLocks noChangeAspect="1"/>
          </p:cNvPicPr>
          <p:nvPr/>
        </p:nvPicPr>
        <p:blipFill>
          <a:blip r:embed="rId4"/>
          <a:stretch>
            <a:fillRect/>
          </a:stretch>
        </p:blipFill>
        <p:spPr>
          <a:xfrm>
            <a:off x="275847" y="3857054"/>
            <a:ext cx="2210595" cy="2089550"/>
          </a:xfrm>
          <a:prstGeom prst="rect">
            <a:avLst/>
          </a:prstGeom>
        </p:spPr>
      </p:pic>
      <p:pic>
        <p:nvPicPr>
          <p:cNvPr id="19" name="Picture 18" descr="A stack of coins and a paper money&#10;&#10;AI-generated content may be incorrect.">
            <a:extLst>
              <a:ext uri="{FF2B5EF4-FFF2-40B4-BE49-F238E27FC236}">
                <a16:creationId xmlns:a16="http://schemas.microsoft.com/office/drawing/2014/main" id="{BBA46519-0452-52FC-99B6-830D922EA65F}"/>
              </a:ext>
            </a:extLst>
          </p:cNvPr>
          <p:cNvPicPr>
            <a:picLocks noChangeAspect="1"/>
          </p:cNvPicPr>
          <p:nvPr/>
        </p:nvPicPr>
        <p:blipFill>
          <a:blip r:embed="rId5"/>
          <a:stretch>
            <a:fillRect/>
          </a:stretch>
        </p:blipFill>
        <p:spPr>
          <a:xfrm>
            <a:off x="6041611" y="4256525"/>
            <a:ext cx="1997900" cy="1828800"/>
          </a:xfrm>
          <a:prstGeom prst="rect">
            <a:avLst/>
          </a:prstGeom>
        </p:spPr>
      </p:pic>
      <p:pic>
        <p:nvPicPr>
          <p:cNvPr id="21" name="Picture 20" descr="A white board with blue squares on it&#10;&#10;AI-generated content may be incorrect.">
            <a:extLst>
              <a:ext uri="{FF2B5EF4-FFF2-40B4-BE49-F238E27FC236}">
                <a16:creationId xmlns:a16="http://schemas.microsoft.com/office/drawing/2014/main" id="{AC5A36A6-48EE-0FE7-E93D-C1ADCDFD3EF8}"/>
              </a:ext>
            </a:extLst>
          </p:cNvPr>
          <p:cNvPicPr>
            <a:picLocks noChangeAspect="1"/>
          </p:cNvPicPr>
          <p:nvPr/>
        </p:nvPicPr>
        <p:blipFill>
          <a:blip r:embed="rId6"/>
          <a:stretch>
            <a:fillRect/>
          </a:stretch>
        </p:blipFill>
        <p:spPr>
          <a:xfrm>
            <a:off x="9551331" y="3818305"/>
            <a:ext cx="2510714" cy="2510714"/>
          </a:xfrm>
          <a:prstGeom prst="rect">
            <a:avLst/>
          </a:prstGeom>
        </p:spPr>
      </p:pic>
    </p:spTree>
    <p:extLst>
      <p:ext uri="{BB962C8B-B14F-4D97-AF65-F5344CB8AC3E}">
        <p14:creationId xmlns:p14="http://schemas.microsoft.com/office/powerpoint/2010/main" val="3204885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5872FC-D214-2968-33E2-142E33B1FAA2}"/>
            </a:ext>
          </a:extLst>
        </p:cNvPr>
        <p:cNvGrpSpPr/>
        <p:nvPr/>
      </p:nvGrpSpPr>
      <p:grpSpPr>
        <a:xfrm>
          <a:off x="0" y="0"/>
          <a:ext cx="0" cy="0"/>
          <a:chOff x="0" y="0"/>
          <a:chExt cx="0" cy="0"/>
        </a:xfrm>
      </p:grpSpPr>
      <p:pic>
        <p:nvPicPr>
          <p:cNvPr id="21" name="Graphic 20">
            <a:extLst>
              <a:ext uri="{FF2B5EF4-FFF2-40B4-BE49-F238E27FC236}">
                <a16:creationId xmlns:a16="http://schemas.microsoft.com/office/drawing/2014/main" id="{6A166677-30F8-F8B4-D7FE-D3E0EAA25C0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5400000">
            <a:off x="6831713" y="1642237"/>
            <a:ext cx="7147049" cy="3573525"/>
          </a:xfrm>
          <a:prstGeom prst="rect">
            <a:avLst/>
          </a:prstGeom>
        </p:spPr>
      </p:pic>
      <p:sp>
        <p:nvSpPr>
          <p:cNvPr id="5" name="Content Placeholder 6">
            <a:extLst>
              <a:ext uri="{FF2B5EF4-FFF2-40B4-BE49-F238E27FC236}">
                <a16:creationId xmlns:a16="http://schemas.microsoft.com/office/drawing/2014/main" id="{449055C8-2410-C4D3-8D5F-0AC38354B2AB}"/>
              </a:ext>
            </a:extLst>
          </p:cNvPr>
          <p:cNvSpPr>
            <a:spLocks noGrp="1"/>
          </p:cNvSpPr>
          <p:nvPr>
            <p:ph type="body" sz="quarter" idx="4294967295"/>
          </p:nvPr>
        </p:nvSpPr>
        <p:spPr>
          <a:xfrm>
            <a:off x="2717806" y="1981282"/>
            <a:ext cx="5518711" cy="535146"/>
          </a:xfrm>
        </p:spPr>
        <p:txBody>
          <a:bodyPr anchor="ctr">
            <a:normAutofit/>
          </a:bodyPr>
          <a:lstStyle/>
          <a:p>
            <a:pPr marL="0" indent="0">
              <a:spcBef>
                <a:spcPts val="1998"/>
              </a:spcBef>
              <a:spcAft>
                <a:spcPts val="1998"/>
              </a:spcAft>
              <a:buNone/>
            </a:pPr>
            <a:r>
              <a:rPr lang="en-US" sz="2797" b="1"/>
              <a:t>Value of Autobooks</a:t>
            </a:r>
          </a:p>
        </p:txBody>
      </p:sp>
      <p:sp>
        <p:nvSpPr>
          <p:cNvPr id="6" name="Title 5">
            <a:extLst>
              <a:ext uri="{FF2B5EF4-FFF2-40B4-BE49-F238E27FC236}">
                <a16:creationId xmlns:a16="http://schemas.microsoft.com/office/drawing/2014/main" id="{16BFE74A-DC99-14AE-59EE-EEE0EC72E406}"/>
              </a:ext>
            </a:extLst>
          </p:cNvPr>
          <p:cNvSpPr>
            <a:spLocks noGrp="1"/>
          </p:cNvSpPr>
          <p:nvPr>
            <p:ph type="title" idx="4294967295"/>
          </p:nvPr>
        </p:nvSpPr>
        <p:spPr>
          <a:xfrm>
            <a:off x="971283" y="794739"/>
            <a:ext cx="8528023" cy="1128712"/>
          </a:xfrm>
        </p:spPr>
        <p:txBody>
          <a:bodyPr anchor="ctr"/>
          <a:lstStyle/>
          <a:p>
            <a:r>
              <a:rPr lang="en-US" sz="4800"/>
              <a:t>Today’s Agenda</a:t>
            </a:r>
          </a:p>
        </p:txBody>
      </p:sp>
      <p:cxnSp>
        <p:nvCxnSpPr>
          <p:cNvPr id="10" name="Straight Connector 9">
            <a:extLst>
              <a:ext uri="{FF2B5EF4-FFF2-40B4-BE49-F238E27FC236}">
                <a16:creationId xmlns:a16="http://schemas.microsoft.com/office/drawing/2014/main" id="{74483C83-1017-972A-8163-C435D2322197}"/>
              </a:ext>
            </a:extLst>
          </p:cNvPr>
          <p:cNvCxnSpPr/>
          <p:nvPr/>
        </p:nvCxnSpPr>
        <p:spPr>
          <a:xfrm>
            <a:off x="2504039" y="2124075"/>
            <a:ext cx="0" cy="258923"/>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2501114-A286-8FA1-3EA3-8FD117285B88}"/>
              </a:ext>
            </a:extLst>
          </p:cNvPr>
          <p:cNvCxnSpPr/>
          <p:nvPr/>
        </p:nvCxnSpPr>
        <p:spPr>
          <a:xfrm>
            <a:off x="2498828" y="2966854"/>
            <a:ext cx="0" cy="258923"/>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8A9CB66-EA0D-98D4-1CFE-02ECA65CAE17}"/>
              </a:ext>
            </a:extLst>
          </p:cNvPr>
          <p:cNvCxnSpPr>
            <a:cxnSpLocks/>
          </p:cNvCxnSpPr>
          <p:nvPr/>
        </p:nvCxnSpPr>
        <p:spPr>
          <a:xfrm>
            <a:off x="2498828" y="3761190"/>
            <a:ext cx="0" cy="258923"/>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72C1FC6-1526-6485-309F-7D00BD345005}"/>
              </a:ext>
            </a:extLst>
          </p:cNvPr>
          <p:cNvCxnSpPr>
            <a:cxnSpLocks/>
          </p:cNvCxnSpPr>
          <p:nvPr/>
        </p:nvCxnSpPr>
        <p:spPr>
          <a:xfrm>
            <a:off x="2504039" y="4594455"/>
            <a:ext cx="0" cy="258923"/>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Content Placeholder 6">
            <a:extLst>
              <a:ext uri="{FF2B5EF4-FFF2-40B4-BE49-F238E27FC236}">
                <a16:creationId xmlns:a16="http://schemas.microsoft.com/office/drawing/2014/main" id="{1CC3ACBF-FFB6-D17B-9C5B-320DDCDF4F1C}"/>
              </a:ext>
            </a:extLst>
          </p:cNvPr>
          <p:cNvSpPr txBox="1">
            <a:spLocks/>
          </p:cNvSpPr>
          <p:nvPr/>
        </p:nvSpPr>
        <p:spPr>
          <a:xfrm>
            <a:off x="2717807" y="2810485"/>
            <a:ext cx="6781514" cy="535146"/>
          </a:xfrm>
          <a:prstGeom prst="rect">
            <a:avLst/>
          </a:prstGeom>
        </p:spPr>
        <p:txBody>
          <a:bodyPr vert="horz" lIns="91440" tIns="45720" rIns="91440" bIns="45720" rtlCol="0" anchor="ctr">
            <a:normAutofit/>
          </a:bodyPr>
          <a:lstStyle>
            <a:lvl1pPr marL="306633" indent="-306633" algn="l" defTabSz="913554" rtl="0" eaLnBrk="1" latinLnBrk="0" hangingPunct="1">
              <a:lnSpc>
                <a:spcPct val="100000"/>
              </a:lnSpc>
              <a:spcBef>
                <a:spcPts val="799"/>
              </a:spcBef>
              <a:spcAft>
                <a:spcPts val="799"/>
              </a:spcAft>
              <a:buClr>
                <a:srgbClr val="5A6670"/>
              </a:buClr>
              <a:buSzPct val="90000"/>
              <a:buFont typeface="Arial" panose="020B0604020202020204" pitchFamily="34" charset="0"/>
              <a:buChar char="•"/>
              <a:tabLst/>
              <a:defRPr sz="2398" b="0" i="0" kern="1200">
                <a:solidFill>
                  <a:srgbClr val="5A6670"/>
                </a:solidFill>
                <a:latin typeface="+mn-lt"/>
                <a:ea typeface="+mn-ea"/>
                <a:cs typeface="+mn-cs"/>
              </a:defRPr>
            </a:lvl1pPr>
            <a:lvl2pPr marL="685166" indent="-228389" algn="l" defTabSz="913554" rtl="0" eaLnBrk="1" latinLnBrk="0" hangingPunct="1">
              <a:lnSpc>
                <a:spcPct val="100000"/>
              </a:lnSpc>
              <a:spcBef>
                <a:spcPts val="0"/>
              </a:spcBef>
              <a:spcAft>
                <a:spcPts val="799"/>
              </a:spcAft>
              <a:buClr>
                <a:srgbClr val="5A6670"/>
              </a:buClr>
              <a:buSzPct val="75000"/>
              <a:buFont typeface="Courier New" panose="02070309020205020404" pitchFamily="49" charset="0"/>
              <a:buChar char="o"/>
              <a:defRPr sz="2398" b="0" i="0" kern="1200">
                <a:solidFill>
                  <a:srgbClr val="5A6670"/>
                </a:solidFill>
                <a:latin typeface="+mn-lt"/>
                <a:ea typeface="+mn-ea"/>
                <a:cs typeface="+mn-cs"/>
              </a:defRPr>
            </a:lvl2pPr>
            <a:lvl3pPr marL="1141943" indent="-228389" algn="l" defTabSz="913554" rtl="0" eaLnBrk="1" latinLnBrk="0" hangingPunct="1">
              <a:lnSpc>
                <a:spcPct val="100000"/>
              </a:lnSpc>
              <a:spcBef>
                <a:spcPts val="0"/>
              </a:spcBef>
              <a:spcAft>
                <a:spcPts val="799"/>
              </a:spcAft>
              <a:buClr>
                <a:srgbClr val="5A6670"/>
              </a:buClr>
              <a:buSzPct val="100000"/>
              <a:buFont typeface="Wingdings" pitchFamily="2" charset="2"/>
              <a:buChar char="§"/>
              <a:defRPr lang="en-US" sz="1865" b="0" i="0" kern="1200">
                <a:solidFill>
                  <a:srgbClr val="5A6670"/>
                </a:solidFill>
                <a:latin typeface="+mn-lt"/>
                <a:ea typeface="+mn-ea"/>
                <a:cs typeface="+mn-cs"/>
              </a:defRPr>
            </a:lvl3pPr>
            <a:lvl4pPr marL="1598720" indent="-228389" algn="l" defTabSz="913554" rtl="0" eaLnBrk="1" latinLnBrk="0" hangingPunct="1">
              <a:lnSpc>
                <a:spcPct val="100000"/>
              </a:lnSpc>
              <a:spcBef>
                <a:spcPts val="0"/>
              </a:spcBef>
              <a:spcAft>
                <a:spcPts val="799"/>
              </a:spcAft>
              <a:buClr>
                <a:srgbClr val="5A6670"/>
              </a:buClr>
              <a:buSzPct val="60000"/>
              <a:buFont typeface="Wingdings" pitchFamily="2" charset="2"/>
              <a:buChar char="§"/>
              <a:defRPr sz="1599" b="0" i="0" kern="1200">
                <a:solidFill>
                  <a:srgbClr val="5A6670"/>
                </a:solidFill>
                <a:latin typeface="+mn-lt"/>
                <a:ea typeface="+mn-ea"/>
                <a:cs typeface="+mn-cs"/>
              </a:defRPr>
            </a:lvl4pPr>
            <a:lvl5pPr marL="1827108" indent="0" algn="l" defTabSz="913554" rtl="0" eaLnBrk="1" latinLnBrk="0" hangingPunct="1">
              <a:lnSpc>
                <a:spcPct val="90000"/>
              </a:lnSpc>
              <a:spcBef>
                <a:spcPts val="0"/>
              </a:spcBef>
              <a:spcAft>
                <a:spcPts val="1199"/>
              </a:spcAft>
              <a:buFont typeface="Arial" panose="020B0604020202020204" pitchFamily="34" charset="0"/>
              <a:buNone/>
              <a:defRPr sz="1599" b="0" i="0" kern="1200">
                <a:solidFill>
                  <a:srgbClr val="5A6670"/>
                </a:solidFill>
                <a:latin typeface="+mn-lt"/>
                <a:ea typeface="+mn-ea"/>
                <a:cs typeface="+mn-cs"/>
              </a:defRPr>
            </a:lvl5pPr>
            <a:lvl6pPr marL="2512274"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6pPr>
            <a:lvl7pPr marL="2969051"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7pPr>
            <a:lvl8pPr marL="3425828"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8pPr>
            <a:lvl9pPr marL="3882605"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9pPr>
          </a:lstStyle>
          <a:p>
            <a:pPr marL="0" marR="0" lvl="0" indent="0" algn="l" defTabSz="913554" rtl="0" eaLnBrk="1" fontAlgn="auto" latinLnBrk="0" hangingPunct="1">
              <a:lnSpc>
                <a:spcPct val="100000"/>
              </a:lnSpc>
              <a:spcBef>
                <a:spcPts val="1998"/>
              </a:spcBef>
              <a:spcAft>
                <a:spcPts val="1998"/>
              </a:spcAft>
              <a:buClr>
                <a:srgbClr val="5A6670"/>
              </a:buClr>
              <a:buSzPct val="90000"/>
              <a:buFont typeface="Arial" panose="020B0604020202020204" pitchFamily="34" charset="0"/>
              <a:buNone/>
              <a:tabLst/>
              <a:defRPr/>
            </a:pPr>
            <a:r>
              <a:rPr kumimoji="0" lang="en-US" sz="2797" b="1" i="0" u="none" strike="noStrike" kern="1200" cap="none" spc="0" normalizeH="0" baseline="0" noProof="0">
                <a:ln>
                  <a:noFill/>
                </a:ln>
                <a:solidFill>
                  <a:schemeClr val="bg1"/>
                </a:solidFill>
                <a:effectLst/>
                <a:uLnTx/>
                <a:uFillTx/>
                <a:latin typeface="Montserrat Light" panose="02020603050405020304"/>
                <a:ea typeface="+mn-ea"/>
                <a:cs typeface="+mn-cs"/>
                <a:sym typeface="Arial"/>
              </a:rPr>
              <a:t>Autobooks Feature Overview</a:t>
            </a:r>
          </a:p>
        </p:txBody>
      </p:sp>
      <p:sp>
        <p:nvSpPr>
          <p:cNvPr id="9" name="Content Placeholder 6">
            <a:extLst>
              <a:ext uri="{FF2B5EF4-FFF2-40B4-BE49-F238E27FC236}">
                <a16:creationId xmlns:a16="http://schemas.microsoft.com/office/drawing/2014/main" id="{A4F08AA0-3874-A47A-BF53-3AD020B99FD8}"/>
              </a:ext>
            </a:extLst>
          </p:cNvPr>
          <p:cNvSpPr txBox="1">
            <a:spLocks/>
          </p:cNvSpPr>
          <p:nvPr/>
        </p:nvSpPr>
        <p:spPr>
          <a:xfrm>
            <a:off x="2717807" y="3639688"/>
            <a:ext cx="6781514" cy="535146"/>
          </a:xfrm>
          <a:prstGeom prst="rect">
            <a:avLst/>
          </a:prstGeom>
        </p:spPr>
        <p:txBody>
          <a:bodyPr vert="horz" lIns="91440" tIns="45720" rIns="91440" bIns="45720" rtlCol="0" anchor="ctr">
            <a:normAutofit/>
          </a:bodyPr>
          <a:lstStyle>
            <a:lvl1pPr marL="306633" indent="-306633" algn="l" defTabSz="913554" rtl="0" eaLnBrk="1" latinLnBrk="0" hangingPunct="1">
              <a:lnSpc>
                <a:spcPct val="100000"/>
              </a:lnSpc>
              <a:spcBef>
                <a:spcPts val="799"/>
              </a:spcBef>
              <a:spcAft>
                <a:spcPts val="799"/>
              </a:spcAft>
              <a:buClr>
                <a:srgbClr val="5A6670"/>
              </a:buClr>
              <a:buSzPct val="90000"/>
              <a:buFont typeface="Arial" panose="020B0604020202020204" pitchFamily="34" charset="0"/>
              <a:buChar char="•"/>
              <a:tabLst/>
              <a:defRPr sz="2398" b="0" i="0" kern="1200">
                <a:solidFill>
                  <a:srgbClr val="5A6670"/>
                </a:solidFill>
                <a:latin typeface="+mn-lt"/>
                <a:ea typeface="+mn-ea"/>
                <a:cs typeface="+mn-cs"/>
              </a:defRPr>
            </a:lvl1pPr>
            <a:lvl2pPr marL="685166" indent="-228389" algn="l" defTabSz="913554" rtl="0" eaLnBrk="1" latinLnBrk="0" hangingPunct="1">
              <a:lnSpc>
                <a:spcPct val="100000"/>
              </a:lnSpc>
              <a:spcBef>
                <a:spcPts val="0"/>
              </a:spcBef>
              <a:spcAft>
                <a:spcPts val="799"/>
              </a:spcAft>
              <a:buClr>
                <a:srgbClr val="5A6670"/>
              </a:buClr>
              <a:buSzPct val="75000"/>
              <a:buFont typeface="Courier New" panose="02070309020205020404" pitchFamily="49" charset="0"/>
              <a:buChar char="o"/>
              <a:defRPr sz="2398" b="0" i="0" kern="1200">
                <a:solidFill>
                  <a:srgbClr val="5A6670"/>
                </a:solidFill>
                <a:latin typeface="+mn-lt"/>
                <a:ea typeface="+mn-ea"/>
                <a:cs typeface="+mn-cs"/>
              </a:defRPr>
            </a:lvl2pPr>
            <a:lvl3pPr marL="1141943" indent="-228389" algn="l" defTabSz="913554" rtl="0" eaLnBrk="1" latinLnBrk="0" hangingPunct="1">
              <a:lnSpc>
                <a:spcPct val="100000"/>
              </a:lnSpc>
              <a:spcBef>
                <a:spcPts val="0"/>
              </a:spcBef>
              <a:spcAft>
                <a:spcPts val="799"/>
              </a:spcAft>
              <a:buClr>
                <a:srgbClr val="5A6670"/>
              </a:buClr>
              <a:buSzPct val="100000"/>
              <a:buFont typeface="Wingdings" pitchFamily="2" charset="2"/>
              <a:buChar char="§"/>
              <a:defRPr lang="en-US" sz="1865" b="0" i="0" kern="1200">
                <a:solidFill>
                  <a:srgbClr val="5A6670"/>
                </a:solidFill>
                <a:latin typeface="+mn-lt"/>
                <a:ea typeface="+mn-ea"/>
                <a:cs typeface="+mn-cs"/>
              </a:defRPr>
            </a:lvl3pPr>
            <a:lvl4pPr marL="1598720" indent="-228389" algn="l" defTabSz="913554" rtl="0" eaLnBrk="1" latinLnBrk="0" hangingPunct="1">
              <a:lnSpc>
                <a:spcPct val="100000"/>
              </a:lnSpc>
              <a:spcBef>
                <a:spcPts val="0"/>
              </a:spcBef>
              <a:spcAft>
                <a:spcPts val="799"/>
              </a:spcAft>
              <a:buClr>
                <a:srgbClr val="5A6670"/>
              </a:buClr>
              <a:buSzPct val="60000"/>
              <a:buFont typeface="Wingdings" pitchFamily="2" charset="2"/>
              <a:buChar char="§"/>
              <a:defRPr sz="1599" b="0" i="0" kern="1200">
                <a:solidFill>
                  <a:srgbClr val="5A6670"/>
                </a:solidFill>
                <a:latin typeface="+mn-lt"/>
                <a:ea typeface="+mn-ea"/>
                <a:cs typeface="+mn-cs"/>
              </a:defRPr>
            </a:lvl4pPr>
            <a:lvl5pPr marL="1827108" indent="0" algn="l" defTabSz="913554" rtl="0" eaLnBrk="1" latinLnBrk="0" hangingPunct="1">
              <a:lnSpc>
                <a:spcPct val="90000"/>
              </a:lnSpc>
              <a:spcBef>
                <a:spcPts val="0"/>
              </a:spcBef>
              <a:spcAft>
                <a:spcPts val="1199"/>
              </a:spcAft>
              <a:buFont typeface="Arial" panose="020B0604020202020204" pitchFamily="34" charset="0"/>
              <a:buNone/>
              <a:defRPr sz="1599" b="0" i="0" kern="1200">
                <a:solidFill>
                  <a:srgbClr val="5A6670"/>
                </a:solidFill>
                <a:latin typeface="+mn-lt"/>
                <a:ea typeface="+mn-ea"/>
                <a:cs typeface="+mn-cs"/>
              </a:defRPr>
            </a:lvl5pPr>
            <a:lvl6pPr marL="2512274"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6pPr>
            <a:lvl7pPr marL="2969051"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7pPr>
            <a:lvl8pPr marL="3425828"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8pPr>
            <a:lvl9pPr marL="3882605"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9pPr>
          </a:lstStyle>
          <a:p>
            <a:pPr marL="0" marR="0" lvl="0" indent="0" algn="l" defTabSz="913554" rtl="0" eaLnBrk="1" fontAlgn="auto" latinLnBrk="0" hangingPunct="1">
              <a:lnSpc>
                <a:spcPct val="100000"/>
              </a:lnSpc>
              <a:spcBef>
                <a:spcPts val="1998"/>
              </a:spcBef>
              <a:spcAft>
                <a:spcPts val="1998"/>
              </a:spcAft>
              <a:buClr>
                <a:srgbClr val="5A6670"/>
              </a:buClr>
              <a:buSzPct val="90000"/>
              <a:buFont typeface="Arial" panose="020B0604020202020204" pitchFamily="34" charset="0"/>
              <a:buNone/>
              <a:tabLst/>
              <a:defRPr/>
            </a:pPr>
            <a:r>
              <a:rPr kumimoji="0" lang="en-US" sz="2797" b="1" i="0" u="none" strike="noStrike" kern="1200" cap="none" spc="0" normalizeH="0" baseline="0" noProof="0">
                <a:ln>
                  <a:noFill/>
                </a:ln>
                <a:solidFill>
                  <a:schemeClr val="bg1"/>
                </a:solidFill>
                <a:effectLst/>
                <a:uLnTx/>
                <a:uFillTx/>
                <a:latin typeface="Montserrat Light" panose="02020603050405020304"/>
                <a:ea typeface="+mn-ea"/>
                <a:cs typeface="+mn-cs"/>
                <a:sym typeface="Arial"/>
              </a:rPr>
              <a:t>Available Resources</a:t>
            </a:r>
          </a:p>
        </p:txBody>
      </p:sp>
      <p:sp>
        <p:nvSpPr>
          <p:cNvPr id="15" name="Content Placeholder 6">
            <a:extLst>
              <a:ext uri="{FF2B5EF4-FFF2-40B4-BE49-F238E27FC236}">
                <a16:creationId xmlns:a16="http://schemas.microsoft.com/office/drawing/2014/main" id="{537C3DCC-5A37-88E1-3FF1-6BA96DA5CEA9}"/>
              </a:ext>
            </a:extLst>
          </p:cNvPr>
          <p:cNvSpPr txBox="1">
            <a:spLocks/>
          </p:cNvSpPr>
          <p:nvPr/>
        </p:nvSpPr>
        <p:spPr>
          <a:xfrm>
            <a:off x="2717807" y="4468891"/>
            <a:ext cx="6781514" cy="535146"/>
          </a:xfrm>
          <a:prstGeom prst="rect">
            <a:avLst/>
          </a:prstGeom>
        </p:spPr>
        <p:txBody>
          <a:bodyPr vert="horz" lIns="91440" tIns="45720" rIns="91440" bIns="45720" rtlCol="0" anchor="ctr">
            <a:normAutofit/>
          </a:bodyPr>
          <a:lstStyle>
            <a:lvl1pPr marL="306633" indent="-306633" algn="l" defTabSz="913554" rtl="0" eaLnBrk="1" latinLnBrk="0" hangingPunct="1">
              <a:lnSpc>
                <a:spcPct val="100000"/>
              </a:lnSpc>
              <a:spcBef>
                <a:spcPts val="799"/>
              </a:spcBef>
              <a:spcAft>
                <a:spcPts val="799"/>
              </a:spcAft>
              <a:buClr>
                <a:srgbClr val="5A6670"/>
              </a:buClr>
              <a:buSzPct val="90000"/>
              <a:buFont typeface="Arial" panose="020B0604020202020204" pitchFamily="34" charset="0"/>
              <a:buChar char="•"/>
              <a:tabLst/>
              <a:defRPr sz="2398" b="0" i="0" kern="1200">
                <a:solidFill>
                  <a:srgbClr val="5A6670"/>
                </a:solidFill>
                <a:latin typeface="+mn-lt"/>
                <a:ea typeface="+mn-ea"/>
                <a:cs typeface="+mn-cs"/>
              </a:defRPr>
            </a:lvl1pPr>
            <a:lvl2pPr marL="685166" indent="-228389" algn="l" defTabSz="913554" rtl="0" eaLnBrk="1" latinLnBrk="0" hangingPunct="1">
              <a:lnSpc>
                <a:spcPct val="100000"/>
              </a:lnSpc>
              <a:spcBef>
                <a:spcPts val="0"/>
              </a:spcBef>
              <a:spcAft>
                <a:spcPts val="799"/>
              </a:spcAft>
              <a:buClr>
                <a:srgbClr val="5A6670"/>
              </a:buClr>
              <a:buSzPct val="75000"/>
              <a:buFont typeface="Courier New" panose="02070309020205020404" pitchFamily="49" charset="0"/>
              <a:buChar char="o"/>
              <a:defRPr sz="2398" b="0" i="0" kern="1200">
                <a:solidFill>
                  <a:srgbClr val="5A6670"/>
                </a:solidFill>
                <a:latin typeface="+mn-lt"/>
                <a:ea typeface="+mn-ea"/>
                <a:cs typeface="+mn-cs"/>
              </a:defRPr>
            </a:lvl2pPr>
            <a:lvl3pPr marL="1141943" indent="-228389" algn="l" defTabSz="913554" rtl="0" eaLnBrk="1" latinLnBrk="0" hangingPunct="1">
              <a:lnSpc>
                <a:spcPct val="100000"/>
              </a:lnSpc>
              <a:spcBef>
                <a:spcPts val="0"/>
              </a:spcBef>
              <a:spcAft>
                <a:spcPts val="799"/>
              </a:spcAft>
              <a:buClr>
                <a:srgbClr val="5A6670"/>
              </a:buClr>
              <a:buSzPct val="100000"/>
              <a:buFont typeface="Wingdings" pitchFamily="2" charset="2"/>
              <a:buChar char="§"/>
              <a:defRPr lang="en-US" sz="1865" b="0" i="0" kern="1200">
                <a:solidFill>
                  <a:srgbClr val="5A6670"/>
                </a:solidFill>
                <a:latin typeface="+mn-lt"/>
                <a:ea typeface="+mn-ea"/>
                <a:cs typeface="+mn-cs"/>
              </a:defRPr>
            </a:lvl3pPr>
            <a:lvl4pPr marL="1598720" indent="-228389" algn="l" defTabSz="913554" rtl="0" eaLnBrk="1" latinLnBrk="0" hangingPunct="1">
              <a:lnSpc>
                <a:spcPct val="100000"/>
              </a:lnSpc>
              <a:spcBef>
                <a:spcPts val="0"/>
              </a:spcBef>
              <a:spcAft>
                <a:spcPts val="799"/>
              </a:spcAft>
              <a:buClr>
                <a:srgbClr val="5A6670"/>
              </a:buClr>
              <a:buSzPct val="60000"/>
              <a:buFont typeface="Wingdings" pitchFamily="2" charset="2"/>
              <a:buChar char="§"/>
              <a:defRPr sz="1599" b="0" i="0" kern="1200">
                <a:solidFill>
                  <a:srgbClr val="5A6670"/>
                </a:solidFill>
                <a:latin typeface="+mn-lt"/>
                <a:ea typeface="+mn-ea"/>
                <a:cs typeface="+mn-cs"/>
              </a:defRPr>
            </a:lvl4pPr>
            <a:lvl5pPr marL="1827108" indent="0" algn="l" defTabSz="913554" rtl="0" eaLnBrk="1" latinLnBrk="0" hangingPunct="1">
              <a:lnSpc>
                <a:spcPct val="90000"/>
              </a:lnSpc>
              <a:spcBef>
                <a:spcPts val="0"/>
              </a:spcBef>
              <a:spcAft>
                <a:spcPts val="1199"/>
              </a:spcAft>
              <a:buFont typeface="Arial" panose="020B0604020202020204" pitchFamily="34" charset="0"/>
              <a:buNone/>
              <a:defRPr sz="1599" b="0" i="0" kern="1200">
                <a:solidFill>
                  <a:srgbClr val="5A6670"/>
                </a:solidFill>
                <a:latin typeface="+mn-lt"/>
                <a:ea typeface="+mn-ea"/>
                <a:cs typeface="+mn-cs"/>
              </a:defRPr>
            </a:lvl5pPr>
            <a:lvl6pPr marL="2512274"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6pPr>
            <a:lvl7pPr marL="2969051"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7pPr>
            <a:lvl8pPr marL="3425828"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8pPr>
            <a:lvl9pPr marL="3882605"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9pPr>
          </a:lstStyle>
          <a:p>
            <a:pPr marL="0" marR="0" lvl="0" indent="0" algn="l" defTabSz="913554" rtl="0" eaLnBrk="1" fontAlgn="auto" latinLnBrk="0" hangingPunct="1">
              <a:lnSpc>
                <a:spcPct val="100000"/>
              </a:lnSpc>
              <a:spcBef>
                <a:spcPts val="1998"/>
              </a:spcBef>
              <a:spcAft>
                <a:spcPts val="1998"/>
              </a:spcAft>
              <a:buClr>
                <a:srgbClr val="5A6670"/>
              </a:buClr>
              <a:buSzPct val="90000"/>
              <a:buFont typeface="Arial" panose="020B0604020202020204" pitchFamily="34" charset="0"/>
              <a:buNone/>
              <a:tabLst/>
              <a:defRPr/>
            </a:pPr>
            <a:r>
              <a:rPr kumimoji="0" lang="en-US" sz="2797" b="1" i="0" u="none" strike="noStrike" kern="1200" cap="none" spc="0" normalizeH="0" baseline="0" noProof="0">
                <a:ln>
                  <a:noFill/>
                </a:ln>
                <a:solidFill>
                  <a:schemeClr val="bg1"/>
                </a:solidFill>
                <a:effectLst/>
                <a:uLnTx/>
                <a:uFillTx/>
                <a:latin typeface="Montserrat Light" panose="02020603050405020304"/>
                <a:ea typeface="+mn-ea"/>
                <a:cs typeface="+mn-cs"/>
                <a:sym typeface="Arial"/>
              </a:rPr>
              <a:t>Open Forum / Q&amp;A</a:t>
            </a:r>
          </a:p>
        </p:txBody>
      </p:sp>
      <p:sp>
        <p:nvSpPr>
          <p:cNvPr id="7" name="Graphic 3">
            <a:extLst>
              <a:ext uri="{FF2B5EF4-FFF2-40B4-BE49-F238E27FC236}">
                <a16:creationId xmlns:a16="http://schemas.microsoft.com/office/drawing/2014/main" id="{1F4A6F62-9C03-2C4D-A19C-50D137AD28D3}"/>
              </a:ext>
            </a:extLst>
          </p:cNvPr>
          <p:cNvSpPr/>
          <p:nvPr/>
        </p:nvSpPr>
        <p:spPr>
          <a:xfrm rot="16017341">
            <a:off x="-1596994" y="3751200"/>
            <a:ext cx="4602282" cy="2245499"/>
          </a:xfrm>
          <a:custGeom>
            <a:avLst/>
            <a:gdLst>
              <a:gd name="connsiteX0" fmla="*/ 2184459 w 2318808"/>
              <a:gd name="connsiteY0" fmla="*/ 5161 h 1131369"/>
              <a:gd name="connsiteX1" fmla="*/ 2318808 w 2318808"/>
              <a:gd name="connsiteY1" fmla="*/ 721967 h 1131369"/>
              <a:gd name="connsiteX2" fmla="*/ 1323998 w 2318808"/>
              <a:gd name="connsiteY2" fmla="*/ 953780 h 1131369"/>
              <a:gd name="connsiteX3" fmla="*/ 314315 w 2318808"/>
              <a:gd name="connsiteY3" fmla="*/ 911291 h 1131369"/>
              <a:gd name="connsiteX4" fmla="*/ 0 w 2318808"/>
              <a:gd name="connsiteY4" fmla="*/ 593002 h 1131369"/>
              <a:gd name="connsiteX5" fmla="*/ 487407 w 2318808"/>
              <a:gd name="connsiteY5" fmla="*/ 108883 h 1131369"/>
              <a:gd name="connsiteX6" fmla="*/ 744983 w 2318808"/>
              <a:gd name="connsiteY6" fmla="*/ 370312 h 1131369"/>
              <a:gd name="connsiteX7" fmla="*/ 938071 w 2318808"/>
              <a:gd name="connsiteY7" fmla="*/ 382184 h 1131369"/>
              <a:gd name="connsiteX8" fmla="*/ 2058108 w 2318808"/>
              <a:gd name="connsiteY8" fmla="*/ 37 h 1131369"/>
              <a:gd name="connsiteX9" fmla="*/ 2184459 w 2318808"/>
              <a:gd name="connsiteY9" fmla="*/ 5161 h 1131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8808" h="1131369">
                <a:moveTo>
                  <a:pt x="2184459" y="5161"/>
                </a:moveTo>
                <a:lnTo>
                  <a:pt x="2318808" y="721967"/>
                </a:lnTo>
                <a:cubicBezTo>
                  <a:pt x="1969212" y="634804"/>
                  <a:pt x="1599033" y="721064"/>
                  <a:pt x="1323998" y="953780"/>
                </a:cubicBezTo>
                <a:cubicBezTo>
                  <a:pt x="1028185" y="1206032"/>
                  <a:pt x="587885" y="1187503"/>
                  <a:pt x="314315" y="911291"/>
                </a:cubicBezTo>
                <a:lnTo>
                  <a:pt x="0" y="593002"/>
                </a:lnTo>
                <a:lnTo>
                  <a:pt x="487407" y="108883"/>
                </a:lnTo>
                <a:lnTo>
                  <a:pt x="744983" y="370312"/>
                </a:lnTo>
                <a:cubicBezTo>
                  <a:pt x="796933" y="422853"/>
                  <a:pt x="880075" y="427965"/>
                  <a:pt x="938071" y="382184"/>
                </a:cubicBezTo>
                <a:cubicBezTo>
                  <a:pt x="1257610" y="132110"/>
                  <a:pt x="1652335" y="-2567"/>
                  <a:pt x="2058108" y="37"/>
                </a:cubicBezTo>
                <a:cubicBezTo>
                  <a:pt x="2100600" y="37"/>
                  <a:pt x="2142717" y="1745"/>
                  <a:pt x="2184459" y="5161"/>
                </a:cubicBezTo>
                <a:close/>
              </a:path>
            </a:pathLst>
          </a:custGeom>
          <a:noFill/>
          <a:ln w="12495"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16" name="Graphic 1">
            <a:extLst>
              <a:ext uri="{FF2B5EF4-FFF2-40B4-BE49-F238E27FC236}">
                <a16:creationId xmlns:a16="http://schemas.microsoft.com/office/drawing/2014/main" id="{9C4878AF-634A-9F41-8912-3DEDADECD23E}"/>
              </a:ext>
            </a:extLst>
          </p:cNvPr>
          <p:cNvSpPr/>
          <p:nvPr/>
        </p:nvSpPr>
        <p:spPr>
          <a:xfrm rot="17032426">
            <a:off x="3863775" y="4885694"/>
            <a:ext cx="1816353" cy="3164379"/>
          </a:xfrm>
          <a:custGeom>
            <a:avLst/>
            <a:gdLst>
              <a:gd name="connsiteX0" fmla="*/ 487513 w 1239733"/>
              <a:gd name="connsiteY0" fmla="*/ 1903929 h 2159814"/>
              <a:gd name="connsiteX1" fmla="*/ 551265 w 1239733"/>
              <a:gd name="connsiteY1" fmla="*/ 1576465 h 2159814"/>
              <a:gd name="connsiteX2" fmla="*/ 0 w 1239733"/>
              <a:gd name="connsiteY2" fmla="*/ 564021 h 2159814"/>
              <a:gd name="connsiteX3" fmla="*/ 394886 w 1239733"/>
              <a:gd name="connsiteY3" fmla="*/ 0 h 2159814"/>
              <a:gd name="connsiteX4" fmla="*/ 1235784 w 1239733"/>
              <a:gd name="connsiteY4" fmla="*/ 1647794 h 2159814"/>
              <a:gd name="connsiteX5" fmla="*/ 1125781 w 1239733"/>
              <a:gd name="connsiteY5" fmla="*/ 2159815 h 2159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9733" h="2159814">
                <a:moveTo>
                  <a:pt x="487513" y="1903929"/>
                </a:moveTo>
                <a:cubicBezTo>
                  <a:pt x="525021" y="1798557"/>
                  <a:pt x="546510" y="1688185"/>
                  <a:pt x="551265" y="1576465"/>
                </a:cubicBezTo>
                <a:cubicBezTo>
                  <a:pt x="569516" y="1153481"/>
                  <a:pt x="343259" y="770525"/>
                  <a:pt x="0" y="564021"/>
                </a:cubicBezTo>
                <a:lnTo>
                  <a:pt x="394886" y="0"/>
                </a:lnTo>
                <a:cubicBezTo>
                  <a:pt x="937526" y="344423"/>
                  <a:pt x="1280785" y="966305"/>
                  <a:pt x="1235784" y="1647794"/>
                </a:cubicBezTo>
                <a:cubicBezTo>
                  <a:pt x="1224304" y="1822899"/>
                  <a:pt x="1187245" y="1995397"/>
                  <a:pt x="1125781" y="2159815"/>
                </a:cubicBezTo>
                <a:close/>
              </a:path>
            </a:pathLst>
          </a:custGeom>
          <a:gradFill>
            <a:gsLst>
              <a:gs pos="0">
                <a:schemeClr val="accent1">
                  <a:alpha val="50000"/>
                </a:schemeClr>
              </a:gs>
              <a:gs pos="98000">
                <a:schemeClr val="accent2">
                  <a:alpha val="50000"/>
                </a:schemeClr>
              </a:gs>
            </a:gsLst>
            <a:lin ang="5400000" scaled="1"/>
          </a:gradFill>
          <a:ln w="12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17" name="Graphic 1">
            <a:extLst>
              <a:ext uri="{FF2B5EF4-FFF2-40B4-BE49-F238E27FC236}">
                <a16:creationId xmlns:a16="http://schemas.microsoft.com/office/drawing/2014/main" id="{083CF425-D09B-45B7-8920-A03CD34440AB}"/>
              </a:ext>
            </a:extLst>
          </p:cNvPr>
          <p:cNvSpPr/>
          <p:nvPr/>
        </p:nvSpPr>
        <p:spPr>
          <a:xfrm rot="9851989">
            <a:off x="322956" y="-609429"/>
            <a:ext cx="762382" cy="1328193"/>
          </a:xfrm>
          <a:custGeom>
            <a:avLst/>
            <a:gdLst>
              <a:gd name="connsiteX0" fmla="*/ 487513 w 1239733"/>
              <a:gd name="connsiteY0" fmla="*/ 1903929 h 2159814"/>
              <a:gd name="connsiteX1" fmla="*/ 551265 w 1239733"/>
              <a:gd name="connsiteY1" fmla="*/ 1576465 h 2159814"/>
              <a:gd name="connsiteX2" fmla="*/ 0 w 1239733"/>
              <a:gd name="connsiteY2" fmla="*/ 564021 h 2159814"/>
              <a:gd name="connsiteX3" fmla="*/ 394886 w 1239733"/>
              <a:gd name="connsiteY3" fmla="*/ 0 h 2159814"/>
              <a:gd name="connsiteX4" fmla="*/ 1235784 w 1239733"/>
              <a:gd name="connsiteY4" fmla="*/ 1647794 h 2159814"/>
              <a:gd name="connsiteX5" fmla="*/ 1125781 w 1239733"/>
              <a:gd name="connsiteY5" fmla="*/ 2159815 h 2159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9733" h="2159814">
                <a:moveTo>
                  <a:pt x="487513" y="1903929"/>
                </a:moveTo>
                <a:cubicBezTo>
                  <a:pt x="525021" y="1798557"/>
                  <a:pt x="546510" y="1688185"/>
                  <a:pt x="551265" y="1576465"/>
                </a:cubicBezTo>
                <a:cubicBezTo>
                  <a:pt x="569516" y="1153481"/>
                  <a:pt x="343259" y="770525"/>
                  <a:pt x="0" y="564021"/>
                </a:cubicBezTo>
                <a:lnTo>
                  <a:pt x="394886" y="0"/>
                </a:lnTo>
                <a:cubicBezTo>
                  <a:pt x="937526" y="344423"/>
                  <a:pt x="1280785" y="966305"/>
                  <a:pt x="1235784" y="1647794"/>
                </a:cubicBezTo>
                <a:cubicBezTo>
                  <a:pt x="1224304" y="1822899"/>
                  <a:pt x="1187245" y="1995397"/>
                  <a:pt x="1125781" y="2159815"/>
                </a:cubicBezTo>
                <a:close/>
              </a:path>
            </a:pathLst>
          </a:custGeom>
          <a:noFill/>
          <a:ln w="12495" cap="flat">
            <a:solidFill>
              <a:schemeClr val="bg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22" name="Graphic 1">
            <a:extLst>
              <a:ext uri="{FF2B5EF4-FFF2-40B4-BE49-F238E27FC236}">
                <a16:creationId xmlns:a16="http://schemas.microsoft.com/office/drawing/2014/main" id="{88024D6F-5889-8F1D-EC01-94BDD355B25D}"/>
              </a:ext>
            </a:extLst>
          </p:cNvPr>
          <p:cNvSpPr/>
          <p:nvPr/>
        </p:nvSpPr>
        <p:spPr>
          <a:xfrm rot="14465524">
            <a:off x="10193505" y="3970333"/>
            <a:ext cx="2022153" cy="3522920"/>
          </a:xfrm>
          <a:custGeom>
            <a:avLst/>
            <a:gdLst>
              <a:gd name="connsiteX0" fmla="*/ 487513 w 1239733"/>
              <a:gd name="connsiteY0" fmla="*/ 1903929 h 2159814"/>
              <a:gd name="connsiteX1" fmla="*/ 551265 w 1239733"/>
              <a:gd name="connsiteY1" fmla="*/ 1576465 h 2159814"/>
              <a:gd name="connsiteX2" fmla="*/ 0 w 1239733"/>
              <a:gd name="connsiteY2" fmla="*/ 564021 h 2159814"/>
              <a:gd name="connsiteX3" fmla="*/ 394886 w 1239733"/>
              <a:gd name="connsiteY3" fmla="*/ 0 h 2159814"/>
              <a:gd name="connsiteX4" fmla="*/ 1235784 w 1239733"/>
              <a:gd name="connsiteY4" fmla="*/ 1647794 h 2159814"/>
              <a:gd name="connsiteX5" fmla="*/ 1125781 w 1239733"/>
              <a:gd name="connsiteY5" fmla="*/ 2159815 h 2159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9733" h="2159814">
                <a:moveTo>
                  <a:pt x="487513" y="1903929"/>
                </a:moveTo>
                <a:cubicBezTo>
                  <a:pt x="525021" y="1798557"/>
                  <a:pt x="546510" y="1688185"/>
                  <a:pt x="551265" y="1576465"/>
                </a:cubicBezTo>
                <a:cubicBezTo>
                  <a:pt x="569516" y="1153481"/>
                  <a:pt x="343259" y="770525"/>
                  <a:pt x="0" y="564021"/>
                </a:cubicBezTo>
                <a:lnTo>
                  <a:pt x="394886" y="0"/>
                </a:lnTo>
                <a:cubicBezTo>
                  <a:pt x="937526" y="344423"/>
                  <a:pt x="1280785" y="966305"/>
                  <a:pt x="1235784" y="1647794"/>
                </a:cubicBezTo>
                <a:cubicBezTo>
                  <a:pt x="1224304" y="1822899"/>
                  <a:pt x="1187245" y="1995397"/>
                  <a:pt x="1125781" y="2159815"/>
                </a:cubicBezTo>
                <a:close/>
              </a:path>
            </a:pathLst>
          </a:custGeom>
          <a:noFill/>
          <a:ln w="12495" cap="flat">
            <a:solidFill>
              <a:schemeClr val="bg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23" name="Graphic 3">
            <a:extLst>
              <a:ext uri="{FF2B5EF4-FFF2-40B4-BE49-F238E27FC236}">
                <a16:creationId xmlns:a16="http://schemas.microsoft.com/office/drawing/2014/main" id="{D4FDD4FB-3DF1-29BA-1466-50753CA5CC08}"/>
              </a:ext>
            </a:extLst>
          </p:cNvPr>
          <p:cNvSpPr/>
          <p:nvPr/>
        </p:nvSpPr>
        <p:spPr>
          <a:xfrm rot="1966439">
            <a:off x="7678315" y="-33463"/>
            <a:ext cx="2410701" cy="1176205"/>
          </a:xfrm>
          <a:custGeom>
            <a:avLst/>
            <a:gdLst>
              <a:gd name="connsiteX0" fmla="*/ 2184459 w 2318808"/>
              <a:gd name="connsiteY0" fmla="*/ 5161 h 1131369"/>
              <a:gd name="connsiteX1" fmla="*/ 2318808 w 2318808"/>
              <a:gd name="connsiteY1" fmla="*/ 721967 h 1131369"/>
              <a:gd name="connsiteX2" fmla="*/ 1323998 w 2318808"/>
              <a:gd name="connsiteY2" fmla="*/ 953780 h 1131369"/>
              <a:gd name="connsiteX3" fmla="*/ 314315 w 2318808"/>
              <a:gd name="connsiteY3" fmla="*/ 911291 h 1131369"/>
              <a:gd name="connsiteX4" fmla="*/ 0 w 2318808"/>
              <a:gd name="connsiteY4" fmla="*/ 593002 h 1131369"/>
              <a:gd name="connsiteX5" fmla="*/ 487407 w 2318808"/>
              <a:gd name="connsiteY5" fmla="*/ 108883 h 1131369"/>
              <a:gd name="connsiteX6" fmla="*/ 744983 w 2318808"/>
              <a:gd name="connsiteY6" fmla="*/ 370312 h 1131369"/>
              <a:gd name="connsiteX7" fmla="*/ 938071 w 2318808"/>
              <a:gd name="connsiteY7" fmla="*/ 382184 h 1131369"/>
              <a:gd name="connsiteX8" fmla="*/ 2058108 w 2318808"/>
              <a:gd name="connsiteY8" fmla="*/ 37 h 1131369"/>
              <a:gd name="connsiteX9" fmla="*/ 2184459 w 2318808"/>
              <a:gd name="connsiteY9" fmla="*/ 5161 h 1131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8808" h="1131369">
                <a:moveTo>
                  <a:pt x="2184459" y="5161"/>
                </a:moveTo>
                <a:lnTo>
                  <a:pt x="2318808" y="721967"/>
                </a:lnTo>
                <a:cubicBezTo>
                  <a:pt x="1969212" y="634804"/>
                  <a:pt x="1599033" y="721064"/>
                  <a:pt x="1323998" y="953780"/>
                </a:cubicBezTo>
                <a:cubicBezTo>
                  <a:pt x="1028185" y="1206032"/>
                  <a:pt x="587885" y="1187503"/>
                  <a:pt x="314315" y="911291"/>
                </a:cubicBezTo>
                <a:lnTo>
                  <a:pt x="0" y="593002"/>
                </a:lnTo>
                <a:lnTo>
                  <a:pt x="487407" y="108883"/>
                </a:lnTo>
                <a:lnTo>
                  <a:pt x="744983" y="370312"/>
                </a:lnTo>
                <a:cubicBezTo>
                  <a:pt x="796933" y="422853"/>
                  <a:pt x="880075" y="427965"/>
                  <a:pt x="938071" y="382184"/>
                </a:cubicBezTo>
                <a:cubicBezTo>
                  <a:pt x="1257610" y="132110"/>
                  <a:pt x="1652335" y="-2567"/>
                  <a:pt x="2058108" y="37"/>
                </a:cubicBezTo>
                <a:cubicBezTo>
                  <a:pt x="2100600" y="37"/>
                  <a:pt x="2142717" y="1745"/>
                  <a:pt x="2184459" y="5161"/>
                </a:cubicBezTo>
                <a:close/>
              </a:path>
            </a:pathLst>
          </a:custGeom>
          <a:gradFill>
            <a:gsLst>
              <a:gs pos="0">
                <a:srgbClr val="F3A912"/>
              </a:gs>
              <a:gs pos="100000">
                <a:srgbClr val="F3E504"/>
              </a:gs>
            </a:gsLst>
            <a:lin ang="5400000" scaled="1"/>
          </a:gradFill>
          <a:ln w="1249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24" name="Graphic 4">
            <a:extLst>
              <a:ext uri="{FF2B5EF4-FFF2-40B4-BE49-F238E27FC236}">
                <a16:creationId xmlns:a16="http://schemas.microsoft.com/office/drawing/2014/main" id="{2F60AEF4-183E-A75C-134B-E8FAE4237382}"/>
              </a:ext>
            </a:extLst>
          </p:cNvPr>
          <p:cNvSpPr/>
          <p:nvPr/>
        </p:nvSpPr>
        <p:spPr>
          <a:xfrm rot="11060805">
            <a:off x="10852100" y="1902052"/>
            <a:ext cx="1690447" cy="1706757"/>
          </a:xfrm>
          <a:custGeom>
            <a:avLst/>
            <a:gdLst>
              <a:gd name="connsiteX0" fmla="*/ 638417 w 1851784"/>
              <a:gd name="connsiteY0" fmla="*/ 1048893 h 1869651"/>
              <a:gd name="connsiteX1" fmla="*/ 521144 w 1851784"/>
              <a:gd name="connsiteY1" fmla="*/ 932391 h 1869651"/>
              <a:gd name="connsiteX2" fmla="*/ 521144 w 1851784"/>
              <a:gd name="connsiteY2" fmla="*/ 932391 h 1869651"/>
              <a:gd name="connsiteX3" fmla="*/ 0 w 1851784"/>
              <a:gd name="connsiteY3" fmla="*/ 677785 h 1869651"/>
              <a:gd name="connsiteX4" fmla="*/ 156908 w 1851784"/>
              <a:gd name="connsiteY4" fmla="*/ 0 h 1869651"/>
              <a:gd name="connsiteX5" fmla="*/ 1097600 w 1851784"/>
              <a:gd name="connsiteY5" fmla="*/ 520326 h 1869651"/>
              <a:gd name="connsiteX6" fmla="*/ 1097600 w 1851784"/>
              <a:gd name="connsiteY6" fmla="*/ 520326 h 1869651"/>
              <a:gd name="connsiteX7" fmla="*/ 1851785 w 1851784"/>
              <a:gd name="connsiteY7" fmla="*/ 1272407 h 1869651"/>
              <a:gd name="connsiteX8" fmla="*/ 1462965 w 1851784"/>
              <a:gd name="connsiteY8" fmla="*/ 1869652 h 186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1784" h="1869651">
                <a:moveTo>
                  <a:pt x="638417" y="1048893"/>
                </a:moveTo>
                <a:cubicBezTo>
                  <a:pt x="602196" y="1007297"/>
                  <a:pt x="563003" y="968362"/>
                  <a:pt x="521144" y="932391"/>
                </a:cubicBezTo>
                <a:lnTo>
                  <a:pt x="521144" y="932391"/>
                </a:lnTo>
                <a:cubicBezTo>
                  <a:pt x="372393" y="804197"/>
                  <a:pt x="192863" y="716488"/>
                  <a:pt x="0" y="677785"/>
                </a:cubicBezTo>
                <a:lnTo>
                  <a:pt x="156908" y="0"/>
                </a:lnTo>
                <a:cubicBezTo>
                  <a:pt x="515571" y="76181"/>
                  <a:pt x="843164" y="257383"/>
                  <a:pt x="1097600" y="520326"/>
                </a:cubicBezTo>
                <a:lnTo>
                  <a:pt x="1097600" y="520326"/>
                </a:lnTo>
                <a:lnTo>
                  <a:pt x="1851785" y="1272407"/>
                </a:lnTo>
                <a:lnTo>
                  <a:pt x="1462965" y="1869652"/>
                </a:lnTo>
                <a:close/>
              </a:path>
            </a:pathLst>
          </a:custGeom>
          <a:gradFill>
            <a:gsLst>
              <a:gs pos="0">
                <a:schemeClr val="accent2"/>
              </a:gs>
              <a:gs pos="100000">
                <a:schemeClr val="bg1"/>
              </a:gs>
            </a:gsLst>
            <a:lin ang="5400000" scaled="1"/>
          </a:gradFill>
          <a:ln w="1248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25" name="Graphic 1">
            <a:extLst>
              <a:ext uri="{FF2B5EF4-FFF2-40B4-BE49-F238E27FC236}">
                <a16:creationId xmlns:a16="http://schemas.microsoft.com/office/drawing/2014/main" id="{18862BC8-A330-06B6-43A7-DEC64C1C1D9D}"/>
              </a:ext>
            </a:extLst>
          </p:cNvPr>
          <p:cNvSpPr/>
          <p:nvPr/>
        </p:nvSpPr>
        <p:spPr>
          <a:xfrm rot="3758615">
            <a:off x="7837041" y="4145592"/>
            <a:ext cx="1094603" cy="1906976"/>
          </a:xfrm>
          <a:custGeom>
            <a:avLst/>
            <a:gdLst>
              <a:gd name="connsiteX0" fmla="*/ 487513 w 1239733"/>
              <a:gd name="connsiteY0" fmla="*/ 1903929 h 2159814"/>
              <a:gd name="connsiteX1" fmla="*/ 551265 w 1239733"/>
              <a:gd name="connsiteY1" fmla="*/ 1576465 h 2159814"/>
              <a:gd name="connsiteX2" fmla="*/ 0 w 1239733"/>
              <a:gd name="connsiteY2" fmla="*/ 564021 h 2159814"/>
              <a:gd name="connsiteX3" fmla="*/ 394886 w 1239733"/>
              <a:gd name="connsiteY3" fmla="*/ 0 h 2159814"/>
              <a:gd name="connsiteX4" fmla="*/ 1235784 w 1239733"/>
              <a:gd name="connsiteY4" fmla="*/ 1647794 h 2159814"/>
              <a:gd name="connsiteX5" fmla="*/ 1125781 w 1239733"/>
              <a:gd name="connsiteY5" fmla="*/ 2159815 h 2159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9733" h="2159814">
                <a:moveTo>
                  <a:pt x="487513" y="1903929"/>
                </a:moveTo>
                <a:cubicBezTo>
                  <a:pt x="525021" y="1798557"/>
                  <a:pt x="546510" y="1688185"/>
                  <a:pt x="551265" y="1576465"/>
                </a:cubicBezTo>
                <a:cubicBezTo>
                  <a:pt x="569516" y="1153481"/>
                  <a:pt x="343259" y="770525"/>
                  <a:pt x="0" y="564021"/>
                </a:cubicBezTo>
                <a:lnTo>
                  <a:pt x="394886" y="0"/>
                </a:lnTo>
                <a:cubicBezTo>
                  <a:pt x="937526" y="344423"/>
                  <a:pt x="1280785" y="966305"/>
                  <a:pt x="1235784" y="1647794"/>
                </a:cubicBezTo>
                <a:cubicBezTo>
                  <a:pt x="1224304" y="1822899"/>
                  <a:pt x="1187245" y="1995397"/>
                  <a:pt x="1125781" y="2159815"/>
                </a:cubicBezTo>
                <a:close/>
              </a:path>
            </a:pathLst>
          </a:custGeom>
          <a:noFill/>
          <a:ln w="12495" cap="flat">
            <a:solidFill>
              <a:schemeClr val="bg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5606570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P spid="8" grpId="0"/>
      <p:bldP spid="9"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1B068-0FC0-5B1E-21B1-F6455BB748FA}"/>
            </a:ext>
          </a:extLst>
        </p:cNvPr>
        <p:cNvGrpSpPr/>
        <p:nvPr/>
      </p:nvGrpSpPr>
      <p:grpSpPr>
        <a:xfrm>
          <a:off x="0" y="0"/>
          <a:ext cx="0" cy="0"/>
          <a:chOff x="0" y="0"/>
          <a:chExt cx="0" cy="0"/>
        </a:xfrm>
      </p:grpSpPr>
      <p:pic>
        <p:nvPicPr>
          <p:cNvPr id="3" name="Graphic 2">
            <a:extLst>
              <a:ext uri="{FF2B5EF4-FFF2-40B4-BE49-F238E27FC236}">
                <a16:creationId xmlns:a16="http://schemas.microsoft.com/office/drawing/2014/main" id="{F7C607AD-B40E-B4E1-F7C9-D716C5C22AC8}"/>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t="44662"/>
          <a:stretch>
            <a:fillRect/>
          </a:stretch>
        </p:blipFill>
        <p:spPr>
          <a:xfrm rot="12600000" flipH="1" flipV="1">
            <a:off x="7604666" y="-496384"/>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4" name="Freeform 3">
            <a:extLst>
              <a:ext uri="{FF2B5EF4-FFF2-40B4-BE49-F238E27FC236}">
                <a16:creationId xmlns:a16="http://schemas.microsoft.com/office/drawing/2014/main" id="{1435B3B8-6F3D-58FC-7C50-145503689031}"/>
              </a:ext>
            </a:extLst>
          </p:cNvPr>
          <p:cNvSpPr/>
          <p:nvPr/>
        </p:nvSpPr>
        <p:spPr>
          <a:xfrm rot="1800000" flipV="1">
            <a:off x="-1440038" y="-441630"/>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accent2">
              <a:alpha val="40000"/>
            </a:schemeClr>
          </a:solidFill>
          <a:ln w="63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89" b="0" i="0" u="none" strike="noStrike" kern="1200" cap="none" spc="0" normalizeH="0" baseline="0" noProof="0">
              <a:ln>
                <a:noFill/>
              </a:ln>
              <a:solidFill>
                <a:srgbClr val="5B6670"/>
              </a:solidFill>
              <a:effectLst/>
              <a:uLnTx/>
              <a:uFillTx/>
              <a:latin typeface="Montserrat Light" panose="02020603050405020304"/>
              <a:ea typeface="+mn-ea"/>
              <a:cs typeface="Arial"/>
              <a:sym typeface="Arial"/>
            </a:endParaRPr>
          </a:p>
        </p:txBody>
      </p:sp>
      <p:sp>
        <p:nvSpPr>
          <p:cNvPr id="2" name="TextBox 1">
            <a:extLst>
              <a:ext uri="{FF2B5EF4-FFF2-40B4-BE49-F238E27FC236}">
                <a16:creationId xmlns:a16="http://schemas.microsoft.com/office/drawing/2014/main" id="{40EDC436-8A5D-CEE9-5ABB-400F26187726}"/>
              </a:ext>
            </a:extLst>
          </p:cNvPr>
          <p:cNvSpPr txBox="1"/>
          <p:nvPr/>
        </p:nvSpPr>
        <p:spPr>
          <a:xfrm>
            <a:off x="0" y="2644170"/>
            <a:ext cx="12191999"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800" spc="400">
                <a:solidFill>
                  <a:srgbClr val="F3F3F3"/>
                </a:solidFill>
                <a:latin typeface="Montserrat Light" panose="02020603050405020304"/>
                <a:cs typeface="Arial"/>
                <a:sym typeface="Arial"/>
              </a:rPr>
              <a:t>AUTOBOOKS</a:t>
            </a:r>
            <a:endParaRPr kumimoji="0" lang="en-US" sz="4800" b="0" i="0" u="none" strike="noStrike" kern="1200" cap="none" spc="400" normalizeH="0" baseline="0" noProof="0">
              <a:ln>
                <a:noFill/>
              </a:ln>
              <a:solidFill>
                <a:srgbClr val="F3F3F3"/>
              </a:solidFill>
              <a:effectLst/>
              <a:uLnTx/>
              <a:uFillTx/>
              <a:latin typeface="Montserrat Light" panose="02020603050405020304"/>
              <a:ea typeface="+mn-ea"/>
              <a:cs typeface="Arial"/>
              <a:sym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4800" spc="400">
                <a:solidFill>
                  <a:srgbClr val="F3F3F3"/>
                </a:solidFill>
                <a:latin typeface="Montserrat Bold" panose="020B0604020202020204"/>
                <a:cs typeface="Arial"/>
                <a:sym typeface="Arial"/>
              </a:rPr>
              <a:t>ENROLLMENT</a:t>
            </a:r>
            <a:endParaRPr kumimoji="0" lang="en-US" sz="4800" b="0" i="0" u="none" strike="noStrike" kern="1200" cap="none" spc="400" normalizeH="0" baseline="0" noProof="0">
              <a:ln>
                <a:noFill/>
              </a:ln>
              <a:solidFill>
                <a:srgbClr val="F3F3F3"/>
              </a:solidFill>
              <a:effectLst/>
              <a:uLnTx/>
              <a:uFillTx/>
              <a:latin typeface="Montserrat Bold" panose="020B0604020202020204"/>
              <a:ea typeface="+mn-ea"/>
              <a:cs typeface="Arial"/>
              <a:sym typeface="Arial"/>
            </a:endParaRPr>
          </a:p>
        </p:txBody>
      </p:sp>
    </p:spTree>
    <p:extLst>
      <p:ext uri="{BB962C8B-B14F-4D97-AF65-F5344CB8AC3E}">
        <p14:creationId xmlns:p14="http://schemas.microsoft.com/office/powerpoint/2010/main" val="4105697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ounded Rectangle 2">
            <a:extLst>
              <a:ext uri="{FF2B5EF4-FFF2-40B4-BE49-F238E27FC236}">
                <a16:creationId xmlns:a16="http://schemas.microsoft.com/office/drawing/2014/main" id="{DDAAF3D9-8177-4B51-9524-8612D34A91CF}"/>
              </a:ext>
            </a:extLst>
          </p:cNvPr>
          <p:cNvSpPr/>
          <p:nvPr/>
        </p:nvSpPr>
        <p:spPr>
          <a:xfrm>
            <a:off x="342821" y="2740555"/>
            <a:ext cx="2151649" cy="3110071"/>
          </a:xfrm>
          <a:prstGeom prst="roundRect">
            <a:avLst>
              <a:gd name="adj" fmla="val 469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72" name="Icon 36">
            <a:extLst>
              <a:ext uri="{FF2B5EF4-FFF2-40B4-BE49-F238E27FC236}">
                <a16:creationId xmlns:a16="http://schemas.microsoft.com/office/drawing/2014/main" id="{B5F01BB7-7828-4F04-81DD-B4DF904C058B}"/>
              </a:ext>
            </a:extLst>
          </p:cNvPr>
          <p:cNvSpPr/>
          <p:nvPr/>
        </p:nvSpPr>
        <p:spPr>
          <a:xfrm rot="21540000">
            <a:off x="309198" y="2771148"/>
            <a:ext cx="2160967" cy="3086913"/>
          </a:xfrm>
          <a:custGeom>
            <a:avLst/>
            <a:gdLst>
              <a:gd name="connsiteX0" fmla="*/ 0 w 3143250"/>
              <a:gd name="connsiteY0" fmla="*/ 147513 h 4525010"/>
              <a:gd name="connsiteX1" fmla="*/ 147513 w 3143250"/>
              <a:gd name="connsiteY1" fmla="*/ 0 h 4525010"/>
              <a:gd name="connsiteX2" fmla="*/ 2995737 w 3143250"/>
              <a:gd name="connsiteY2" fmla="*/ 0 h 4525010"/>
              <a:gd name="connsiteX3" fmla="*/ 3143250 w 3143250"/>
              <a:gd name="connsiteY3" fmla="*/ 147513 h 4525010"/>
              <a:gd name="connsiteX4" fmla="*/ 3143250 w 3143250"/>
              <a:gd name="connsiteY4" fmla="*/ 4377497 h 4525010"/>
              <a:gd name="connsiteX5" fmla="*/ 2995737 w 3143250"/>
              <a:gd name="connsiteY5" fmla="*/ 4525010 h 4525010"/>
              <a:gd name="connsiteX6" fmla="*/ 147513 w 3143250"/>
              <a:gd name="connsiteY6" fmla="*/ 4525010 h 4525010"/>
              <a:gd name="connsiteX7" fmla="*/ 0 w 3143250"/>
              <a:gd name="connsiteY7" fmla="*/ 4377497 h 4525010"/>
              <a:gd name="connsiteX8" fmla="*/ 0 w 3143250"/>
              <a:gd name="connsiteY8" fmla="*/ 147513 h 4525010"/>
              <a:gd name="connsiteX0" fmla="*/ 0 w 3143250"/>
              <a:gd name="connsiteY0" fmla="*/ 150053 h 4527550"/>
              <a:gd name="connsiteX1" fmla="*/ 147513 w 3143250"/>
              <a:gd name="connsiteY1" fmla="*/ 2540 h 4527550"/>
              <a:gd name="connsiteX2" fmla="*/ 361950 w 3143250"/>
              <a:gd name="connsiteY2" fmla="*/ 0 h 4527550"/>
              <a:gd name="connsiteX3" fmla="*/ 2995737 w 3143250"/>
              <a:gd name="connsiteY3" fmla="*/ 2540 h 4527550"/>
              <a:gd name="connsiteX4" fmla="*/ 3143250 w 3143250"/>
              <a:gd name="connsiteY4" fmla="*/ 150053 h 4527550"/>
              <a:gd name="connsiteX5" fmla="*/ 3143250 w 3143250"/>
              <a:gd name="connsiteY5" fmla="*/ 4380037 h 4527550"/>
              <a:gd name="connsiteX6" fmla="*/ 2995737 w 3143250"/>
              <a:gd name="connsiteY6" fmla="*/ 4527550 h 4527550"/>
              <a:gd name="connsiteX7" fmla="*/ 147513 w 3143250"/>
              <a:gd name="connsiteY7" fmla="*/ 4527550 h 4527550"/>
              <a:gd name="connsiteX8" fmla="*/ 0 w 3143250"/>
              <a:gd name="connsiteY8" fmla="*/ 4380037 h 4527550"/>
              <a:gd name="connsiteX9" fmla="*/ 0 w 3143250"/>
              <a:gd name="connsiteY9" fmla="*/ 150053 h 4527550"/>
              <a:gd name="connsiteX0" fmla="*/ 0 w 3143250"/>
              <a:gd name="connsiteY0" fmla="*/ 154891 h 4532388"/>
              <a:gd name="connsiteX1" fmla="*/ 147513 w 3143250"/>
              <a:gd name="connsiteY1" fmla="*/ 7378 h 4532388"/>
              <a:gd name="connsiteX2" fmla="*/ 361950 w 3143250"/>
              <a:gd name="connsiteY2" fmla="*/ 4838 h 4532388"/>
              <a:gd name="connsiteX3" fmla="*/ 2995737 w 3143250"/>
              <a:gd name="connsiteY3" fmla="*/ 7378 h 4532388"/>
              <a:gd name="connsiteX4" fmla="*/ 3143250 w 3143250"/>
              <a:gd name="connsiteY4" fmla="*/ 154891 h 4532388"/>
              <a:gd name="connsiteX5" fmla="*/ 3143250 w 3143250"/>
              <a:gd name="connsiteY5" fmla="*/ 4384875 h 4532388"/>
              <a:gd name="connsiteX6" fmla="*/ 2995737 w 3143250"/>
              <a:gd name="connsiteY6" fmla="*/ 4532388 h 4532388"/>
              <a:gd name="connsiteX7" fmla="*/ 147513 w 3143250"/>
              <a:gd name="connsiteY7" fmla="*/ 4532388 h 4532388"/>
              <a:gd name="connsiteX8" fmla="*/ 0 w 3143250"/>
              <a:gd name="connsiteY8" fmla="*/ 4384875 h 4532388"/>
              <a:gd name="connsiteX9" fmla="*/ 0 w 3143250"/>
              <a:gd name="connsiteY9" fmla="*/ 154891 h 4532388"/>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2995737 w 3143250"/>
              <a:gd name="connsiteY4" fmla="*/ 15252 h 4540262"/>
              <a:gd name="connsiteX5" fmla="*/ 3143250 w 3143250"/>
              <a:gd name="connsiteY5" fmla="*/ 162765 h 4540262"/>
              <a:gd name="connsiteX6" fmla="*/ 3143250 w 3143250"/>
              <a:gd name="connsiteY6" fmla="*/ 4392749 h 4540262"/>
              <a:gd name="connsiteX7" fmla="*/ 2995737 w 3143250"/>
              <a:gd name="connsiteY7" fmla="*/ 4540262 h 4540262"/>
              <a:gd name="connsiteX8" fmla="*/ 147513 w 3143250"/>
              <a:gd name="connsiteY8" fmla="*/ 4540262 h 4540262"/>
              <a:gd name="connsiteX9" fmla="*/ 0 w 3143250"/>
              <a:gd name="connsiteY9" fmla="*/ 4392749 h 4540262"/>
              <a:gd name="connsiteX10" fmla="*/ 0 w 3143250"/>
              <a:gd name="connsiteY10"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2995737 w 3143250"/>
              <a:gd name="connsiteY5" fmla="*/ 15252 h 4540262"/>
              <a:gd name="connsiteX6" fmla="*/ 3143250 w 3143250"/>
              <a:gd name="connsiteY6" fmla="*/ 162765 h 4540262"/>
              <a:gd name="connsiteX7" fmla="*/ 3143250 w 3143250"/>
              <a:gd name="connsiteY7" fmla="*/ 4392749 h 4540262"/>
              <a:gd name="connsiteX8" fmla="*/ 2995737 w 3143250"/>
              <a:gd name="connsiteY8" fmla="*/ 4540262 h 4540262"/>
              <a:gd name="connsiteX9" fmla="*/ 147513 w 3143250"/>
              <a:gd name="connsiteY9" fmla="*/ 4540262 h 4540262"/>
              <a:gd name="connsiteX10" fmla="*/ 0 w 3143250"/>
              <a:gd name="connsiteY10" fmla="*/ 4392749 h 4540262"/>
              <a:gd name="connsiteX11" fmla="*/ 0 w 3143250"/>
              <a:gd name="connsiteY11"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2995737 w 3143250"/>
              <a:gd name="connsiteY6" fmla="*/ 15252 h 4540262"/>
              <a:gd name="connsiteX7" fmla="*/ 3143250 w 3143250"/>
              <a:gd name="connsiteY7" fmla="*/ 162765 h 4540262"/>
              <a:gd name="connsiteX8" fmla="*/ 3143250 w 3143250"/>
              <a:gd name="connsiteY8" fmla="*/ 4392749 h 4540262"/>
              <a:gd name="connsiteX9" fmla="*/ 2995737 w 3143250"/>
              <a:gd name="connsiteY9" fmla="*/ 4540262 h 4540262"/>
              <a:gd name="connsiteX10" fmla="*/ 147513 w 3143250"/>
              <a:gd name="connsiteY10" fmla="*/ 4540262 h 4540262"/>
              <a:gd name="connsiteX11" fmla="*/ 0 w 3143250"/>
              <a:gd name="connsiteY11" fmla="*/ 4392749 h 4540262"/>
              <a:gd name="connsiteX12" fmla="*/ 0 w 3143250"/>
              <a:gd name="connsiteY12"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995737 w 3143250"/>
              <a:gd name="connsiteY7" fmla="*/ 15252 h 4540262"/>
              <a:gd name="connsiteX8" fmla="*/ 3143250 w 3143250"/>
              <a:gd name="connsiteY8" fmla="*/ 162765 h 4540262"/>
              <a:gd name="connsiteX9" fmla="*/ 3143250 w 3143250"/>
              <a:gd name="connsiteY9" fmla="*/ 4392749 h 4540262"/>
              <a:gd name="connsiteX10" fmla="*/ 2995737 w 3143250"/>
              <a:gd name="connsiteY10" fmla="*/ 4540262 h 4540262"/>
              <a:gd name="connsiteX11" fmla="*/ 147513 w 3143250"/>
              <a:gd name="connsiteY11" fmla="*/ 4540262 h 4540262"/>
              <a:gd name="connsiteX12" fmla="*/ 0 w 3143250"/>
              <a:gd name="connsiteY12" fmla="*/ 4392749 h 4540262"/>
              <a:gd name="connsiteX13" fmla="*/ 0 w 3143250"/>
              <a:gd name="connsiteY13"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995737 w 3143250"/>
              <a:gd name="connsiteY8" fmla="*/ 15252 h 4540262"/>
              <a:gd name="connsiteX9" fmla="*/ 3143250 w 3143250"/>
              <a:gd name="connsiteY9" fmla="*/ 162765 h 4540262"/>
              <a:gd name="connsiteX10" fmla="*/ 3143250 w 3143250"/>
              <a:gd name="connsiteY10" fmla="*/ 4392749 h 4540262"/>
              <a:gd name="connsiteX11" fmla="*/ 2995737 w 3143250"/>
              <a:gd name="connsiteY11" fmla="*/ 4540262 h 4540262"/>
              <a:gd name="connsiteX12" fmla="*/ 147513 w 3143250"/>
              <a:gd name="connsiteY12" fmla="*/ 4540262 h 4540262"/>
              <a:gd name="connsiteX13" fmla="*/ 0 w 3143250"/>
              <a:gd name="connsiteY13" fmla="*/ 4392749 h 4540262"/>
              <a:gd name="connsiteX14" fmla="*/ 0 w 3143250"/>
              <a:gd name="connsiteY14"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43250 w 3143250"/>
              <a:gd name="connsiteY11" fmla="*/ 4392749 h 4540262"/>
              <a:gd name="connsiteX12" fmla="*/ 2995737 w 3143250"/>
              <a:gd name="connsiteY12" fmla="*/ 4540262 h 4540262"/>
              <a:gd name="connsiteX13" fmla="*/ 147513 w 3143250"/>
              <a:gd name="connsiteY13" fmla="*/ 4540262 h 4540262"/>
              <a:gd name="connsiteX14" fmla="*/ 0 w 3143250"/>
              <a:gd name="connsiteY14" fmla="*/ 4392749 h 4540262"/>
              <a:gd name="connsiteX15" fmla="*/ 0 w 3143250"/>
              <a:gd name="connsiteY15"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36900 w 3143250"/>
              <a:gd name="connsiteY11" fmla="*/ 349262 h 4540262"/>
              <a:gd name="connsiteX12" fmla="*/ 3143250 w 3143250"/>
              <a:gd name="connsiteY12" fmla="*/ 4392749 h 4540262"/>
              <a:gd name="connsiteX13" fmla="*/ 2995737 w 3143250"/>
              <a:gd name="connsiteY13" fmla="*/ 4540262 h 4540262"/>
              <a:gd name="connsiteX14" fmla="*/ 147513 w 3143250"/>
              <a:gd name="connsiteY14" fmla="*/ 4540262 h 4540262"/>
              <a:gd name="connsiteX15" fmla="*/ 0 w 3143250"/>
              <a:gd name="connsiteY15" fmla="*/ 4392749 h 4540262"/>
              <a:gd name="connsiteX16" fmla="*/ 0 w 3143250"/>
              <a:gd name="connsiteY1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4392749 h 4540262"/>
              <a:gd name="connsiteX14" fmla="*/ 2995737 w 3154416"/>
              <a:gd name="connsiteY14" fmla="*/ 4540262 h 4540262"/>
              <a:gd name="connsiteX15" fmla="*/ 147513 w 3154416"/>
              <a:gd name="connsiteY15" fmla="*/ 4540262 h 4540262"/>
              <a:gd name="connsiteX16" fmla="*/ 0 w 3154416"/>
              <a:gd name="connsiteY16" fmla="*/ 4392749 h 4540262"/>
              <a:gd name="connsiteX17" fmla="*/ 0 w 3154416"/>
              <a:gd name="connsiteY17"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0 w 3154177"/>
              <a:gd name="connsiteY14" fmla="*/ 4392749 h 4540262"/>
              <a:gd name="connsiteX15" fmla="*/ 2995737 w 3154177"/>
              <a:gd name="connsiteY15" fmla="*/ 4540262 h 4540262"/>
              <a:gd name="connsiteX16" fmla="*/ 147513 w 3154177"/>
              <a:gd name="connsiteY16" fmla="*/ 4540262 h 4540262"/>
              <a:gd name="connsiteX17" fmla="*/ 0 w 3154177"/>
              <a:gd name="connsiteY17" fmla="*/ 4392749 h 4540262"/>
              <a:gd name="connsiteX18" fmla="*/ 0 w 3154177"/>
              <a:gd name="connsiteY18"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1 w 3154177"/>
              <a:gd name="connsiteY14" fmla="*/ 1308112 h 4540262"/>
              <a:gd name="connsiteX15" fmla="*/ 3143250 w 3154177"/>
              <a:gd name="connsiteY15" fmla="*/ 4392749 h 4540262"/>
              <a:gd name="connsiteX16" fmla="*/ 2995737 w 3154177"/>
              <a:gd name="connsiteY16" fmla="*/ 4540262 h 4540262"/>
              <a:gd name="connsiteX17" fmla="*/ 147513 w 3154177"/>
              <a:gd name="connsiteY17" fmla="*/ 4540262 h 4540262"/>
              <a:gd name="connsiteX18" fmla="*/ 0 w 3154177"/>
              <a:gd name="connsiteY18" fmla="*/ 4392749 h 4540262"/>
              <a:gd name="connsiteX19" fmla="*/ 0 w 3154177"/>
              <a:gd name="connsiteY19" fmla="*/ 162765 h 4540262"/>
              <a:gd name="connsiteX0" fmla="*/ 0 w 3152281"/>
              <a:gd name="connsiteY0" fmla="*/ 162765 h 4540262"/>
              <a:gd name="connsiteX1" fmla="*/ 147513 w 3152281"/>
              <a:gd name="connsiteY1" fmla="*/ 15252 h 4540262"/>
              <a:gd name="connsiteX2" fmla="*/ 361950 w 3152281"/>
              <a:gd name="connsiteY2" fmla="*/ 12712 h 4540262"/>
              <a:gd name="connsiteX3" fmla="*/ 857250 w 3152281"/>
              <a:gd name="connsiteY3" fmla="*/ 12 h 4540262"/>
              <a:gd name="connsiteX4" fmla="*/ 1276350 w 3152281"/>
              <a:gd name="connsiteY4" fmla="*/ 6362 h 4540262"/>
              <a:gd name="connsiteX5" fmla="*/ 1568450 w 3152281"/>
              <a:gd name="connsiteY5" fmla="*/ 6362 h 4540262"/>
              <a:gd name="connsiteX6" fmla="*/ 1708150 w 3152281"/>
              <a:gd name="connsiteY6" fmla="*/ 12712 h 4540262"/>
              <a:gd name="connsiteX7" fmla="*/ 2406650 w 3152281"/>
              <a:gd name="connsiteY7" fmla="*/ 6362 h 4540262"/>
              <a:gd name="connsiteX8" fmla="*/ 2736850 w 3152281"/>
              <a:gd name="connsiteY8" fmla="*/ 12 h 4540262"/>
              <a:gd name="connsiteX9" fmla="*/ 2995737 w 3152281"/>
              <a:gd name="connsiteY9" fmla="*/ 15252 h 4540262"/>
              <a:gd name="connsiteX10" fmla="*/ 3143250 w 3152281"/>
              <a:gd name="connsiteY10" fmla="*/ 162765 h 4540262"/>
              <a:gd name="connsiteX11" fmla="*/ 3136900 w 3152281"/>
              <a:gd name="connsiteY11" fmla="*/ 349262 h 4540262"/>
              <a:gd name="connsiteX12" fmla="*/ 3143250 w 3152281"/>
              <a:gd name="connsiteY12" fmla="*/ 615962 h 4540262"/>
              <a:gd name="connsiteX13" fmla="*/ 3143250 w 3152281"/>
              <a:gd name="connsiteY13" fmla="*/ 939812 h 4540262"/>
              <a:gd name="connsiteX14" fmla="*/ 3143251 w 3152281"/>
              <a:gd name="connsiteY14" fmla="*/ 1308112 h 4540262"/>
              <a:gd name="connsiteX15" fmla="*/ 3136901 w 3152281"/>
              <a:gd name="connsiteY15" fmla="*/ 1651012 h 4540262"/>
              <a:gd name="connsiteX16" fmla="*/ 3143250 w 3152281"/>
              <a:gd name="connsiteY16" fmla="*/ 4392749 h 4540262"/>
              <a:gd name="connsiteX17" fmla="*/ 2995737 w 3152281"/>
              <a:gd name="connsiteY17" fmla="*/ 4540262 h 4540262"/>
              <a:gd name="connsiteX18" fmla="*/ 147513 w 3152281"/>
              <a:gd name="connsiteY18" fmla="*/ 4540262 h 4540262"/>
              <a:gd name="connsiteX19" fmla="*/ 0 w 3152281"/>
              <a:gd name="connsiteY19" fmla="*/ 4392749 h 4540262"/>
              <a:gd name="connsiteX20" fmla="*/ 0 w 3152281"/>
              <a:gd name="connsiteY20" fmla="*/ 162765 h 4540262"/>
              <a:gd name="connsiteX0" fmla="*/ 0 w 3152465"/>
              <a:gd name="connsiteY0" fmla="*/ 162765 h 4540262"/>
              <a:gd name="connsiteX1" fmla="*/ 147513 w 3152465"/>
              <a:gd name="connsiteY1" fmla="*/ 15252 h 4540262"/>
              <a:gd name="connsiteX2" fmla="*/ 361950 w 3152465"/>
              <a:gd name="connsiteY2" fmla="*/ 12712 h 4540262"/>
              <a:gd name="connsiteX3" fmla="*/ 857250 w 3152465"/>
              <a:gd name="connsiteY3" fmla="*/ 12 h 4540262"/>
              <a:gd name="connsiteX4" fmla="*/ 1276350 w 3152465"/>
              <a:gd name="connsiteY4" fmla="*/ 6362 h 4540262"/>
              <a:gd name="connsiteX5" fmla="*/ 1568450 w 3152465"/>
              <a:gd name="connsiteY5" fmla="*/ 6362 h 4540262"/>
              <a:gd name="connsiteX6" fmla="*/ 1708150 w 3152465"/>
              <a:gd name="connsiteY6" fmla="*/ 12712 h 4540262"/>
              <a:gd name="connsiteX7" fmla="*/ 2406650 w 3152465"/>
              <a:gd name="connsiteY7" fmla="*/ 6362 h 4540262"/>
              <a:gd name="connsiteX8" fmla="*/ 2736850 w 3152465"/>
              <a:gd name="connsiteY8" fmla="*/ 12 h 4540262"/>
              <a:gd name="connsiteX9" fmla="*/ 2995737 w 3152465"/>
              <a:gd name="connsiteY9" fmla="*/ 15252 h 4540262"/>
              <a:gd name="connsiteX10" fmla="*/ 3143250 w 3152465"/>
              <a:gd name="connsiteY10" fmla="*/ 162765 h 4540262"/>
              <a:gd name="connsiteX11" fmla="*/ 3136900 w 3152465"/>
              <a:gd name="connsiteY11" fmla="*/ 349262 h 4540262"/>
              <a:gd name="connsiteX12" fmla="*/ 3143250 w 3152465"/>
              <a:gd name="connsiteY12" fmla="*/ 615962 h 4540262"/>
              <a:gd name="connsiteX13" fmla="*/ 3143250 w 3152465"/>
              <a:gd name="connsiteY13" fmla="*/ 939812 h 4540262"/>
              <a:gd name="connsiteX14" fmla="*/ 3143251 w 3152465"/>
              <a:gd name="connsiteY14" fmla="*/ 1308112 h 4540262"/>
              <a:gd name="connsiteX15" fmla="*/ 3136901 w 3152465"/>
              <a:gd name="connsiteY15" fmla="*/ 1651012 h 4540262"/>
              <a:gd name="connsiteX16" fmla="*/ 3136901 w 3152465"/>
              <a:gd name="connsiteY16" fmla="*/ 1841512 h 4540262"/>
              <a:gd name="connsiteX17" fmla="*/ 3143250 w 3152465"/>
              <a:gd name="connsiteY17" fmla="*/ 4392749 h 4540262"/>
              <a:gd name="connsiteX18" fmla="*/ 2995737 w 3152465"/>
              <a:gd name="connsiteY18" fmla="*/ 4540262 h 4540262"/>
              <a:gd name="connsiteX19" fmla="*/ 147513 w 3152465"/>
              <a:gd name="connsiteY19" fmla="*/ 4540262 h 4540262"/>
              <a:gd name="connsiteX20" fmla="*/ 0 w 3152465"/>
              <a:gd name="connsiteY20" fmla="*/ 4392749 h 4540262"/>
              <a:gd name="connsiteX21" fmla="*/ 0 w 3152465"/>
              <a:gd name="connsiteY21" fmla="*/ 162765 h 4540262"/>
              <a:gd name="connsiteX0" fmla="*/ 0 w 3156872"/>
              <a:gd name="connsiteY0" fmla="*/ 162765 h 4540262"/>
              <a:gd name="connsiteX1" fmla="*/ 147513 w 3156872"/>
              <a:gd name="connsiteY1" fmla="*/ 15252 h 4540262"/>
              <a:gd name="connsiteX2" fmla="*/ 361950 w 3156872"/>
              <a:gd name="connsiteY2" fmla="*/ 12712 h 4540262"/>
              <a:gd name="connsiteX3" fmla="*/ 857250 w 3156872"/>
              <a:gd name="connsiteY3" fmla="*/ 12 h 4540262"/>
              <a:gd name="connsiteX4" fmla="*/ 1276350 w 3156872"/>
              <a:gd name="connsiteY4" fmla="*/ 6362 h 4540262"/>
              <a:gd name="connsiteX5" fmla="*/ 1568450 w 3156872"/>
              <a:gd name="connsiteY5" fmla="*/ 6362 h 4540262"/>
              <a:gd name="connsiteX6" fmla="*/ 1708150 w 3156872"/>
              <a:gd name="connsiteY6" fmla="*/ 12712 h 4540262"/>
              <a:gd name="connsiteX7" fmla="*/ 2406650 w 3156872"/>
              <a:gd name="connsiteY7" fmla="*/ 6362 h 4540262"/>
              <a:gd name="connsiteX8" fmla="*/ 2736850 w 3156872"/>
              <a:gd name="connsiteY8" fmla="*/ 12 h 4540262"/>
              <a:gd name="connsiteX9" fmla="*/ 2995737 w 3156872"/>
              <a:gd name="connsiteY9" fmla="*/ 15252 h 4540262"/>
              <a:gd name="connsiteX10" fmla="*/ 3143250 w 3156872"/>
              <a:gd name="connsiteY10" fmla="*/ 162765 h 4540262"/>
              <a:gd name="connsiteX11" fmla="*/ 3136900 w 3156872"/>
              <a:gd name="connsiteY11" fmla="*/ 349262 h 4540262"/>
              <a:gd name="connsiteX12" fmla="*/ 3143250 w 3156872"/>
              <a:gd name="connsiteY12" fmla="*/ 615962 h 4540262"/>
              <a:gd name="connsiteX13" fmla="*/ 3143250 w 3156872"/>
              <a:gd name="connsiteY13" fmla="*/ 939812 h 4540262"/>
              <a:gd name="connsiteX14" fmla="*/ 3143251 w 3156872"/>
              <a:gd name="connsiteY14" fmla="*/ 1308112 h 4540262"/>
              <a:gd name="connsiteX15" fmla="*/ 3136901 w 3156872"/>
              <a:gd name="connsiteY15" fmla="*/ 1651012 h 4540262"/>
              <a:gd name="connsiteX16" fmla="*/ 3136901 w 3156872"/>
              <a:gd name="connsiteY16" fmla="*/ 1841512 h 4540262"/>
              <a:gd name="connsiteX17" fmla="*/ 3149601 w 3156872"/>
              <a:gd name="connsiteY17" fmla="*/ 2565412 h 4540262"/>
              <a:gd name="connsiteX18" fmla="*/ 3143250 w 3156872"/>
              <a:gd name="connsiteY18" fmla="*/ 4392749 h 4540262"/>
              <a:gd name="connsiteX19" fmla="*/ 2995737 w 3156872"/>
              <a:gd name="connsiteY19" fmla="*/ 4540262 h 4540262"/>
              <a:gd name="connsiteX20" fmla="*/ 147513 w 3156872"/>
              <a:gd name="connsiteY20" fmla="*/ 4540262 h 4540262"/>
              <a:gd name="connsiteX21" fmla="*/ 0 w 3156872"/>
              <a:gd name="connsiteY21" fmla="*/ 4392749 h 4540262"/>
              <a:gd name="connsiteX22" fmla="*/ 0 w 3156872"/>
              <a:gd name="connsiteY22" fmla="*/ 162765 h 4540262"/>
              <a:gd name="connsiteX0" fmla="*/ 0 w 3156264"/>
              <a:gd name="connsiteY0" fmla="*/ 162765 h 4540262"/>
              <a:gd name="connsiteX1" fmla="*/ 147513 w 3156264"/>
              <a:gd name="connsiteY1" fmla="*/ 15252 h 4540262"/>
              <a:gd name="connsiteX2" fmla="*/ 361950 w 3156264"/>
              <a:gd name="connsiteY2" fmla="*/ 12712 h 4540262"/>
              <a:gd name="connsiteX3" fmla="*/ 857250 w 3156264"/>
              <a:gd name="connsiteY3" fmla="*/ 12 h 4540262"/>
              <a:gd name="connsiteX4" fmla="*/ 1276350 w 3156264"/>
              <a:gd name="connsiteY4" fmla="*/ 6362 h 4540262"/>
              <a:gd name="connsiteX5" fmla="*/ 1568450 w 3156264"/>
              <a:gd name="connsiteY5" fmla="*/ 6362 h 4540262"/>
              <a:gd name="connsiteX6" fmla="*/ 1708150 w 3156264"/>
              <a:gd name="connsiteY6" fmla="*/ 12712 h 4540262"/>
              <a:gd name="connsiteX7" fmla="*/ 2406650 w 3156264"/>
              <a:gd name="connsiteY7" fmla="*/ 6362 h 4540262"/>
              <a:gd name="connsiteX8" fmla="*/ 2736850 w 3156264"/>
              <a:gd name="connsiteY8" fmla="*/ 12 h 4540262"/>
              <a:gd name="connsiteX9" fmla="*/ 2995737 w 3156264"/>
              <a:gd name="connsiteY9" fmla="*/ 15252 h 4540262"/>
              <a:gd name="connsiteX10" fmla="*/ 3143250 w 3156264"/>
              <a:gd name="connsiteY10" fmla="*/ 162765 h 4540262"/>
              <a:gd name="connsiteX11" fmla="*/ 3136900 w 3156264"/>
              <a:gd name="connsiteY11" fmla="*/ 349262 h 4540262"/>
              <a:gd name="connsiteX12" fmla="*/ 3143250 w 3156264"/>
              <a:gd name="connsiteY12" fmla="*/ 615962 h 4540262"/>
              <a:gd name="connsiteX13" fmla="*/ 3143250 w 3156264"/>
              <a:gd name="connsiteY13" fmla="*/ 939812 h 4540262"/>
              <a:gd name="connsiteX14" fmla="*/ 3143251 w 3156264"/>
              <a:gd name="connsiteY14" fmla="*/ 1308112 h 4540262"/>
              <a:gd name="connsiteX15" fmla="*/ 3136901 w 3156264"/>
              <a:gd name="connsiteY15" fmla="*/ 1651012 h 4540262"/>
              <a:gd name="connsiteX16" fmla="*/ 3136901 w 3156264"/>
              <a:gd name="connsiteY16" fmla="*/ 1841512 h 4540262"/>
              <a:gd name="connsiteX17" fmla="*/ 3149600 w 3156264"/>
              <a:gd name="connsiteY17" fmla="*/ 2368562 h 4540262"/>
              <a:gd name="connsiteX18" fmla="*/ 3149601 w 3156264"/>
              <a:gd name="connsiteY18" fmla="*/ 2565412 h 4540262"/>
              <a:gd name="connsiteX19" fmla="*/ 3143250 w 3156264"/>
              <a:gd name="connsiteY19" fmla="*/ 4392749 h 4540262"/>
              <a:gd name="connsiteX20" fmla="*/ 2995737 w 3156264"/>
              <a:gd name="connsiteY20" fmla="*/ 4540262 h 4540262"/>
              <a:gd name="connsiteX21" fmla="*/ 147513 w 3156264"/>
              <a:gd name="connsiteY21" fmla="*/ 4540262 h 4540262"/>
              <a:gd name="connsiteX22" fmla="*/ 0 w 3156264"/>
              <a:gd name="connsiteY22" fmla="*/ 4392749 h 4540262"/>
              <a:gd name="connsiteX23" fmla="*/ 0 w 3156264"/>
              <a:gd name="connsiteY23" fmla="*/ 162765 h 4540262"/>
              <a:gd name="connsiteX0" fmla="*/ 0 w 3159236"/>
              <a:gd name="connsiteY0" fmla="*/ 162765 h 4540262"/>
              <a:gd name="connsiteX1" fmla="*/ 147513 w 3159236"/>
              <a:gd name="connsiteY1" fmla="*/ 15252 h 4540262"/>
              <a:gd name="connsiteX2" fmla="*/ 361950 w 3159236"/>
              <a:gd name="connsiteY2" fmla="*/ 12712 h 4540262"/>
              <a:gd name="connsiteX3" fmla="*/ 857250 w 3159236"/>
              <a:gd name="connsiteY3" fmla="*/ 12 h 4540262"/>
              <a:gd name="connsiteX4" fmla="*/ 1276350 w 3159236"/>
              <a:gd name="connsiteY4" fmla="*/ 6362 h 4540262"/>
              <a:gd name="connsiteX5" fmla="*/ 1568450 w 3159236"/>
              <a:gd name="connsiteY5" fmla="*/ 6362 h 4540262"/>
              <a:gd name="connsiteX6" fmla="*/ 1708150 w 3159236"/>
              <a:gd name="connsiteY6" fmla="*/ 12712 h 4540262"/>
              <a:gd name="connsiteX7" fmla="*/ 2406650 w 3159236"/>
              <a:gd name="connsiteY7" fmla="*/ 6362 h 4540262"/>
              <a:gd name="connsiteX8" fmla="*/ 2736850 w 3159236"/>
              <a:gd name="connsiteY8" fmla="*/ 12 h 4540262"/>
              <a:gd name="connsiteX9" fmla="*/ 2995737 w 3159236"/>
              <a:gd name="connsiteY9" fmla="*/ 15252 h 4540262"/>
              <a:gd name="connsiteX10" fmla="*/ 3143250 w 3159236"/>
              <a:gd name="connsiteY10" fmla="*/ 162765 h 4540262"/>
              <a:gd name="connsiteX11" fmla="*/ 3136900 w 3159236"/>
              <a:gd name="connsiteY11" fmla="*/ 349262 h 4540262"/>
              <a:gd name="connsiteX12" fmla="*/ 3143250 w 3159236"/>
              <a:gd name="connsiteY12" fmla="*/ 615962 h 4540262"/>
              <a:gd name="connsiteX13" fmla="*/ 3143250 w 3159236"/>
              <a:gd name="connsiteY13" fmla="*/ 939812 h 4540262"/>
              <a:gd name="connsiteX14" fmla="*/ 3143251 w 3159236"/>
              <a:gd name="connsiteY14" fmla="*/ 1308112 h 4540262"/>
              <a:gd name="connsiteX15" fmla="*/ 3136901 w 3159236"/>
              <a:gd name="connsiteY15" fmla="*/ 1651012 h 4540262"/>
              <a:gd name="connsiteX16" fmla="*/ 3136901 w 3159236"/>
              <a:gd name="connsiteY16" fmla="*/ 1841512 h 4540262"/>
              <a:gd name="connsiteX17" fmla="*/ 3149600 w 3159236"/>
              <a:gd name="connsiteY17" fmla="*/ 2368562 h 4540262"/>
              <a:gd name="connsiteX18" fmla="*/ 3149601 w 3159236"/>
              <a:gd name="connsiteY18" fmla="*/ 2565412 h 4540262"/>
              <a:gd name="connsiteX19" fmla="*/ 3155950 w 3159236"/>
              <a:gd name="connsiteY19" fmla="*/ 2908312 h 4540262"/>
              <a:gd name="connsiteX20" fmla="*/ 3143250 w 3159236"/>
              <a:gd name="connsiteY20" fmla="*/ 4392749 h 4540262"/>
              <a:gd name="connsiteX21" fmla="*/ 2995737 w 3159236"/>
              <a:gd name="connsiteY21" fmla="*/ 4540262 h 4540262"/>
              <a:gd name="connsiteX22" fmla="*/ 147513 w 3159236"/>
              <a:gd name="connsiteY22" fmla="*/ 4540262 h 4540262"/>
              <a:gd name="connsiteX23" fmla="*/ 0 w 3159236"/>
              <a:gd name="connsiteY23" fmla="*/ 4392749 h 4540262"/>
              <a:gd name="connsiteX24" fmla="*/ 0 w 3159236"/>
              <a:gd name="connsiteY24"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43250 w 3156068"/>
              <a:gd name="connsiteY21" fmla="*/ 4392749 h 4540262"/>
              <a:gd name="connsiteX22" fmla="*/ 2995737 w 3156068"/>
              <a:gd name="connsiteY22" fmla="*/ 4540262 h 4540262"/>
              <a:gd name="connsiteX23" fmla="*/ 147513 w 3156068"/>
              <a:gd name="connsiteY23" fmla="*/ 4540262 h 4540262"/>
              <a:gd name="connsiteX24" fmla="*/ 0 w 3156068"/>
              <a:gd name="connsiteY24" fmla="*/ 4392749 h 4540262"/>
              <a:gd name="connsiteX25" fmla="*/ 0 w 3156068"/>
              <a:gd name="connsiteY25"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392749 h 4540262"/>
              <a:gd name="connsiteX23" fmla="*/ 2995737 w 3156068"/>
              <a:gd name="connsiteY23" fmla="*/ 4540262 h 4540262"/>
              <a:gd name="connsiteX24" fmla="*/ 147513 w 3156068"/>
              <a:gd name="connsiteY24" fmla="*/ 4540262 h 4540262"/>
              <a:gd name="connsiteX25" fmla="*/ 0 w 3156068"/>
              <a:gd name="connsiteY25" fmla="*/ 4392749 h 4540262"/>
              <a:gd name="connsiteX26" fmla="*/ 0 w 3156068"/>
              <a:gd name="connsiteY26"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083062 h 4540262"/>
              <a:gd name="connsiteX23" fmla="*/ 3143250 w 3156068"/>
              <a:gd name="connsiteY23" fmla="*/ 4392749 h 4540262"/>
              <a:gd name="connsiteX24" fmla="*/ 2995737 w 3156068"/>
              <a:gd name="connsiteY24" fmla="*/ 4540262 h 4540262"/>
              <a:gd name="connsiteX25" fmla="*/ 147513 w 3156068"/>
              <a:gd name="connsiteY25" fmla="*/ 4540262 h 4540262"/>
              <a:gd name="connsiteX26" fmla="*/ 0 w 3156068"/>
              <a:gd name="connsiteY26" fmla="*/ 4392749 h 4540262"/>
              <a:gd name="connsiteX27" fmla="*/ 0 w 3156068"/>
              <a:gd name="connsiteY27" fmla="*/ 162765 h 4540262"/>
              <a:gd name="connsiteX0" fmla="*/ 0 w 3157172"/>
              <a:gd name="connsiteY0" fmla="*/ 162765 h 4540262"/>
              <a:gd name="connsiteX1" fmla="*/ 147513 w 3157172"/>
              <a:gd name="connsiteY1" fmla="*/ 15252 h 4540262"/>
              <a:gd name="connsiteX2" fmla="*/ 361950 w 3157172"/>
              <a:gd name="connsiteY2" fmla="*/ 12712 h 4540262"/>
              <a:gd name="connsiteX3" fmla="*/ 857250 w 3157172"/>
              <a:gd name="connsiteY3" fmla="*/ 12 h 4540262"/>
              <a:gd name="connsiteX4" fmla="*/ 1276350 w 3157172"/>
              <a:gd name="connsiteY4" fmla="*/ 6362 h 4540262"/>
              <a:gd name="connsiteX5" fmla="*/ 1568450 w 3157172"/>
              <a:gd name="connsiteY5" fmla="*/ 6362 h 4540262"/>
              <a:gd name="connsiteX6" fmla="*/ 1708150 w 3157172"/>
              <a:gd name="connsiteY6" fmla="*/ 12712 h 4540262"/>
              <a:gd name="connsiteX7" fmla="*/ 2406650 w 3157172"/>
              <a:gd name="connsiteY7" fmla="*/ 6362 h 4540262"/>
              <a:gd name="connsiteX8" fmla="*/ 2736850 w 3157172"/>
              <a:gd name="connsiteY8" fmla="*/ 12 h 4540262"/>
              <a:gd name="connsiteX9" fmla="*/ 2995737 w 3157172"/>
              <a:gd name="connsiteY9" fmla="*/ 15252 h 4540262"/>
              <a:gd name="connsiteX10" fmla="*/ 3143250 w 3157172"/>
              <a:gd name="connsiteY10" fmla="*/ 162765 h 4540262"/>
              <a:gd name="connsiteX11" fmla="*/ 3136900 w 3157172"/>
              <a:gd name="connsiteY11" fmla="*/ 349262 h 4540262"/>
              <a:gd name="connsiteX12" fmla="*/ 3143250 w 3157172"/>
              <a:gd name="connsiteY12" fmla="*/ 615962 h 4540262"/>
              <a:gd name="connsiteX13" fmla="*/ 3143250 w 3157172"/>
              <a:gd name="connsiteY13" fmla="*/ 939812 h 4540262"/>
              <a:gd name="connsiteX14" fmla="*/ 3143251 w 3157172"/>
              <a:gd name="connsiteY14" fmla="*/ 1308112 h 4540262"/>
              <a:gd name="connsiteX15" fmla="*/ 3136901 w 3157172"/>
              <a:gd name="connsiteY15" fmla="*/ 1651012 h 4540262"/>
              <a:gd name="connsiteX16" fmla="*/ 3136901 w 3157172"/>
              <a:gd name="connsiteY16" fmla="*/ 1841512 h 4540262"/>
              <a:gd name="connsiteX17" fmla="*/ 3149600 w 3157172"/>
              <a:gd name="connsiteY17" fmla="*/ 2368562 h 4540262"/>
              <a:gd name="connsiteX18" fmla="*/ 3149601 w 3157172"/>
              <a:gd name="connsiteY18" fmla="*/ 2565412 h 4540262"/>
              <a:gd name="connsiteX19" fmla="*/ 3155950 w 3157172"/>
              <a:gd name="connsiteY19" fmla="*/ 2762262 h 4540262"/>
              <a:gd name="connsiteX20" fmla="*/ 3155950 w 3157172"/>
              <a:gd name="connsiteY20" fmla="*/ 2908312 h 4540262"/>
              <a:gd name="connsiteX21" fmla="*/ 3143250 w 3157172"/>
              <a:gd name="connsiteY21" fmla="*/ 3340112 h 4540262"/>
              <a:gd name="connsiteX22" fmla="*/ 3136900 w 3157172"/>
              <a:gd name="connsiteY22" fmla="*/ 3714762 h 4540262"/>
              <a:gd name="connsiteX23" fmla="*/ 3143250 w 3157172"/>
              <a:gd name="connsiteY23" fmla="*/ 4083062 h 4540262"/>
              <a:gd name="connsiteX24" fmla="*/ 3143250 w 3157172"/>
              <a:gd name="connsiteY24" fmla="*/ 4392749 h 4540262"/>
              <a:gd name="connsiteX25" fmla="*/ 2995737 w 3157172"/>
              <a:gd name="connsiteY25" fmla="*/ 4540262 h 4540262"/>
              <a:gd name="connsiteX26" fmla="*/ 147513 w 3157172"/>
              <a:gd name="connsiteY26" fmla="*/ 4540262 h 4540262"/>
              <a:gd name="connsiteX27" fmla="*/ 0 w 3157172"/>
              <a:gd name="connsiteY27" fmla="*/ 4392749 h 4540262"/>
              <a:gd name="connsiteX28" fmla="*/ 0 w 3157172"/>
              <a:gd name="connsiteY28" fmla="*/ 162765 h 4540262"/>
              <a:gd name="connsiteX0" fmla="*/ 0 w 3156229"/>
              <a:gd name="connsiteY0" fmla="*/ 162765 h 4540262"/>
              <a:gd name="connsiteX1" fmla="*/ 147513 w 3156229"/>
              <a:gd name="connsiteY1" fmla="*/ 15252 h 4540262"/>
              <a:gd name="connsiteX2" fmla="*/ 361950 w 3156229"/>
              <a:gd name="connsiteY2" fmla="*/ 12712 h 4540262"/>
              <a:gd name="connsiteX3" fmla="*/ 857250 w 3156229"/>
              <a:gd name="connsiteY3" fmla="*/ 12 h 4540262"/>
              <a:gd name="connsiteX4" fmla="*/ 1276350 w 3156229"/>
              <a:gd name="connsiteY4" fmla="*/ 6362 h 4540262"/>
              <a:gd name="connsiteX5" fmla="*/ 1568450 w 3156229"/>
              <a:gd name="connsiteY5" fmla="*/ 6362 h 4540262"/>
              <a:gd name="connsiteX6" fmla="*/ 1708150 w 3156229"/>
              <a:gd name="connsiteY6" fmla="*/ 12712 h 4540262"/>
              <a:gd name="connsiteX7" fmla="*/ 2406650 w 3156229"/>
              <a:gd name="connsiteY7" fmla="*/ 6362 h 4540262"/>
              <a:gd name="connsiteX8" fmla="*/ 2736850 w 3156229"/>
              <a:gd name="connsiteY8" fmla="*/ 12 h 4540262"/>
              <a:gd name="connsiteX9" fmla="*/ 2995737 w 3156229"/>
              <a:gd name="connsiteY9" fmla="*/ 15252 h 4540262"/>
              <a:gd name="connsiteX10" fmla="*/ 3143250 w 3156229"/>
              <a:gd name="connsiteY10" fmla="*/ 162765 h 4540262"/>
              <a:gd name="connsiteX11" fmla="*/ 3136900 w 3156229"/>
              <a:gd name="connsiteY11" fmla="*/ 349262 h 4540262"/>
              <a:gd name="connsiteX12" fmla="*/ 3143250 w 3156229"/>
              <a:gd name="connsiteY12" fmla="*/ 615962 h 4540262"/>
              <a:gd name="connsiteX13" fmla="*/ 3143250 w 3156229"/>
              <a:gd name="connsiteY13" fmla="*/ 939812 h 4540262"/>
              <a:gd name="connsiteX14" fmla="*/ 3143251 w 3156229"/>
              <a:gd name="connsiteY14" fmla="*/ 1308112 h 4540262"/>
              <a:gd name="connsiteX15" fmla="*/ 3136901 w 3156229"/>
              <a:gd name="connsiteY15" fmla="*/ 1651012 h 4540262"/>
              <a:gd name="connsiteX16" fmla="*/ 3136901 w 3156229"/>
              <a:gd name="connsiteY16" fmla="*/ 1841512 h 4540262"/>
              <a:gd name="connsiteX17" fmla="*/ 3149600 w 3156229"/>
              <a:gd name="connsiteY17" fmla="*/ 2368562 h 4540262"/>
              <a:gd name="connsiteX18" fmla="*/ 3149601 w 3156229"/>
              <a:gd name="connsiteY18" fmla="*/ 2565412 h 4540262"/>
              <a:gd name="connsiteX19" fmla="*/ 3146425 w 3156229"/>
              <a:gd name="connsiteY19" fmla="*/ 2765437 h 4540262"/>
              <a:gd name="connsiteX20" fmla="*/ 3155950 w 3156229"/>
              <a:gd name="connsiteY20" fmla="*/ 2908312 h 4540262"/>
              <a:gd name="connsiteX21" fmla="*/ 3143250 w 3156229"/>
              <a:gd name="connsiteY21" fmla="*/ 3340112 h 4540262"/>
              <a:gd name="connsiteX22" fmla="*/ 3136900 w 3156229"/>
              <a:gd name="connsiteY22" fmla="*/ 3714762 h 4540262"/>
              <a:gd name="connsiteX23" fmla="*/ 3143250 w 3156229"/>
              <a:gd name="connsiteY23" fmla="*/ 4083062 h 4540262"/>
              <a:gd name="connsiteX24" fmla="*/ 3143250 w 3156229"/>
              <a:gd name="connsiteY24" fmla="*/ 4392749 h 4540262"/>
              <a:gd name="connsiteX25" fmla="*/ 2995737 w 3156229"/>
              <a:gd name="connsiteY25" fmla="*/ 4540262 h 4540262"/>
              <a:gd name="connsiteX26" fmla="*/ 147513 w 3156229"/>
              <a:gd name="connsiteY26" fmla="*/ 4540262 h 4540262"/>
              <a:gd name="connsiteX27" fmla="*/ 0 w 3156229"/>
              <a:gd name="connsiteY27" fmla="*/ 4392749 h 4540262"/>
              <a:gd name="connsiteX28" fmla="*/ 0 w 3156229"/>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33725 w 3154416"/>
              <a:gd name="connsiteY17" fmla="*/ 236538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52775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147513 w 3154416"/>
              <a:gd name="connsiteY27" fmla="*/ 4540262 h 4540262"/>
              <a:gd name="connsiteX28" fmla="*/ 0 w 3154416"/>
              <a:gd name="connsiteY28" fmla="*/ 4392749 h 4540262"/>
              <a:gd name="connsiteX29" fmla="*/ 0 w 3154416"/>
              <a:gd name="connsiteY29"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147513 w 3154416"/>
              <a:gd name="connsiteY28" fmla="*/ 4540262 h 4540262"/>
              <a:gd name="connsiteX29" fmla="*/ 0 w 3154416"/>
              <a:gd name="connsiteY29" fmla="*/ 4392749 h 4540262"/>
              <a:gd name="connsiteX30" fmla="*/ 0 w 3154416"/>
              <a:gd name="connsiteY30"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47513 w 3154416"/>
              <a:gd name="connsiteY29" fmla="*/ 4540262 h 4540262"/>
              <a:gd name="connsiteX30" fmla="*/ 0 w 3154416"/>
              <a:gd name="connsiteY30" fmla="*/ 4392749 h 4540262"/>
              <a:gd name="connsiteX31" fmla="*/ 0 w 3154416"/>
              <a:gd name="connsiteY31"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241301 w 3154416"/>
              <a:gd name="connsiteY29" fmla="*/ 4527562 h 4540262"/>
              <a:gd name="connsiteX30" fmla="*/ 147513 w 3154416"/>
              <a:gd name="connsiteY30" fmla="*/ 4540262 h 4540262"/>
              <a:gd name="connsiteX31" fmla="*/ 0 w 3154416"/>
              <a:gd name="connsiteY31" fmla="*/ 4392749 h 4540262"/>
              <a:gd name="connsiteX32" fmla="*/ 0 w 3154416"/>
              <a:gd name="connsiteY32"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123951 w 3154416"/>
              <a:gd name="connsiteY29" fmla="*/ 4533912 h 4540262"/>
              <a:gd name="connsiteX30" fmla="*/ 241301 w 3154416"/>
              <a:gd name="connsiteY30" fmla="*/ 4527562 h 4540262"/>
              <a:gd name="connsiteX31" fmla="*/ 147513 w 3154416"/>
              <a:gd name="connsiteY31" fmla="*/ 4540262 h 4540262"/>
              <a:gd name="connsiteX32" fmla="*/ 0 w 3154416"/>
              <a:gd name="connsiteY32" fmla="*/ 4392749 h 4540262"/>
              <a:gd name="connsiteX33" fmla="*/ 0 w 3154416"/>
              <a:gd name="connsiteY33"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123951 w 3154416"/>
              <a:gd name="connsiteY30" fmla="*/ 4533912 h 4540262"/>
              <a:gd name="connsiteX31" fmla="*/ 241301 w 3154416"/>
              <a:gd name="connsiteY31" fmla="*/ 4527562 h 4540262"/>
              <a:gd name="connsiteX32" fmla="*/ 147513 w 3154416"/>
              <a:gd name="connsiteY32" fmla="*/ 4540262 h 4540262"/>
              <a:gd name="connsiteX33" fmla="*/ 0 w 3154416"/>
              <a:gd name="connsiteY33" fmla="*/ 4392749 h 4540262"/>
              <a:gd name="connsiteX34" fmla="*/ 0 w 3154416"/>
              <a:gd name="connsiteY34"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241301 w 3154416"/>
              <a:gd name="connsiteY32" fmla="*/ 4527562 h 4540262"/>
              <a:gd name="connsiteX33" fmla="*/ 147513 w 3154416"/>
              <a:gd name="connsiteY33" fmla="*/ 4540262 h 4540262"/>
              <a:gd name="connsiteX34" fmla="*/ 0 w 3154416"/>
              <a:gd name="connsiteY34" fmla="*/ 4392749 h 4540262"/>
              <a:gd name="connsiteX35" fmla="*/ 0 w 3154416"/>
              <a:gd name="connsiteY35"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41301 w 3154416"/>
              <a:gd name="connsiteY33" fmla="*/ 4527562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4532 w 3154416"/>
              <a:gd name="connsiteY32" fmla="*/ 4537087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3951 w 3154416"/>
              <a:gd name="connsiteY31" fmla="*/ 4533912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4661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7664 w 3154416"/>
              <a:gd name="connsiteY26" fmla="*/ 4545818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0345"/>
              <a:gd name="connsiteY0" fmla="*/ 162765 h 4546612"/>
              <a:gd name="connsiteX1" fmla="*/ 147513 w 3150345"/>
              <a:gd name="connsiteY1" fmla="*/ 15252 h 4546612"/>
              <a:gd name="connsiteX2" fmla="*/ 361950 w 3150345"/>
              <a:gd name="connsiteY2" fmla="*/ 12712 h 4546612"/>
              <a:gd name="connsiteX3" fmla="*/ 857250 w 3150345"/>
              <a:gd name="connsiteY3" fmla="*/ 12 h 4546612"/>
              <a:gd name="connsiteX4" fmla="*/ 1276350 w 3150345"/>
              <a:gd name="connsiteY4" fmla="*/ 6362 h 4546612"/>
              <a:gd name="connsiteX5" fmla="*/ 1568450 w 3150345"/>
              <a:gd name="connsiteY5" fmla="*/ 6362 h 4546612"/>
              <a:gd name="connsiteX6" fmla="*/ 1708150 w 3150345"/>
              <a:gd name="connsiteY6" fmla="*/ 12712 h 4546612"/>
              <a:gd name="connsiteX7" fmla="*/ 2406650 w 3150345"/>
              <a:gd name="connsiteY7" fmla="*/ 6362 h 4546612"/>
              <a:gd name="connsiteX8" fmla="*/ 2736850 w 3150345"/>
              <a:gd name="connsiteY8" fmla="*/ 12 h 4546612"/>
              <a:gd name="connsiteX9" fmla="*/ 2995737 w 3150345"/>
              <a:gd name="connsiteY9" fmla="*/ 15252 h 4546612"/>
              <a:gd name="connsiteX10" fmla="*/ 3143250 w 3150345"/>
              <a:gd name="connsiteY10" fmla="*/ 162765 h 4546612"/>
              <a:gd name="connsiteX11" fmla="*/ 3136900 w 3150345"/>
              <a:gd name="connsiteY11" fmla="*/ 349262 h 4546612"/>
              <a:gd name="connsiteX12" fmla="*/ 3143250 w 3150345"/>
              <a:gd name="connsiteY12" fmla="*/ 615962 h 4546612"/>
              <a:gd name="connsiteX13" fmla="*/ 3143250 w 3150345"/>
              <a:gd name="connsiteY13" fmla="*/ 939812 h 4546612"/>
              <a:gd name="connsiteX14" fmla="*/ 3143251 w 3150345"/>
              <a:gd name="connsiteY14" fmla="*/ 1308112 h 4546612"/>
              <a:gd name="connsiteX15" fmla="*/ 3136901 w 3150345"/>
              <a:gd name="connsiteY15" fmla="*/ 1651012 h 4546612"/>
              <a:gd name="connsiteX16" fmla="*/ 3136901 w 3150345"/>
              <a:gd name="connsiteY16" fmla="*/ 1841512 h 4546612"/>
              <a:gd name="connsiteX17" fmla="*/ 3149600 w 3150345"/>
              <a:gd name="connsiteY17" fmla="*/ 2371737 h 4546612"/>
              <a:gd name="connsiteX18" fmla="*/ 3149601 w 3150345"/>
              <a:gd name="connsiteY18" fmla="*/ 2565412 h 4546612"/>
              <a:gd name="connsiteX19" fmla="*/ 3146425 w 3150345"/>
              <a:gd name="connsiteY19" fmla="*/ 2765437 h 4546612"/>
              <a:gd name="connsiteX20" fmla="*/ 3146425 w 3150345"/>
              <a:gd name="connsiteY20" fmla="*/ 2911487 h 4546612"/>
              <a:gd name="connsiteX21" fmla="*/ 3143250 w 3150345"/>
              <a:gd name="connsiteY21" fmla="*/ 3340112 h 4546612"/>
              <a:gd name="connsiteX22" fmla="*/ 3136900 w 3150345"/>
              <a:gd name="connsiteY22" fmla="*/ 3714762 h 4546612"/>
              <a:gd name="connsiteX23" fmla="*/ 3143250 w 3150345"/>
              <a:gd name="connsiteY23" fmla="*/ 4083062 h 4546612"/>
              <a:gd name="connsiteX24" fmla="*/ 3143250 w 3150345"/>
              <a:gd name="connsiteY24" fmla="*/ 4392749 h 4546612"/>
              <a:gd name="connsiteX25" fmla="*/ 2995737 w 3150345"/>
              <a:gd name="connsiteY25" fmla="*/ 4540262 h 4546612"/>
              <a:gd name="connsiteX26" fmla="*/ 2887664 w 3150345"/>
              <a:gd name="connsiteY26" fmla="*/ 4545818 h 4546612"/>
              <a:gd name="connsiteX27" fmla="*/ 2690019 w 3150345"/>
              <a:gd name="connsiteY27" fmla="*/ 4539468 h 4546612"/>
              <a:gd name="connsiteX28" fmla="*/ 2482851 w 3150345"/>
              <a:gd name="connsiteY28" fmla="*/ 4533912 h 4546612"/>
              <a:gd name="connsiteX29" fmla="*/ 1970882 w 3150345"/>
              <a:gd name="connsiteY29" fmla="*/ 4541850 h 4546612"/>
              <a:gd name="connsiteX30" fmla="*/ 1447801 w 3150345"/>
              <a:gd name="connsiteY30" fmla="*/ 4540262 h 4546612"/>
              <a:gd name="connsiteX31" fmla="*/ 1121570 w 3150345"/>
              <a:gd name="connsiteY31" fmla="*/ 4541056 h 4546612"/>
              <a:gd name="connsiteX32" fmla="*/ 694532 w 3150345"/>
              <a:gd name="connsiteY32" fmla="*/ 4537087 h 4546612"/>
              <a:gd name="connsiteX33" fmla="*/ 269876 w 3150345"/>
              <a:gd name="connsiteY33" fmla="*/ 4546612 h 4546612"/>
              <a:gd name="connsiteX34" fmla="*/ 147513 w 3150345"/>
              <a:gd name="connsiteY34" fmla="*/ 4540262 h 4546612"/>
              <a:gd name="connsiteX35" fmla="*/ 0 w 3150345"/>
              <a:gd name="connsiteY35" fmla="*/ 4392749 h 4546612"/>
              <a:gd name="connsiteX36" fmla="*/ 0 w 3150345"/>
              <a:gd name="connsiteY36"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79 w 3152724"/>
              <a:gd name="connsiteY37"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81 w 3152724"/>
              <a:gd name="connsiteY37" fmla="*/ 3850493 h 4546612"/>
              <a:gd name="connsiteX38" fmla="*/ 2379 w 3152724"/>
              <a:gd name="connsiteY38" fmla="*/ 162765 h 4546612"/>
              <a:gd name="connsiteX0" fmla="*/ 10926 w 3161271"/>
              <a:gd name="connsiteY0" fmla="*/ 162765 h 4546612"/>
              <a:gd name="connsiteX1" fmla="*/ 158439 w 3161271"/>
              <a:gd name="connsiteY1" fmla="*/ 15252 h 4546612"/>
              <a:gd name="connsiteX2" fmla="*/ 372876 w 3161271"/>
              <a:gd name="connsiteY2" fmla="*/ 12712 h 4546612"/>
              <a:gd name="connsiteX3" fmla="*/ 868176 w 3161271"/>
              <a:gd name="connsiteY3" fmla="*/ 12 h 4546612"/>
              <a:gd name="connsiteX4" fmla="*/ 1287276 w 3161271"/>
              <a:gd name="connsiteY4" fmla="*/ 6362 h 4546612"/>
              <a:gd name="connsiteX5" fmla="*/ 1579376 w 3161271"/>
              <a:gd name="connsiteY5" fmla="*/ 6362 h 4546612"/>
              <a:gd name="connsiteX6" fmla="*/ 1719076 w 3161271"/>
              <a:gd name="connsiteY6" fmla="*/ 12712 h 4546612"/>
              <a:gd name="connsiteX7" fmla="*/ 2417576 w 3161271"/>
              <a:gd name="connsiteY7" fmla="*/ 6362 h 4546612"/>
              <a:gd name="connsiteX8" fmla="*/ 2747776 w 3161271"/>
              <a:gd name="connsiteY8" fmla="*/ 12 h 4546612"/>
              <a:gd name="connsiteX9" fmla="*/ 3006663 w 3161271"/>
              <a:gd name="connsiteY9" fmla="*/ 15252 h 4546612"/>
              <a:gd name="connsiteX10" fmla="*/ 3154176 w 3161271"/>
              <a:gd name="connsiteY10" fmla="*/ 162765 h 4546612"/>
              <a:gd name="connsiteX11" fmla="*/ 3147826 w 3161271"/>
              <a:gd name="connsiteY11" fmla="*/ 349262 h 4546612"/>
              <a:gd name="connsiteX12" fmla="*/ 3154176 w 3161271"/>
              <a:gd name="connsiteY12" fmla="*/ 615962 h 4546612"/>
              <a:gd name="connsiteX13" fmla="*/ 3154176 w 3161271"/>
              <a:gd name="connsiteY13" fmla="*/ 939812 h 4546612"/>
              <a:gd name="connsiteX14" fmla="*/ 3154177 w 3161271"/>
              <a:gd name="connsiteY14" fmla="*/ 1308112 h 4546612"/>
              <a:gd name="connsiteX15" fmla="*/ 3147827 w 3161271"/>
              <a:gd name="connsiteY15" fmla="*/ 1651012 h 4546612"/>
              <a:gd name="connsiteX16" fmla="*/ 3147827 w 3161271"/>
              <a:gd name="connsiteY16" fmla="*/ 1841512 h 4546612"/>
              <a:gd name="connsiteX17" fmla="*/ 3160526 w 3161271"/>
              <a:gd name="connsiteY17" fmla="*/ 2371737 h 4546612"/>
              <a:gd name="connsiteX18" fmla="*/ 3160527 w 3161271"/>
              <a:gd name="connsiteY18" fmla="*/ 2565412 h 4546612"/>
              <a:gd name="connsiteX19" fmla="*/ 3157351 w 3161271"/>
              <a:gd name="connsiteY19" fmla="*/ 2765437 h 4546612"/>
              <a:gd name="connsiteX20" fmla="*/ 3157351 w 3161271"/>
              <a:gd name="connsiteY20" fmla="*/ 2911487 h 4546612"/>
              <a:gd name="connsiteX21" fmla="*/ 3154176 w 3161271"/>
              <a:gd name="connsiteY21" fmla="*/ 3340112 h 4546612"/>
              <a:gd name="connsiteX22" fmla="*/ 3147826 w 3161271"/>
              <a:gd name="connsiteY22" fmla="*/ 3714762 h 4546612"/>
              <a:gd name="connsiteX23" fmla="*/ 3154176 w 3161271"/>
              <a:gd name="connsiteY23" fmla="*/ 4083062 h 4546612"/>
              <a:gd name="connsiteX24" fmla="*/ 3154176 w 3161271"/>
              <a:gd name="connsiteY24" fmla="*/ 4392749 h 4546612"/>
              <a:gd name="connsiteX25" fmla="*/ 3006663 w 3161271"/>
              <a:gd name="connsiteY25" fmla="*/ 4540262 h 4546612"/>
              <a:gd name="connsiteX26" fmla="*/ 2898590 w 3161271"/>
              <a:gd name="connsiteY26" fmla="*/ 4545818 h 4546612"/>
              <a:gd name="connsiteX27" fmla="*/ 2700945 w 3161271"/>
              <a:gd name="connsiteY27" fmla="*/ 4539468 h 4546612"/>
              <a:gd name="connsiteX28" fmla="*/ 2493777 w 3161271"/>
              <a:gd name="connsiteY28" fmla="*/ 4533912 h 4546612"/>
              <a:gd name="connsiteX29" fmla="*/ 1981808 w 3161271"/>
              <a:gd name="connsiteY29" fmla="*/ 4541850 h 4546612"/>
              <a:gd name="connsiteX30" fmla="*/ 1458727 w 3161271"/>
              <a:gd name="connsiteY30" fmla="*/ 4540262 h 4546612"/>
              <a:gd name="connsiteX31" fmla="*/ 1132496 w 3161271"/>
              <a:gd name="connsiteY31" fmla="*/ 4541056 h 4546612"/>
              <a:gd name="connsiteX32" fmla="*/ 705458 w 3161271"/>
              <a:gd name="connsiteY32" fmla="*/ 4537087 h 4546612"/>
              <a:gd name="connsiteX33" fmla="*/ 280802 w 3161271"/>
              <a:gd name="connsiteY33" fmla="*/ 4546612 h 4546612"/>
              <a:gd name="connsiteX34" fmla="*/ 158439 w 3161271"/>
              <a:gd name="connsiteY34" fmla="*/ 4540262 h 4546612"/>
              <a:gd name="connsiteX35" fmla="*/ 10926 w 3161271"/>
              <a:gd name="connsiteY35" fmla="*/ 4392749 h 4546612"/>
              <a:gd name="connsiteX36" fmla="*/ 8547 w 3161271"/>
              <a:gd name="connsiteY36" fmla="*/ 4171962 h 4546612"/>
              <a:gd name="connsiteX37" fmla="*/ 10928 w 3161271"/>
              <a:gd name="connsiteY37" fmla="*/ 3850493 h 4546612"/>
              <a:gd name="connsiteX38" fmla="*/ 10928 w 3161271"/>
              <a:gd name="connsiteY38" fmla="*/ 3600462 h 4546612"/>
              <a:gd name="connsiteX39" fmla="*/ 10926 w 3161271"/>
              <a:gd name="connsiteY39" fmla="*/ 162765 h 4546612"/>
              <a:gd name="connsiteX0" fmla="*/ 13653 w 3163998"/>
              <a:gd name="connsiteY0" fmla="*/ 162765 h 4546612"/>
              <a:gd name="connsiteX1" fmla="*/ 161166 w 3163998"/>
              <a:gd name="connsiteY1" fmla="*/ 15252 h 4546612"/>
              <a:gd name="connsiteX2" fmla="*/ 375603 w 3163998"/>
              <a:gd name="connsiteY2" fmla="*/ 12712 h 4546612"/>
              <a:gd name="connsiteX3" fmla="*/ 870903 w 3163998"/>
              <a:gd name="connsiteY3" fmla="*/ 12 h 4546612"/>
              <a:gd name="connsiteX4" fmla="*/ 1290003 w 3163998"/>
              <a:gd name="connsiteY4" fmla="*/ 6362 h 4546612"/>
              <a:gd name="connsiteX5" fmla="*/ 1582103 w 3163998"/>
              <a:gd name="connsiteY5" fmla="*/ 6362 h 4546612"/>
              <a:gd name="connsiteX6" fmla="*/ 1721803 w 3163998"/>
              <a:gd name="connsiteY6" fmla="*/ 12712 h 4546612"/>
              <a:gd name="connsiteX7" fmla="*/ 2420303 w 3163998"/>
              <a:gd name="connsiteY7" fmla="*/ 6362 h 4546612"/>
              <a:gd name="connsiteX8" fmla="*/ 2750503 w 3163998"/>
              <a:gd name="connsiteY8" fmla="*/ 12 h 4546612"/>
              <a:gd name="connsiteX9" fmla="*/ 3009390 w 3163998"/>
              <a:gd name="connsiteY9" fmla="*/ 15252 h 4546612"/>
              <a:gd name="connsiteX10" fmla="*/ 3156903 w 3163998"/>
              <a:gd name="connsiteY10" fmla="*/ 162765 h 4546612"/>
              <a:gd name="connsiteX11" fmla="*/ 3150553 w 3163998"/>
              <a:gd name="connsiteY11" fmla="*/ 349262 h 4546612"/>
              <a:gd name="connsiteX12" fmla="*/ 3156903 w 3163998"/>
              <a:gd name="connsiteY12" fmla="*/ 615962 h 4546612"/>
              <a:gd name="connsiteX13" fmla="*/ 3156903 w 3163998"/>
              <a:gd name="connsiteY13" fmla="*/ 939812 h 4546612"/>
              <a:gd name="connsiteX14" fmla="*/ 3156904 w 3163998"/>
              <a:gd name="connsiteY14" fmla="*/ 1308112 h 4546612"/>
              <a:gd name="connsiteX15" fmla="*/ 3150554 w 3163998"/>
              <a:gd name="connsiteY15" fmla="*/ 1651012 h 4546612"/>
              <a:gd name="connsiteX16" fmla="*/ 3150554 w 3163998"/>
              <a:gd name="connsiteY16" fmla="*/ 1841512 h 4546612"/>
              <a:gd name="connsiteX17" fmla="*/ 3163253 w 3163998"/>
              <a:gd name="connsiteY17" fmla="*/ 2371737 h 4546612"/>
              <a:gd name="connsiteX18" fmla="*/ 3163254 w 3163998"/>
              <a:gd name="connsiteY18" fmla="*/ 2565412 h 4546612"/>
              <a:gd name="connsiteX19" fmla="*/ 3160078 w 3163998"/>
              <a:gd name="connsiteY19" fmla="*/ 2765437 h 4546612"/>
              <a:gd name="connsiteX20" fmla="*/ 3160078 w 3163998"/>
              <a:gd name="connsiteY20" fmla="*/ 2911487 h 4546612"/>
              <a:gd name="connsiteX21" fmla="*/ 3156903 w 3163998"/>
              <a:gd name="connsiteY21" fmla="*/ 3340112 h 4546612"/>
              <a:gd name="connsiteX22" fmla="*/ 3150553 w 3163998"/>
              <a:gd name="connsiteY22" fmla="*/ 3714762 h 4546612"/>
              <a:gd name="connsiteX23" fmla="*/ 3156903 w 3163998"/>
              <a:gd name="connsiteY23" fmla="*/ 4083062 h 4546612"/>
              <a:gd name="connsiteX24" fmla="*/ 3156903 w 3163998"/>
              <a:gd name="connsiteY24" fmla="*/ 4392749 h 4546612"/>
              <a:gd name="connsiteX25" fmla="*/ 3009390 w 3163998"/>
              <a:gd name="connsiteY25" fmla="*/ 4540262 h 4546612"/>
              <a:gd name="connsiteX26" fmla="*/ 2901317 w 3163998"/>
              <a:gd name="connsiteY26" fmla="*/ 4545818 h 4546612"/>
              <a:gd name="connsiteX27" fmla="*/ 2703672 w 3163998"/>
              <a:gd name="connsiteY27" fmla="*/ 4539468 h 4546612"/>
              <a:gd name="connsiteX28" fmla="*/ 2496504 w 3163998"/>
              <a:gd name="connsiteY28" fmla="*/ 4533912 h 4546612"/>
              <a:gd name="connsiteX29" fmla="*/ 1984535 w 3163998"/>
              <a:gd name="connsiteY29" fmla="*/ 4541850 h 4546612"/>
              <a:gd name="connsiteX30" fmla="*/ 1461454 w 3163998"/>
              <a:gd name="connsiteY30" fmla="*/ 4540262 h 4546612"/>
              <a:gd name="connsiteX31" fmla="*/ 1135223 w 3163998"/>
              <a:gd name="connsiteY31" fmla="*/ 4541056 h 4546612"/>
              <a:gd name="connsiteX32" fmla="*/ 708185 w 3163998"/>
              <a:gd name="connsiteY32" fmla="*/ 4537087 h 4546612"/>
              <a:gd name="connsiteX33" fmla="*/ 283529 w 3163998"/>
              <a:gd name="connsiteY33" fmla="*/ 4546612 h 4546612"/>
              <a:gd name="connsiteX34" fmla="*/ 161166 w 3163998"/>
              <a:gd name="connsiteY34" fmla="*/ 4540262 h 4546612"/>
              <a:gd name="connsiteX35" fmla="*/ 13653 w 3163998"/>
              <a:gd name="connsiteY35" fmla="*/ 4392749 h 4546612"/>
              <a:gd name="connsiteX36" fmla="*/ 11274 w 3163998"/>
              <a:gd name="connsiteY36" fmla="*/ 4171962 h 4546612"/>
              <a:gd name="connsiteX37" fmla="*/ 13655 w 3163998"/>
              <a:gd name="connsiteY37" fmla="*/ 3850493 h 4546612"/>
              <a:gd name="connsiteX38" fmla="*/ 13655 w 3163998"/>
              <a:gd name="connsiteY38" fmla="*/ 3600462 h 4546612"/>
              <a:gd name="connsiteX39" fmla="*/ 6512 w 3163998"/>
              <a:gd name="connsiteY39" fmla="*/ 2897993 h 4546612"/>
              <a:gd name="connsiteX40" fmla="*/ 13653 w 3163998"/>
              <a:gd name="connsiteY40" fmla="*/ 162765 h 4546612"/>
              <a:gd name="connsiteX0" fmla="*/ 15523 w 3165868"/>
              <a:gd name="connsiteY0" fmla="*/ 162765 h 4546612"/>
              <a:gd name="connsiteX1" fmla="*/ 163036 w 3165868"/>
              <a:gd name="connsiteY1" fmla="*/ 15252 h 4546612"/>
              <a:gd name="connsiteX2" fmla="*/ 377473 w 3165868"/>
              <a:gd name="connsiteY2" fmla="*/ 12712 h 4546612"/>
              <a:gd name="connsiteX3" fmla="*/ 872773 w 3165868"/>
              <a:gd name="connsiteY3" fmla="*/ 12 h 4546612"/>
              <a:gd name="connsiteX4" fmla="*/ 1291873 w 3165868"/>
              <a:gd name="connsiteY4" fmla="*/ 6362 h 4546612"/>
              <a:gd name="connsiteX5" fmla="*/ 1583973 w 3165868"/>
              <a:gd name="connsiteY5" fmla="*/ 6362 h 4546612"/>
              <a:gd name="connsiteX6" fmla="*/ 1723673 w 3165868"/>
              <a:gd name="connsiteY6" fmla="*/ 12712 h 4546612"/>
              <a:gd name="connsiteX7" fmla="*/ 2422173 w 3165868"/>
              <a:gd name="connsiteY7" fmla="*/ 6362 h 4546612"/>
              <a:gd name="connsiteX8" fmla="*/ 2752373 w 3165868"/>
              <a:gd name="connsiteY8" fmla="*/ 12 h 4546612"/>
              <a:gd name="connsiteX9" fmla="*/ 3011260 w 3165868"/>
              <a:gd name="connsiteY9" fmla="*/ 15252 h 4546612"/>
              <a:gd name="connsiteX10" fmla="*/ 3158773 w 3165868"/>
              <a:gd name="connsiteY10" fmla="*/ 162765 h 4546612"/>
              <a:gd name="connsiteX11" fmla="*/ 3152423 w 3165868"/>
              <a:gd name="connsiteY11" fmla="*/ 349262 h 4546612"/>
              <a:gd name="connsiteX12" fmla="*/ 3158773 w 3165868"/>
              <a:gd name="connsiteY12" fmla="*/ 615962 h 4546612"/>
              <a:gd name="connsiteX13" fmla="*/ 3158773 w 3165868"/>
              <a:gd name="connsiteY13" fmla="*/ 939812 h 4546612"/>
              <a:gd name="connsiteX14" fmla="*/ 3158774 w 3165868"/>
              <a:gd name="connsiteY14" fmla="*/ 1308112 h 4546612"/>
              <a:gd name="connsiteX15" fmla="*/ 3152424 w 3165868"/>
              <a:gd name="connsiteY15" fmla="*/ 1651012 h 4546612"/>
              <a:gd name="connsiteX16" fmla="*/ 3152424 w 3165868"/>
              <a:gd name="connsiteY16" fmla="*/ 1841512 h 4546612"/>
              <a:gd name="connsiteX17" fmla="*/ 3165123 w 3165868"/>
              <a:gd name="connsiteY17" fmla="*/ 2371737 h 4546612"/>
              <a:gd name="connsiteX18" fmla="*/ 3165124 w 3165868"/>
              <a:gd name="connsiteY18" fmla="*/ 2565412 h 4546612"/>
              <a:gd name="connsiteX19" fmla="*/ 3161948 w 3165868"/>
              <a:gd name="connsiteY19" fmla="*/ 2765437 h 4546612"/>
              <a:gd name="connsiteX20" fmla="*/ 3161948 w 3165868"/>
              <a:gd name="connsiteY20" fmla="*/ 2911487 h 4546612"/>
              <a:gd name="connsiteX21" fmla="*/ 3158773 w 3165868"/>
              <a:gd name="connsiteY21" fmla="*/ 3340112 h 4546612"/>
              <a:gd name="connsiteX22" fmla="*/ 3152423 w 3165868"/>
              <a:gd name="connsiteY22" fmla="*/ 3714762 h 4546612"/>
              <a:gd name="connsiteX23" fmla="*/ 3158773 w 3165868"/>
              <a:gd name="connsiteY23" fmla="*/ 4083062 h 4546612"/>
              <a:gd name="connsiteX24" fmla="*/ 3158773 w 3165868"/>
              <a:gd name="connsiteY24" fmla="*/ 4392749 h 4546612"/>
              <a:gd name="connsiteX25" fmla="*/ 3011260 w 3165868"/>
              <a:gd name="connsiteY25" fmla="*/ 4540262 h 4546612"/>
              <a:gd name="connsiteX26" fmla="*/ 2903187 w 3165868"/>
              <a:gd name="connsiteY26" fmla="*/ 4545818 h 4546612"/>
              <a:gd name="connsiteX27" fmla="*/ 2705542 w 3165868"/>
              <a:gd name="connsiteY27" fmla="*/ 4539468 h 4546612"/>
              <a:gd name="connsiteX28" fmla="*/ 2498374 w 3165868"/>
              <a:gd name="connsiteY28" fmla="*/ 4533912 h 4546612"/>
              <a:gd name="connsiteX29" fmla="*/ 1986405 w 3165868"/>
              <a:gd name="connsiteY29" fmla="*/ 4541850 h 4546612"/>
              <a:gd name="connsiteX30" fmla="*/ 1463324 w 3165868"/>
              <a:gd name="connsiteY30" fmla="*/ 4540262 h 4546612"/>
              <a:gd name="connsiteX31" fmla="*/ 1137093 w 3165868"/>
              <a:gd name="connsiteY31" fmla="*/ 4541056 h 4546612"/>
              <a:gd name="connsiteX32" fmla="*/ 710055 w 3165868"/>
              <a:gd name="connsiteY32" fmla="*/ 4537087 h 4546612"/>
              <a:gd name="connsiteX33" fmla="*/ 285399 w 3165868"/>
              <a:gd name="connsiteY33" fmla="*/ 4546612 h 4546612"/>
              <a:gd name="connsiteX34" fmla="*/ 163036 w 3165868"/>
              <a:gd name="connsiteY34" fmla="*/ 4540262 h 4546612"/>
              <a:gd name="connsiteX35" fmla="*/ 15523 w 3165868"/>
              <a:gd name="connsiteY35" fmla="*/ 4392749 h 4546612"/>
              <a:gd name="connsiteX36" fmla="*/ 13144 w 3165868"/>
              <a:gd name="connsiteY36" fmla="*/ 4171962 h 4546612"/>
              <a:gd name="connsiteX37" fmla="*/ 15525 w 3165868"/>
              <a:gd name="connsiteY37" fmla="*/ 3850493 h 4546612"/>
              <a:gd name="connsiteX38" fmla="*/ 15525 w 3165868"/>
              <a:gd name="connsiteY38" fmla="*/ 3600462 h 4546612"/>
              <a:gd name="connsiteX39" fmla="*/ 8382 w 3165868"/>
              <a:gd name="connsiteY39" fmla="*/ 2897993 h 4546612"/>
              <a:gd name="connsiteX40" fmla="*/ 3620 w 3165868"/>
              <a:gd name="connsiteY40" fmla="*/ 2221718 h 4546612"/>
              <a:gd name="connsiteX41" fmla="*/ 15523 w 3165868"/>
              <a:gd name="connsiteY41" fmla="*/ 162765 h 4546612"/>
              <a:gd name="connsiteX0" fmla="*/ 16510 w 3166855"/>
              <a:gd name="connsiteY0" fmla="*/ 162765 h 4546612"/>
              <a:gd name="connsiteX1" fmla="*/ 164023 w 3166855"/>
              <a:gd name="connsiteY1" fmla="*/ 15252 h 4546612"/>
              <a:gd name="connsiteX2" fmla="*/ 378460 w 3166855"/>
              <a:gd name="connsiteY2" fmla="*/ 12712 h 4546612"/>
              <a:gd name="connsiteX3" fmla="*/ 873760 w 3166855"/>
              <a:gd name="connsiteY3" fmla="*/ 12 h 4546612"/>
              <a:gd name="connsiteX4" fmla="*/ 1292860 w 3166855"/>
              <a:gd name="connsiteY4" fmla="*/ 6362 h 4546612"/>
              <a:gd name="connsiteX5" fmla="*/ 1584960 w 3166855"/>
              <a:gd name="connsiteY5" fmla="*/ 6362 h 4546612"/>
              <a:gd name="connsiteX6" fmla="*/ 1724660 w 3166855"/>
              <a:gd name="connsiteY6" fmla="*/ 12712 h 4546612"/>
              <a:gd name="connsiteX7" fmla="*/ 2423160 w 3166855"/>
              <a:gd name="connsiteY7" fmla="*/ 6362 h 4546612"/>
              <a:gd name="connsiteX8" fmla="*/ 2753360 w 3166855"/>
              <a:gd name="connsiteY8" fmla="*/ 12 h 4546612"/>
              <a:gd name="connsiteX9" fmla="*/ 3012247 w 3166855"/>
              <a:gd name="connsiteY9" fmla="*/ 15252 h 4546612"/>
              <a:gd name="connsiteX10" fmla="*/ 3159760 w 3166855"/>
              <a:gd name="connsiteY10" fmla="*/ 162765 h 4546612"/>
              <a:gd name="connsiteX11" fmla="*/ 3153410 w 3166855"/>
              <a:gd name="connsiteY11" fmla="*/ 349262 h 4546612"/>
              <a:gd name="connsiteX12" fmla="*/ 3159760 w 3166855"/>
              <a:gd name="connsiteY12" fmla="*/ 615962 h 4546612"/>
              <a:gd name="connsiteX13" fmla="*/ 3159760 w 3166855"/>
              <a:gd name="connsiteY13" fmla="*/ 939812 h 4546612"/>
              <a:gd name="connsiteX14" fmla="*/ 3159761 w 3166855"/>
              <a:gd name="connsiteY14" fmla="*/ 1308112 h 4546612"/>
              <a:gd name="connsiteX15" fmla="*/ 3153411 w 3166855"/>
              <a:gd name="connsiteY15" fmla="*/ 1651012 h 4546612"/>
              <a:gd name="connsiteX16" fmla="*/ 3153411 w 3166855"/>
              <a:gd name="connsiteY16" fmla="*/ 1841512 h 4546612"/>
              <a:gd name="connsiteX17" fmla="*/ 3166110 w 3166855"/>
              <a:gd name="connsiteY17" fmla="*/ 2371737 h 4546612"/>
              <a:gd name="connsiteX18" fmla="*/ 3166111 w 3166855"/>
              <a:gd name="connsiteY18" fmla="*/ 2565412 h 4546612"/>
              <a:gd name="connsiteX19" fmla="*/ 3162935 w 3166855"/>
              <a:gd name="connsiteY19" fmla="*/ 2765437 h 4546612"/>
              <a:gd name="connsiteX20" fmla="*/ 3162935 w 3166855"/>
              <a:gd name="connsiteY20" fmla="*/ 2911487 h 4546612"/>
              <a:gd name="connsiteX21" fmla="*/ 3159760 w 3166855"/>
              <a:gd name="connsiteY21" fmla="*/ 3340112 h 4546612"/>
              <a:gd name="connsiteX22" fmla="*/ 3153410 w 3166855"/>
              <a:gd name="connsiteY22" fmla="*/ 3714762 h 4546612"/>
              <a:gd name="connsiteX23" fmla="*/ 3159760 w 3166855"/>
              <a:gd name="connsiteY23" fmla="*/ 4083062 h 4546612"/>
              <a:gd name="connsiteX24" fmla="*/ 3159760 w 3166855"/>
              <a:gd name="connsiteY24" fmla="*/ 4392749 h 4546612"/>
              <a:gd name="connsiteX25" fmla="*/ 3012247 w 3166855"/>
              <a:gd name="connsiteY25" fmla="*/ 4540262 h 4546612"/>
              <a:gd name="connsiteX26" fmla="*/ 2904174 w 3166855"/>
              <a:gd name="connsiteY26" fmla="*/ 4545818 h 4546612"/>
              <a:gd name="connsiteX27" fmla="*/ 2706529 w 3166855"/>
              <a:gd name="connsiteY27" fmla="*/ 4539468 h 4546612"/>
              <a:gd name="connsiteX28" fmla="*/ 2499361 w 3166855"/>
              <a:gd name="connsiteY28" fmla="*/ 4533912 h 4546612"/>
              <a:gd name="connsiteX29" fmla="*/ 1987392 w 3166855"/>
              <a:gd name="connsiteY29" fmla="*/ 4541850 h 4546612"/>
              <a:gd name="connsiteX30" fmla="*/ 1464311 w 3166855"/>
              <a:gd name="connsiteY30" fmla="*/ 4540262 h 4546612"/>
              <a:gd name="connsiteX31" fmla="*/ 1138080 w 3166855"/>
              <a:gd name="connsiteY31" fmla="*/ 4541056 h 4546612"/>
              <a:gd name="connsiteX32" fmla="*/ 711042 w 3166855"/>
              <a:gd name="connsiteY32" fmla="*/ 4537087 h 4546612"/>
              <a:gd name="connsiteX33" fmla="*/ 286386 w 3166855"/>
              <a:gd name="connsiteY33" fmla="*/ 4546612 h 4546612"/>
              <a:gd name="connsiteX34" fmla="*/ 164023 w 3166855"/>
              <a:gd name="connsiteY34" fmla="*/ 4540262 h 4546612"/>
              <a:gd name="connsiteX35" fmla="*/ 16510 w 3166855"/>
              <a:gd name="connsiteY35" fmla="*/ 4392749 h 4546612"/>
              <a:gd name="connsiteX36" fmla="*/ 14131 w 3166855"/>
              <a:gd name="connsiteY36" fmla="*/ 4171962 h 4546612"/>
              <a:gd name="connsiteX37" fmla="*/ 16512 w 3166855"/>
              <a:gd name="connsiteY37" fmla="*/ 3850493 h 4546612"/>
              <a:gd name="connsiteX38" fmla="*/ 16512 w 3166855"/>
              <a:gd name="connsiteY38" fmla="*/ 3600462 h 4546612"/>
              <a:gd name="connsiteX39" fmla="*/ 9369 w 3166855"/>
              <a:gd name="connsiteY39" fmla="*/ 2897993 h 4546612"/>
              <a:gd name="connsiteX40" fmla="*/ 4607 w 3166855"/>
              <a:gd name="connsiteY40" fmla="*/ 2221718 h 4546612"/>
              <a:gd name="connsiteX41" fmla="*/ 2226 w 3166855"/>
              <a:gd name="connsiteY41" fmla="*/ 1657362 h 4546612"/>
              <a:gd name="connsiteX42" fmla="*/ 16510 w 3166855"/>
              <a:gd name="connsiteY42" fmla="*/ 162765 h 4546612"/>
              <a:gd name="connsiteX0" fmla="*/ 17751 w 3168096"/>
              <a:gd name="connsiteY0" fmla="*/ 162765 h 4546612"/>
              <a:gd name="connsiteX1" fmla="*/ 165264 w 3168096"/>
              <a:gd name="connsiteY1" fmla="*/ 15252 h 4546612"/>
              <a:gd name="connsiteX2" fmla="*/ 379701 w 3168096"/>
              <a:gd name="connsiteY2" fmla="*/ 12712 h 4546612"/>
              <a:gd name="connsiteX3" fmla="*/ 875001 w 3168096"/>
              <a:gd name="connsiteY3" fmla="*/ 12 h 4546612"/>
              <a:gd name="connsiteX4" fmla="*/ 1294101 w 3168096"/>
              <a:gd name="connsiteY4" fmla="*/ 6362 h 4546612"/>
              <a:gd name="connsiteX5" fmla="*/ 1586201 w 3168096"/>
              <a:gd name="connsiteY5" fmla="*/ 6362 h 4546612"/>
              <a:gd name="connsiteX6" fmla="*/ 1725901 w 3168096"/>
              <a:gd name="connsiteY6" fmla="*/ 12712 h 4546612"/>
              <a:gd name="connsiteX7" fmla="*/ 2424401 w 3168096"/>
              <a:gd name="connsiteY7" fmla="*/ 6362 h 4546612"/>
              <a:gd name="connsiteX8" fmla="*/ 2754601 w 3168096"/>
              <a:gd name="connsiteY8" fmla="*/ 12 h 4546612"/>
              <a:gd name="connsiteX9" fmla="*/ 3013488 w 3168096"/>
              <a:gd name="connsiteY9" fmla="*/ 15252 h 4546612"/>
              <a:gd name="connsiteX10" fmla="*/ 3161001 w 3168096"/>
              <a:gd name="connsiteY10" fmla="*/ 162765 h 4546612"/>
              <a:gd name="connsiteX11" fmla="*/ 3154651 w 3168096"/>
              <a:gd name="connsiteY11" fmla="*/ 349262 h 4546612"/>
              <a:gd name="connsiteX12" fmla="*/ 3161001 w 3168096"/>
              <a:gd name="connsiteY12" fmla="*/ 615962 h 4546612"/>
              <a:gd name="connsiteX13" fmla="*/ 3161001 w 3168096"/>
              <a:gd name="connsiteY13" fmla="*/ 939812 h 4546612"/>
              <a:gd name="connsiteX14" fmla="*/ 3161002 w 3168096"/>
              <a:gd name="connsiteY14" fmla="*/ 1308112 h 4546612"/>
              <a:gd name="connsiteX15" fmla="*/ 3154652 w 3168096"/>
              <a:gd name="connsiteY15" fmla="*/ 1651012 h 4546612"/>
              <a:gd name="connsiteX16" fmla="*/ 3154652 w 3168096"/>
              <a:gd name="connsiteY16" fmla="*/ 1841512 h 4546612"/>
              <a:gd name="connsiteX17" fmla="*/ 3167351 w 3168096"/>
              <a:gd name="connsiteY17" fmla="*/ 2371737 h 4546612"/>
              <a:gd name="connsiteX18" fmla="*/ 3167352 w 3168096"/>
              <a:gd name="connsiteY18" fmla="*/ 2565412 h 4546612"/>
              <a:gd name="connsiteX19" fmla="*/ 3164176 w 3168096"/>
              <a:gd name="connsiteY19" fmla="*/ 2765437 h 4546612"/>
              <a:gd name="connsiteX20" fmla="*/ 3164176 w 3168096"/>
              <a:gd name="connsiteY20" fmla="*/ 2911487 h 4546612"/>
              <a:gd name="connsiteX21" fmla="*/ 3161001 w 3168096"/>
              <a:gd name="connsiteY21" fmla="*/ 3340112 h 4546612"/>
              <a:gd name="connsiteX22" fmla="*/ 3154651 w 3168096"/>
              <a:gd name="connsiteY22" fmla="*/ 3714762 h 4546612"/>
              <a:gd name="connsiteX23" fmla="*/ 3161001 w 3168096"/>
              <a:gd name="connsiteY23" fmla="*/ 4083062 h 4546612"/>
              <a:gd name="connsiteX24" fmla="*/ 3161001 w 3168096"/>
              <a:gd name="connsiteY24" fmla="*/ 4392749 h 4546612"/>
              <a:gd name="connsiteX25" fmla="*/ 3013488 w 3168096"/>
              <a:gd name="connsiteY25" fmla="*/ 4540262 h 4546612"/>
              <a:gd name="connsiteX26" fmla="*/ 2905415 w 3168096"/>
              <a:gd name="connsiteY26" fmla="*/ 4545818 h 4546612"/>
              <a:gd name="connsiteX27" fmla="*/ 2707770 w 3168096"/>
              <a:gd name="connsiteY27" fmla="*/ 4539468 h 4546612"/>
              <a:gd name="connsiteX28" fmla="*/ 2500602 w 3168096"/>
              <a:gd name="connsiteY28" fmla="*/ 4533912 h 4546612"/>
              <a:gd name="connsiteX29" fmla="*/ 1988633 w 3168096"/>
              <a:gd name="connsiteY29" fmla="*/ 4541850 h 4546612"/>
              <a:gd name="connsiteX30" fmla="*/ 1465552 w 3168096"/>
              <a:gd name="connsiteY30" fmla="*/ 4540262 h 4546612"/>
              <a:gd name="connsiteX31" fmla="*/ 1139321 w 3168096"/>
              <a:gd name="connsiteY31" fmla="*/ 4541056 h 4546612"/>
              <a:gd name="connsiteX32" fmla="*/ 712283 w 3168096"/>
              <a:gd name="connsiteY32" fmla="*/ 4537087 h 4546612"/>
              <a:gd name="connsiteX33" fmla="*/ 287627 w 3168096"/>
              <a:gd name="connsiteY33" fmla="*/ 4546612 h 4546612"/>
              <a:gd name="connsiteX34" fmla="*/ 165264 w 3168096"/>
              <a:gd name="connsiteY34" fmla="*/ 4540262 h 4546612"/>
              <a:gd name="connsiteX35" fmla="*/ 17751 w 3168096"/>
              <a:gd name="connsiteY35" fmla="*/ 4392749 h 4546612"/>
              <a:gd name="connsiteX36" fmla="*/ 15372 w 3168096"/>
              <a:gd name="connsiteY36" fmla="*/ 4171962 h 4546612"/>
              <a:gd name="connsiteX37" fmla="*/ 17753 w 3168096"/>
              <a:gd name="connsiteY37" fmla="*/ 3850493 h 4546612"/>
              <a:gd name="connsiteX38" fmla="*/ 17753 w 3168096"/>
              <a:gd name="connsiteY38" fmla="*/ 3600462 h 4546612"/>
              <a:gd name="connsiteX39" fmla="*/ 10610 w 3168096"/>
              <a:gd name="connsiteY39" fmla="*/ 2897993 h 4546612"/>
              <a:gd name="connsiteX40" fmla="*/ 5848 w 3168096"/>
              <a:gd name="connsiteY40" fmla="*/ 2221718 h 4546612"/>
              <a:gd name="connsiteX41" fmla="*/ 3467 w 3168096"/>
              <a:gd name="connsiteY41" fmla="*/ 1657362 h 4546612"/>
              <a:gd name="connsiteX42" fmla="*/ 1086 w 3168096"/>
              <a:gd name="connsiteY42" fmla="*/ 1366850 h 4546612"/>
              <a:gd name="connsiteX43" fmla="*/ 17751 w 3168096"/>
              <a:gd name="connsiteY43"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7992 w 3168337"/>
              <a:gd name="connsiteY44"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7992 w 3168337"/>
              <a:gd name="connsiteY45"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5616 w 3168337"/>
              <a:gd name="connsiteY45" fmla="*/ 27623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3235 w 3168337"/>
              <a:gd name="connsiteY44" fmla="*/ 533413 h 4546612"/>
              <a:gd name="connsiteX45" fmla="*/ 15616 w 3168337"/>
              <a:gd name="connsiteY45" fmla="*/ 276237 h 4546612"/>
              <a:gd name="connsiteX46" fmla="*/ 17992 w 3168337"/>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0276 w 3167762"/>
              <a:gd name="connsiteY39" fmla="*/ 2897993 h 4546612"/>
              <a:gd name="connsiteX40" fmla="*/ 5514 w 3167762"/>
              <a:gd name="connsiteY40" fmla="*/ 2221718 h 4546612"/>
              <a:gd name="connsiteX41" fmla="*/ 3133 w 3167762"/>
              <a:gd name="connsiteY41" fmla="*/ 1657362 h 4546612"/>
              <a:gd name="connsiteX42" fmla="*/ 752 w 3167762"/>
              <a:gd name="connsiteY42" fmla="*/ 1366850 h 4546612"/>
              <a:gd name="connsiteX43" fmla="*/ 5514 w 3167762"/>
              <a:gd name="connsiteY43" fmla="*/ 1040618 h 4546612"/>
              <a:gd name="connsiteX44" fmla="*/ 12660 w 3167762"/>
              <a:gd name="connsiteY44" fmla="*/ 533413 h 4546612"/>
              <a:gd name="connsiteX45" fmla="*/ 15041 w 3167762"/>
              <a:gd name="connsiteY45" fmla="*/ 276237 h 4546612"/>
              <a:gd name="connsiteX46" fmla="*/ 17417 w 3167762"/>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5514 w 3167762"/>
              <a:gd name="connsiteY41" fmla="*/ 2221718 h 4546612"/>
              <a:gd name="connsiteX42" fmla="*/ 3133 w 3167762"/>
              <a:gd name="connsiteY42" fmla="*/ 1657362 h 4546612"/>
              <a:gd name="connsiteX43" fmla="*/ 752 w 3167762"/>
              <a:gd name="connsiteY43" fmla="*/ 1366850 h 4546612"/>
              <a:gd name="connsiteX44" fmla="*/ 5514 w 3167762"/>
              <a:gd name="connsiteY44" fmla="*/ 1040618 h 4546612"/>
              <a:gd name="connsiteX45" fmla="*/ 12660 w 3167762"/>
              <a:gd name="connsiteY45" fmla="*/ 533413 h 4546612"/>
              <a:gd name="connsiteX46" fmla="*/ 15041 w 3167762"/>
              <a:gd name="connsiteY46" fmla="*/ 276237 h 4546612"/>
              <a:gd name="connsiteX47" fmla="*/ 17417 w 3167762"/>
              <a:gd name="connsiteY47"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99685"/>
              <a:gd name="connsiteY0" fmla="*/ 162765 h 4546612"/>
              <a:gd name="connsiteX1" fmla="*/ 164930 w 3199685"/>
              <a:gd name="connsiteY1" fmla="*/ 15252 h 4546612"/>
              <a:gd name="connsiteX2" fmla="*/ 379367 w 3199685"/>
              <a:gd name="connsiteY2" fmla="*/ 12712 h 4546612"/>
              <a:gd name="connsiteX3" fmla="*/ 874667 w 3199685"/>
              <a:gd name="connsiteY3" fmla="*/ 12 h 4546612"/>
              <a:gd name="connsiteX4" fmla="*/ 1293767 w 3199685"/>
              <a:gd name="connsiteY4" fmla="*/ 6362 h 4546612"/>
              <a:gd name="connsiteX5" fmla="*/ 1585867 w 3199685"/>
              <a:gd name="connsiteY5" fmla="*/ 6362 h 4546612"/>
              <a:gd name="connsiteX6" fmla="*/ 1725567 w 3199685"/>
              <a:gd name="connsiteY6" fmla="*/ 12712 h 4546612"/>
              <a:gd name="connsiteX7" fmla="*/ 2424067 w 3199685"/>
              <a:gd name="connsiteY7" fmla="*/ 6362 h 4546612"/>
              <a:gd name="connsiteX8" fmla="*/ 2754267 w 3199685"/>
              <a:gd name="connsiteY8" fmla="*/ 12 h 4546612"/>
              <a:gd name="connsiteX9" fmla="*/ 3013154 w 3199685"/>
              <a:gd name="connsiteY9" fmla="*/ 15252 h 4546612"/>
              <a:gd name="connsiteX10" fmla="*/ 3160667 w 3199685"/>
              <a:gd name="connsiteY10" fmla="*/ 162765 h 4546612"/>
              <a:gd name="connsiteX11" fmla="*/ 3154317 w 3199685"/>
              <a:gd name="connsiteY11" fmla="*/ 349262 h 4546612"/>
              <a:gd name="connsiteX12" fmla="*/ 3160667 w 3199685"/>
              <a:gd name="connsiteY12" fmla="*/ 615962 h 4546612"/>
              <a:gd name="connsiteX13" fmla="*/ 3160667 w 3199685"/>
              <a:gd name="connsiteY13" fmla="*/ 939812 h 4546612"/>
              <a:gd name="connsiteX14" fmla="*/ 3198768 w 3199685"/>
              <a:gd name="connsiteY14" fmla="*/ 1236674 h 4546612"/>
              <a:gd name="connsiteX15" fmla="*/ 3154318 w 3199685"/>
              <a:gd name="connsiteY15" fmla="*/ 1651012 h 4546612"/>
              <a:gd name="connsiteX16" fmla="*/ 3154318 w 3199685"/>
              <a:gd name="connsiteY16" fmla="*/ 1841512 h 4546612"/>
              <a:gd name="connsiteX17" fmla="*/ 3167017 w 3199685"/>
              <a:gd name="connsiteY17" fmla="*/ 2371737 h 4546612"/>
              <a:gd name="connsiteX18" fmla="*/ 3167018 w 3199685"/>
              <a:gd name="connsiteY18" fmla="*/ 2565412 h 4546612"/>
              <a:gd name="connsiteX19" fmla="*/ 3163842 w 3199685"/>
              <a:gd name="connsiteY19" fmla="*/ 2765437 h 4546612"/>
              <a:gd name="connsiteX20" fmla="*/ 3163842 w 3199685"/>
              <a:gd name="connsiteY20" fmla="*/ 2911487 h 4546612"/>
              <a:gd name="connsiteX21" fmla="*/ 3160667 w 3199685"/>
              <a:gd name="connsiteY21" fmla="*/ 3340112 h 4546612"/>
              <a:gd name="connsiteX22" fmla="*/ 3154317 w 3199685"/>
              <a:gd name="connsiteY22" fmla="*/ 3714762 h 4546612"/>
              <a:gd name="connsiteX23" fmla="*/ 3160667 w 3199685"/>
              <a:gd name="connsiteY23" fmla="*/ 4083062 h 4546612"/>
              <a:gd name="connsiteX24" fmla="*/ 3160667 w 3199685"/>
              <a:gd name="connsiteY24" fmla="*/ 4392749 h 4546612"/>
              <a:gd name="connsiteX25" fmla="*/ 3013154 w 3199685"/>
              <a:gd name="connsiteY25" fmla="*/ 4540262 h 4546612"/>
              <a:gd name="connsiteX26" fmla="*/ 2905081 w 3199685"/>
              <a:gd name="connsiteY26" fmla="*/ 4545818 h 4546612"/>
              <a:gd name="connsiteX27" fmla="*/ 2707436 w 3199685"/>
              <a:gd name="connsiteY27" fmla="*/ 4539468 h 4546612"/>
              <a:gd name="connsiteX28" fmla="*/ 2500268 w 3199685"/>
              <a:gd name="connsiteY28" fmla="*/ 4533912 h 4546612"/>
              <a:gd name="connsiteX29" fmla="*/ 1988299 w 3199685"/>
              <a:gd name="connsiteY29" fmla="*/ 4541850 h 4546612"/>
              <a:gd name="connsiteX30" fmla="*/ 1465218 w 3199685"/>
              <a:gd name="connsiteY30" fmla="*/ 4540262 h 4546612"/>
              <a:gd name="connsiteX31" fmla="*/ 1138987 w 3199685"/>
              <a:gd name="connsiteY31" fmla="*/ 4541056 h 4546612"/>
              <a:gd name="connsiteX32" fmla="*/ 711949 w 3199685"/>
              <a:gd name="connsiteY32" fmla="*/ 4537087 h 4546612"/>
              <a:gd name="connsiteX33" fmla="*/ 287293 w 3199685"/>
              <a:gd name="connsiteY33" fmla="*/ 4546612 h 4546612"/>
              <a:gd name="connsiteX34" fmla="*/ 164930 w 3199685"/>
              <a:gd name="connsiteY34" fmla="*/ 4540262 h 4546612"/>
              <a:gd name="connsiteX35" fmla="*/ 17417 w 3199685"/>
              <a:gd name="connsiteY35" fmla="*/ 4392749 h 4546612"/>
              <a:gd name="connsiteX36" fmla="*/ 15038 w 3199685"/>
              <a:gd name="connsiteY36" fmla="*/ 4171962 h 4546612"/>
              <a:gd name="connsiteX37" fmla="*/ 17419 w 3199685"/>
              <a:gd name="connsiteY37" fmla="*/ 3850493 h 4546612"/>
              <a:gd name="connsiteX38" fmla="*/ 17419 w 3199685"/>
              <a:gd name="connsiteY38" fmla="*/ 3600462 h 4546612"/>
              <a:gd name="connsiteX39" fmla="*/ 15040 w 3199685"/>
              <a:gd name="connsiteY39" fmla="*/ 3217081 h 4546612"/>
              <a:gd name="connsiteX40" fmla="*/ 10276 w 3199685"/>
              <a:gd name="connsiteY40" fmla="*/ 2897993 h 4546612"/>
              <a:gd name="connsiteX41" fmla="*/ 10277 w 3199685"/>
              <a:gd name="connsiteY41" fmla="*/ 2652725 h 4546612"/>
              <a:gd name="connsiteX42" fmla="*/ 7896 w 3199685"/>
              <a:gd name="connsiteY42" fmla="*/ 2374118 h 4546612"/>
              <a:gd name="connsiteX43" fmla="*/ 5514 w 3199685"/>
              <a:gd name="connsiteY43" fmla="*/ 2221718 h 4546612"/>
              <a:gd name="connsiteX44" fmla="*/ 3133 w 3199685"/>
              <a:gd name="connsiteY44" fmla="*/ 1657362 h 4546612"/>
              <a:gd name="connsiteX45" fmla="*/ 752 w 3199685"/>
              <a:gd name="connsiteY45" fmla="*/ 1366850 h 4546612"/>
              <a:gd name="connsiteX46" fmla="*/ 5514 w 3199685"/>
              <a:gd name="connsiteY46" fmla="*/ 1040618 h 4546612"/>
              <a:gd name="connsiteX47" fmla="*/ 12660 w 3199685"/>
              <a:gd name="connsiteY47" fmla="*/ 533413 h 4546612"/>
              <a:gd name="connsiteX48" fmla="*/ 15041 w 3199685"/>
              <a:gd name="connsiteY48" fmla="*/ 276237 h 4546612"/>
              <a:gd name="connsiteX49" fmla="*/ 17417 w 3199685"/>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667 w 3167762"/>
              <a:gd name="connsiteY11" fmla="*/ 615962 h 4546612"/>
              <a:gd name="connsiteX12" fmla="*/ 3160667 w 3167762"/>
              <a:gd name="connsiteY12" fmla="*/ 939812 h 4546612"/>
              <a:gd name="connsiteX13" fmla="*/ 3155909 w 3167762"/>
              <a:gd name="connsiteY13" fmla="*/ 1326368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60667 w 3167762"/>
              <a:gd name="connsiteY14" fmla="*/ 939812 h 4546612"/>
              <a:gd name="connsiteX15" fmla="*/ 3155909 w 3167762"/>
              <a:gd name="connsiteY15" fmla="*/ 1326368 h 4546612"/>
              <a:gd name="connsiteX16" fmla="*/ 3154318 w 3167762"/>
              <a:gd name="connsiteY16" fmla="*/ 1651012 h 4546612"/>
              <a:gd name="connsiteX17" fmla="*/ 3154318 w 3167762"/>
              <a:gd name="connsiteY17" fmla="*/ 1841512 h 4546612"/>
              <a:gd name="connsiteX18" fmla="*/ 3167017 w 3167762"/>
              <a:gd name="connsiteY18" fmla="*/ 2371737 h 4546612"/>
              <a:gd name="connsiteX19" fmla="*/ 3167018 w 3167762"/>
              <a:gd name="connsiteY19" fmla="*/ 2565412 h 4546612"/>
              <a:gd name="connsiteX20" fmla="*/ 3163842 w 3167762"/>
              <a:gd name="connsiteY20" fmla="*/ 2765437 h 4546612"/>
              <a:gd name="connsiteX21" fmla="*/ 3163842 w 3167762"/>
              <a:gd name="connsiteY21" fmla="*/ 2911487 h 4546612"/>
              <a:gd name="connsiteX22" fmla="*/ 3160667 w 3167762"/>
              <a:gd name="connsiteY22" fmla="*/ 3340112 h 4546612"/>
              <a:gd name="connsiteX23" fmla="*/ 3154317 w 3167762"/>
              <a:gd name="connsiteY23" fmla="*/ 3714762 h 4546612"/>
              <a:gd name="connsiteX24" fmla="*/ 3160667 w 3167762"/>
              <a:gd name="connsiteY24" fmla="*/ 4083062 h 4546612"/>
              <a:gd name="connsiteX25" fmla="*/ 3160667 w 3167762"/>
              <a:gd name="connsiteY25" fmla="*/ 4392749 h 4546612"/>
              <a:gd name="connsiteX26" fmla="*/ 3013154 w 3167762"/>
              <a:gd name="connsiteY26" fmla="*/ 4540262 h 4546612"/>
              <a:gd name="connsiteX27" fmla="*/ 2905081 w 3167762"/>
              <a:gd name="connsiteY27" fmla="*/ 4545818 h 4546612"/>
              <a:gd name="connsiteX28" fmla="*/ 2707436 w 3167762"/>
              <a:gd name="connsiteY28" fmla="*/ 4539468 h 4546612"/>
              <a:gd name="connsiteX29" fmla="*/ 2500268 w 3167762"/>
              <a:gd name="connsiteY29" fmla="*/ 4533912 h 4546612"/>
              <a:gd name="connsiteX30" fmla="*/ 1988299 w 3167762"/>
              <a:gd name="connsiteY30" fmla="*/ 4541850 h 4546612"/>
              <a:gd name="connsiteX31" fmla="*/ 1465218 w 3167762"/>
              <a:gd name="connsiteY31" fmla="*/ 4540262 h 4546612"/>
              <a:gd name="connsiteX32" fmla="*/ 1138987 w 3167762"/>
              <a:gd name="connsiteY32" fmla="*/ 4541056 h 4546612"/>
              <a:gd name="connsiteX33" fmla="*/ 711949 w 3167762"/>
              <a:gd name="connsiteY33" fmla="*/ 4537087 h 4546612"/>
              <a:gd name="connsiteX34" fmla="*/ 287293 w 3167762"/>
              <a:gd name="connsiteY34" fmla="*/ 4546612 h 4546612"/>
              <a:gd name="connsiteX35" fmla="*/ 164930 w 3167762"/>
              <a:gd name="connsiteY35" fmla="*/ 4540262 h 4546612"/>
              <a:gd name="connsiteX36" fmla="*/ 17417 w 3167762"/>
              <a:gd name="connsiteY36" fmla="*/ 4392749 h 4546612"/>
              <a:gd name="connsiteX37" fmla="*/ 15038 w 3167762"/>
              <a:gd name="connsiteY37" fmla="*/ 4171962 h 4546612"/>
              <a:gd name="connsiteX38" fmla="*/ 17419 w 3167762"/>
              <a:gd name="connsiteY38" fmla="*/ 3850493 h 4546612"/>
              <a:gd name="connsiteX39" fmla="*/ 17419 w 3167762"/>
              <a:gd name="connsiteY39" fmla="*/ 3600462 h 4546612"/>
              <a:gd name="connsiteX40" fmla="*/ 15040 w 3167762"/>
              <a:gd name="connsiteY40" fmla="*/ 3217081 h 4546612"/>
              <a:gd name="connsiteX41" fmla="*/ 10276 w 3167762"/>
              <a:gd name="connsiteY41" fmla="*/ 2897993 h 4546612"/>
              <a:gd name="connsiteX42" fmla="*/ 10277 w 3167762"/>
              <a:gd name="connsiteY42" fmla="*/ 2652725 h 4546612"/>
              <a:gd name="connsiteX43" fmla="*/ 7896 w 3167762"/>
              <a:gd name="connsiteY43" fmla="*/ 2374118 h 4546612"/>
              <a:gd name="connsiteX44" fmla="*/ 5514 w 3167762"/>
              <a:gd name="connsiteY44" fmla="*/ 2221718 h 4546612"/>
              <a:gd name="connsiteX45" fmla="*/ 3133 w 3167762"/>
              <a:gd name="connsiteY45" fmla="*/ 1657362 h 4546612"/>
              <a:gd name="connsiteX46" fmla="*/ 752 w 3167762"/>
              <a:gd name="connsiteY46" fmla="*/ 1366850 h 4546612"/>
              <a:gd name="connsiteX47" fmla="*/ 5514 w 3167762"/>
              <a:gd name="connsiteY47" fmla="*/ 1040618 h 4546612"/>
              <a:gd name="connsiteX48" fmla="*/ 12660 w 3167762"/>
              <a:gd name="connsiteY48" fmla="*/ 533413 h 4546612"/>
              <a:gd name="connsiteX49" fmla="*/ 15041 w 3167762"/>
              <a:gd name="connsiteY49" fmla="*/ 276237 h 4546612"/>
              <a:gd name="connsiteX50" fmla="*/ 17417 w 3167762"/>
              <a:gd name="connsiteY50"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874667 w 3167762"/>
              <a:gd name="connsiteY4" fmla="*/ 0 h 4546600"/>
              <a:gd name="connsiteX5" fmla="*/ 1293767 w 3167762"/>
              <a:gd name="connsiteY5" fmla="*/ 6350 h 4546600"/>
              <a:gd name="connsiteX6" fmla="*/ 1585867 w 3167762"/>
              <a:gd name="connsiteY6" fmla="*/ 6350 h 4546600"/>
              <a:gd name="connsiteX7" fmla="*/ 1725567 w 3167762"/>
              <a:gd name="connsiteY7" fmla="*/ 12700 h 4546600"/>
              <a:gd name="connsiteX8" fmla="*/ 2424067 w 3167762"/>
              <a:gd name="connsiteY8" fmla="*/ 6350 h 4546600"/>
              <a:gd name="connsiteX9" fmla="*/ 2754267 w 3167762"/>
              <a:gd name="connsiteY9" fmla="*/ 0 h 4546600"/>
              <a:gd name="connsiteX10" fmla="*/ 3013154 w 3167762"/>
              <a:gd name="connsiteY10" fmla="*/ 15240 h 4546600"/>
              <a:gd name="connsiteX11" fmla="*/ 3160667 w 3167762"/>
              <a:gd name="connsiteY11" fmla="*/ 162753 h 4546600"/>
              <a:gd name="connsiteX12" fmla="*/ 3160195 w 3167762"/>
              <a:gd name="connsiteY12" fmla="*/ 295275 h 4546600"/>
              <a:gd name="connsiteX13" fmla="*/ 3155432 w 3167762"/>
              <a:gd name="connsiteY13" fmla="*/ 357188 h 4546600"/>
              <a:gd name="connsiteX14" fmla="*/ 3160195 w 3167762"/>
              <a:gd name="connsiteY14" fmla="*/ 457200 h 4546600"/>
              <a:gd name="connsiteX15" fmla="*/ 3160667 w 3167762"/>
              <a:gd name="connsiteY15" fmla="*/ 615950 h 4546600"/>
              <a:gd name="connsiteX16" fmla="*/ 3157814 w 3167762"/>
              <a:gd name="connsiteY16" fmla="*/ 707231 h 4546600"/>
              <a:gd name="connsiteX17" fmla="*/ 3160667 w 3167762"/>
              <a:gd name="connsiteY17" fmla="*/ 939800 h 4546600"/>
              <a:gd name="connsiteX18" fmla="*/ 3155909 w 3167762"/>
              <a:gd name="connsiteY18" fmla="*/ 1326356 h 4546600"/>
              <a:gd name="connsiteX19" fmla="*/ 3154318 w 3167762"/>
              <a:gd name="connsiteY19" fmla="*/ 1651000 h 4546600"/>
              <a:gd name="connsiteX20" fmla="*/ 3154318 w 3167762"/>
              <a:gd name="connsiteY20" fmla="*/ 1841500 h 4546600"/>
              <a:gd name="connsiteX21" fmla="*/ 3167017 w 3167762"/>
              <a:gd name="connsiteY21" fmla="*/ 2371725 h 4546600"/>
              <a:gd name="connsiteX22" fmla="*/ 3167018 w 3167762"/>
              <a:gd name="connsiteY22" fmla="*/ 2565400 h 4546600"/>
              <a:gd name="connsiteX23" fmla="*/ 3163842 w 3167762"/>
              <a:gd name="connsiteY23" fmla="*/ 2765425 h 4546600"/>
              <a:gd name="connsiteX24" fmla="*/ 3163842 w 3167762"/>
              <a:gd name="connsiteY24" fmla="*/ 2911475 h 4546600"/>
              <a:gd name="connsiteX25" fmla="*/ 3160667 w 3167762"/>
              <a:gd name="connsiteY25" fmla="*/ 3340100 h 4546600"/>
              <a:gd name="connsiteX26" fmla="*/ 3154317 w 3167762"/>
              <a:gd name="connsiteY26" fmla="*/ 3714750 h 4546600"/>
              <a:gd name="connsiteX27" fmla="*/ 3160667 w 3167762"/>
              <a:gd name="connsiteY27" fmla="*/ 4083050 h 4546600"/>
              <a:gd name="connsiteX28" fmla="*/ 3160667 w 3167762"/>
              <a:gd name="connsiteY28" fmla="*/ 4392737 h 4546600"/>
              <a:gd name="connsiteX29" fmla="*/ 3013154 w 3167762"/>
              <a:gd name="connsiteY29" fmla="*/ 4540250 h 4546600"/>
              <a:gd name="connsiteX30" fmla="*/ 2905081 w 3167762"/>
              <a:gd name="connsiteY30" fmla="*/ 4545806 h 4546600"/>
              <a:gd name="connsiteX31" fmla="*/ 2707436 w 3167762"/>
              <a:gd name="connsiteY31" fmla="*/ 4539456 h 4546600"/>
              <a:gd name="connsiteX32" fmla="*/ 2500268 w 3167762"/>
              <a:gd name="connsiteY32" fmla="*/ 4533900 h 4546600"/>
              <a:gd name="connsiteX33" fmla="*/ 1988299 w 3167762"/>
              <a:gd name="connsiteY33" fmla="*/ 4541838 h 4546600"/>
              <a:gd name="connsiteX34" fmla="*/ 1465218 w 3167762"/>
              <a:gd name="connsiteY34" fmla="*/ 4540250 h 4546600"/>
              <a:gd name="connsiteX35" fmla="*/ 1138987 w 3167762"/>
              <a:gd name="connsiteY35" fmla="*/ 4541044 h 4546600"/>
              <a:gd name="connsiteX36" fmla="*/ 711949 w 3167762"/>
              <a:gd name="connsiteY36" fmla="*/ 4537075 h 4546600"/>
              <a:gd name="connsiteX37" fmla="*/ 287293 w 3167762"/>
              <a:gd name="connsiteY37" fmla="*/ 4546600 h 4546600"/>
              <a:gd name="connsiteX38" fmla="*/ 164930 w 3167762"/>
              <a:gd name="connsiteY38" fmla="*/ 4540250 h 4546600"/>
              <a:gd name="connsiteX39" fmla="*/ 17417 w 3167762"/>
              <a:gd name="connsiteY39" fmla="*/ 4392737 h 4546600"/>
              <a:gd name="connsiteX40" fmla="*/ 15038 w 3167762"/>
              <a:gd name="connsiteY40" fmla="*/ 4171950 h 4546600"/>
              <a:gd name="connsiteX41" fmla="*/ 17419 w 3167762"/>
              <a:gd name="connsiteY41" fmla="*/ 3850481 h 4546600"/>
              <a:gd name="connsiteX42" fmla="*/ 17419 w 3167762"/>
              <a:gd name="connsiteY42" fmla="*/ 3600450 h 4546600"/>
              <a:gd name="connsiteX43" fmla="*/ 15040 w 3167762"/>
              <a:gd name="connsiteY43" fmla="*/ 3217069 h 4546600"/>
              <a:gd name="connsiteX44" fmla="*/ 10276 w 3167762"/>
              <a:gd name="connsiteY44" fmla="*/ 2897981 h 4546600"/>
              <a:gd name="connsiteX45" fmla="*/ 10277 w 3167762"/>
              <a:gd name="connsiteY45" fmla="*/ 2652713 h 4546600"/>
              <a:gd name="connsiteX46" fmla="*/ 7896 w 3167762"/>
              <a:gd name="connsiteY46" fmla="*/ 2374106 h 4546600"/>
              <a:gd name="connsiteX47" fmla="*/ 5514 w 3167762"/>
              <a:gd name="connsiteY47" fmla="*/ 2221706 h 4546600"/>
              <a:gd name="connsiteX48" fmla="*/ 3133 w 3167762"/>
              <a:gd name="connsiteY48" fmla="*/ 1657350 h 4546600"/>
              <a:gd name="connsiteX49" fmla="*/ 752 w 3167762"/>
              <a:gd name="connsiteY49" fmla="*/ 1366838 h 4546600"/>
              <a:gd name="connsiteX50" fmla="*/ 5514 w 3167762"/>
              <a:gd name="connsiteY50" fmla="*/ 1040606 h 4546600"/>
              <a:gd name="connsiteX51" fmla="*/ 12660 w 3167762"/>
              <a:gd name="connsiteY51" fmla="*/ 533401 h 4546600"/>
              <a:gd name="connsiteX52" fmla="*/ 15041 w 3167762"/>
              <a:gd name="connsiteY52" fmla="*/ 276225 h 4546600"/>
              <a:gd name="connsiteX53" fmla="*/ 17417 w 3167762"/>
              <a:gd name="connsiteY53" fmla="*/ 162753 h 4546600"/>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350792 w 3167762"/>
              <a:gd name="connsiteY2" fmla="*/ 5557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424067 w 3167762"/>
              <a:gd name="connsiteY13" fmla="*/ 6350 h 4546600"/>
              <a:gd name="connsiteX14" fmla="*/ 2754267 w 3167762"/>
              <a:gd name="connsiteY14" fmla="*/ 0 h 4546600"/>
              <a:gd name="connsiteX15" fmla="*/ 3013154 w 3167762"/>
              <a:gd name="connsiteY15" fmla="*/ 15240 h 4546600"/>
              <a:gd name="connsiteX16" fmla="*/ 3160667 w 3167762"/>
              <a:gd name="connsiteY16" fmla="*/ 162753 h 4546600"/>
              <a:gd name="connsiteX17" fmla="*/ 3160195 w 3167762"/>
              <a:gd name="connsiteY17" fmla="*/ 295275 h 4546600"/>
              <a:gd name="connsiteX18" fmla="*/ 3155432 w 3167762"/>
              <a:gd name="connsiteY18" fmla="*/ 357188 h 4546600"/>
              <a:gd name="connsiteX19" fmla="*/ 3160195 w 3167762"/>
              <a:gd name="connsiteY19" fmla="*/ 457200 h 4546600"/>
              <a:gd name="connsiteX20" fmla="*/ 3160667 w 3167762"/>
              <a:gd name="connsiteY20" fmla="*/ 615950 h 4546600"/>
              <a:gd name="connsiteX21" fmla="*/ 3157814 w 3167762"/>
              <a:gd name="connsiteY21" fmla="*/ 707231 h 4546600"/>
              <a:gd name="connsiteX22" fmla="*/ 3160667 w 3167762"/>
              <a:gd name="connsiteY22" fmla="*/ 939800 h 4546600"/>
              <a:gd name="connsiteX23" fmla="*/ 3155909 w 3167762"/>
              <a:gd name="connsiteY23" fmla="*/ 1326356 h 4546600"/>
              <a:gd name="connsiteX24" fmla="*/ 3154318 w 3167762"/>
              <a:gd name="connsiteY24" fmla="*/ 1651000 h 4546600"/>
              <a:gd name="connsiteX25" fmla="*/ 3154318 w 3167762"/>
              <a:gd name="connsiteY25" fmla="*/ 1841500 h 4546600"/>
              <a:gd name="connsiteX26" fmla="*/ 3167017 w 3167762"/>
              <a:gd name="connsiteY26" fmla="*/ 2371725 h 4546600"/>
              <a:gd name="connsiteX27" fmla="*/ 3167018 w 3167762"/>
              <a:gd name="connsiteY27" fmla="*/ 2565400 h 4546600"/>
              <a:gd name="connsiteX28" fmla="*/ 3163842 w 3167762"/>
              <a:gd name="connsiteY28" fmla="*/ 2765425 h 4546600"/>
              <a:gd name="connsiteX29" fmla="*/ 3163842 w 3167762"/>
              <a:gd name="connsiteY29" fmla="*/ 2911475 h 4546600"/>
              <a:gd name="connsiteX30" fmla="*/ 3160667 w 3167762"/>
              <a:gd name="connsiteY30" fmla="*/ 3340100 h 4546600"/>
              <a:gd name="connsiteX31" fmla="*/ 3154317 w 3167762"/>
              <a:gd name="connsiteY31" fmla="*/ 3714750 h 4546600"/>
              <a:gd name="connsiteX32" fmla="*/ 3160667 w 3167762"/>
              <a:gd name="connsiteY32" fmla="*/ 4083050 h 4546600"/>
              <a:gd name="connsiteX33" fmla="*/ 3160667 w 3167762"/>
              <a:gd name="connsiteY33" fmla="*/ 4392737 h 4546600"/>
              <a:gd name="connsiteX34" fmla="*/ 3013154 w 3167762"/>
              <a:gd name="connsiteY34" fmla="*/ 4540250 h 4546600"/>
              <a:gd name="connsiteX35" fmla="*/ 2905081 w 3167762"/>
              <a:gd name="connsiteY35" fmla="*/ 4545806 h 4546600"/>
              <a:gd name="connsiteX36" fmla="*/ 2707436 w 3167762"/>
              <a:gd name="connsiteY36" fmla="*/ 4539456 h 4546600"/>
              <a:gd name="connsiteX37" fmla="*/ 2500268 w 3167762"/>
              <a:gd name="connsiteY37" fmla="*/ 4533900 h 4546600"/>
              <a:gd name="connsiteX38" fmla="*/ 1988299 w 3167762"/>
              <a:gd name="connsiteY38" fmla="*/ 4541838 h 4546600"/>
              <a:gd name="connsiteX39" fmla="*/ 1465218 w 3167762"/>
              <a:gd name="connsiteY39" fmla="*/ 4540250 h 4546600"/>
              <a:gd name="connsiteX40" fmla="*/ 1138987 w 3167762"/>
              <a:gd name="connsiteY40" fmla="*/ 4541044 h 4546600"/>
              <a:gd name="connsiteX41" fmla="*/ 711949 w 3167762"/>
              <a:gd name="connsiteY41" fmla="*/ 4537075 h 4546600"/>
              <a:gd name="connsiteX42" fmla="*/ 287293 w 3167762"/>
              <a:gd name="connsiteY42" fmla="*/ 4546600 h 4546600"/>
              <a:gd name="connsiteX43" fmla="*/ 164930 w 3167762"/>
              <a:gd name="connsiteY43" fmla="*/ 4540250 h 4546600"/>
              <a:gd name="connsiteX44" fmla="*/ 17417 w 3167762"/>
              <a:gd name="connsiteY44" fmla="*/ 4392737 h 4546600"/>
              <a:gd name="connsiteX45" fmla="*/ 15038 w 3167762"/>
              <a:gd name="connsiteY45" fmla="*/ 4171950 h 4546600"/>
              <a:gd name="connsiteX46" fmla="*/ 17419 w 3167762"/>
              <a:gd name="connsiteY46" fmla="*/ 3850481 h 4546600"/>
              <a:gd name="connsiteX47" fmla="*/ 17419 w 3167762"/>
              <a:gd name="connsiteY47" fmla="*/ 3600450 h 4546600"/>
              <a:gd name="connsiteX48" fmla="*/ 15040 w 3167762"/>
              <a:gd name="connsiteY48" fmla="*/ 3217069 h 4546600"/>
              <a:gd name="connsiteX49" fmla="*/ 10276 w 3167762"/>
              <a:gd name="connsiteY49" fmla="*/ 2897981 h 4546600"/>
              <a:gd name="connsiteX50" fmla="*/ 10277 w 3167762"/>
              <a:gd name="connsiteY50" fmla="*/ 2652713 h 4546600"/>
              <a:gd name="connsiteX51" fmla="*/ 7896 w 3167762"/>
              <a:gd name="connsiteY51" fmla="*/ 2374106 h 4546600"/>
              <a:gd name="connsiteX52" fmla="*/ 5514 w 3167762"/>
              <a:gd name="connsiteY52" fmla="*/ 2221706 h 4546600"/>
              <a:gd name="connsiteX53" fmla="*/ 3133 w 3167762"/>
              <a:gd name="connsiteY53" fmla="*/ 1657350 h 4546600"/>
              <a:gd name="connsiteX54" fmla="*/ 752 w 3167762"/>
              <a:gd name="connsiteY54" fmla="*/ 1366838 h 4546600"/>
              <a:gd name="connsiteX55" fmla="*/ 5514 w 3167762"/>
              <a:gd name="connsiteY55" fmla="*/ 1040606 h 4546600"/>
              <a:gd name="connsiteX56" fmla="*/ 12660 w 3167762"/>
              <a:gd name="connsiteY56" fmla="*/ 533401 h 4546600"/>
              <a:gd name="connsiteX57" fmla="*/ 15041 w 3167762"/>
              <a:gd name="connsiteY57" fmla="*/ 276225 h 4546600"/>
              <a:gd name="connsiteX58" fmla="*/ 17417 w 3167762"/>
              <a:gd name="connsiteY58"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424067 w 3167762"/>
              <a:gd name="connsiteY14" fmla="*/ 6350 h 4546600"/>
              <a:gd name="connsiteX15" fmla="*/ 2754267 w 3167762"/>
              <a:gd name="connsiteY15" fmla="*/ 0 h 4546600"/>
              <a:gd name="connsiteX16" fmla="*/ 3013154 w 3167762"/>
              <a:gd name="connsiteY16" fmla="*/ 15240 h 4546600"/>
              <a:gd name="connsiteX17" fmla="*/ 3160667 w 3167762"/>
              <a:gd name="connsiteY17" fmla="*/ 162753 h 4546600"/>
              <a:gd name="connsiteX18" fmla="*/ 3160195 w 3167762"/>
              <a:gd name="connsiteY18" fmla="*/ 295275 h 4546600"/>
              <a:gd name="connsiteX19" fmla="*/ 3155432 w 3167762"/>
              <a:gd name="connsiteY19" fmla="*/ 357188 h 4546600"/>
              <a:gd name="connsiteX20" fmla="*/ 3160195 w 3167762"/>
              <a:gd name="connsiteY20" fmla="*/ 457200 h 4546600"/>
              <a:gd name="connsiteX21" fmla="*/ 3160667 w 3167762"/>
              <a:gd name="connsiteY21" fmla="*/ 615950 h 4546600"/>
              <a:gd name="connsiteX22" fmla="*/ 3157814 w 3167762"/>
              <a:gd name="connsiteY22" fmla="*/ 707231 h 4546600"/>
              <a:gd name="connsiteX23" fmla="*/ 3160667 w 3167762"/>
              <a:gd name="connsiteY23" fmla="*/ 939800 h 4546600"/>
              <a:gd name="connsiteX24" fmla="*/ 3155909 w 3167762"/>
              <a:gd name="connsiteY24" fmla="*/ 1326356 h 4546600"/>
              <a:gd name="connsiteX25" fmla="*/ 3154318 w 3167762"/>
              <a:gd name="connsiteY25" fmla="*/ 1651000 h 4546600"/>
              <a:gd name="connsiteX26" fmla="*/ 3154318 w 3167762"/>
              <a:gd name="connsiteY26" fmla="*/ 1841500 h 4546600"/>
              <a:gd name="connsiteX27" fmla="*/ 3167017 w 3167762"/>
              <a:gd name="connsiteY27" fmla="*/ 2371725 h 4546600"/>
              <a:gd name="connsiteX28" fmla="*/ 3167018 w 3167762"/>
              <a:gd name="connsiteY28" fmla="*/ 2565400 h 4546600"/>
              <a:gd name="connsiteX29" fmla="*/ 3163842 w 3167762"/>
              <a:gd name="connsiteY29" fmla="*/ 2765425 h 4546600"/>
              <a:gd name="connsiteX30" fmla="*/ 3163842 w 3167762"/>
              <a:gd name="connsiteY30" fmla="*/ 2911475 h 4546600"/>
              <a:gd name="connsiteX31" fmla="*/ 3160667 w 3167762"/>
              <a:gd name="connsiteY31" fmla="*/ 3340100 h 4546600"/>
              <a:gd name="connsiteX32" fmla="*/ 3154317 w 3167762"/>
              <a:gd name="connsiteY32" fmla="*/ 3714750 h 4546600"/>
              <a:gd name="connsiteX33" fmla="*/ 3160667 w 3167762"/>
              <a:gd name="connsiteY33" fmla="*/ 4083050 h 4546600"/>
              <a:gd name="connsiteX34" fmla="*/ 3160667 w 3167762"/>
              <a:gd name="connsiteY34" fmla="*/ 4392737 h 4546600"/>
              <a:gd name="connsiteX35" fmla="*/ 3013154 w 3167762"/>
              <a:gd name="connsiteY35" fmla="*/ 4540250 h 4546600"/>
              <a:gd name="connsiteX36" fmla="*/ 2905081 w 3167762"/>
              <a:gd name="connsiteY36" fmla="*/ 4545806 h 4546600"/>
              <a:gd name="connsiteX37" fmla="*/ 2707436 w 3167762"/>
              <a:gd name="connsiteY37" fmla="*/ 4539456 h 4546600"/>
              <a:gd name="connsiteX38" fmla="*/ 2500268 w 3167762"/>
              <a:gd name="connsiteY38" fmla="*/ 4533900 h 4546600"/>
              <a:gd name="connsiteX39" fmla="*/ 1988299 w 3167762"/>
              <a:gd name="connsiteY39" fmla="*/ 4541838 h 4546600"/>
              <a:gd name="connsiteX40" fmla="*/ 1465218 w 3167762"/>
              <a:gd name="connsiteY40" fmla="*/ 4540250 h 4546600"/>
              <a:gd name="connsiteX41" fmla="*/ 1138987 w 3167762"/>
              <a:gd name="connsiteY41" fmla="*/ 4541044 h 4546600"/>
              <a:gd name="connsiteX42" fmla="*/ 711949 w 3167762"/>
              <a:gd name="connsiteY42" fmla="*/ 4537075 h 4546600"/>
              <a:gd name="connsiteX43" fmla="*/ 287293 w 3167762"/>
              <a:gd name="connsiteY43" fmla="*/ 4546600 h 4546600"/>
              <a:gd name="connsiteX44" fmla="*/ 164930 w 3167762"/>
              <a:gd name="connsiteY44" fmla="*/ 4540250 h 4546600"/>
              <a:gd name="connsiteX45" fmla="*/ 17417 w 3167762"/>
              <a:gd name="connsiteY45" fmla="*/ 4392737 h 4546600"/>
              <a:gd name="connsiteX46" fmla="*/ 15038 w 3167762"/>
              <a:gd name="connsiteY46" fmla="*/ 4171950 h 4546600"/>
              <a:gd name="connsiteX47" fmla="*/ 17419 w 3167762"/>
              <a:gd name="connsiteY47" fmla="*/ 3850481 h 4546600"/>
              <a:gd name="connsiteX48" fmla="*/ 17419 w 3167762"/>
              <a:gd name="connsiteY48" fmla="*/ 3600450 h 4546600"/>
              <a:gd name="connsiteX49" fmla="*/ 15040 w 3167762"/>
              <a:gd name="connsiteY49" fmla="*/ 3217069 h 4546600"/>
              <a:gd name="connsiteX50" fmla="*/ 10276 w 3167762"/>
              <a:gd name="connsiteY50" fmla="*/ 2897981 h 4546600"/>
              <a:gd name="connsiteX51" fmla="*/ 10277 w 3167762"/>
              <a:gd name="connsiteY51" fmla="*/ 2652713 h 4546600"/>
              <a:gd name="connsiteX52" fmla="*/ 7896 w 3167762"/>
              <a:gd name="connsiteY52" fmla="*/ 2374106 h 4546600"/>
              <a:gd name="connsiteX53" fmla="*/ 5514 w 3167762"/>
              <a:gd name="connsiteY53" fmla="*/ 2221706 h 4546600"/>
              <a:gd name="connsiteX54" fmla="*/ 3133 w 3167762"/>
              <a:gd name="connsiteY54" fmla="*/ 1657350 h 4546600"/>
              <a:gd name="connsiteX55" fmla="*/ 752 w 3167762"/>
              <a:gd name="connsiteY55" fmla="*/ 1366838 h 4546600"/>
              <a:gd name="connsiteX56" fmla="*/ 5514 w 3167762"/>
              <a:gd name="connsiteY56" fmla="*/ 1040606 h 4546600"/>
              <a:gd name="connsiteX57" fmla="*/ 12660 w 3167762"/>
              <a:gd name="connsiteY57" fmla="*/ 533401 h 4546600"/>
              <a:gd name="connsiteX58" fmla="*/ 15041 w 3167762"/>
              <a:gd name="connsiteY58" fmla="*/ 276225 h 4546600"/>
              <a:gd name="connsiteX59" fmla="*/ 17417 w 3167762"/>
              <a:gd name="connsiteY59"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357714 w 3167762"/>
              <a:gd name="connsiteY14" fmla="*/ 5556 h 4546600"/>
              <a:gd name="connsiteX15" fmla="*/ 2424067 w 3167762"/>
              <a:gd name="connsiteY15" fmla="*/ 6350 h 4546600"/>
              <a:gd name="connsiteX16" fmla="*/ 2754267 w 3167762"/>
              <a:gd name="connsiteY16" fmla="*/ 0 h 4546600"/>
              <a:gd name="connsiteX17" fmla="*/ 3013154 w 3167762"/>
              <a:gd name="connsiteY17" fmla="*/ 15240 h 4546600"/>
              <a:gd name="connsiteX18" fmla="*/ 3160667 w 3167762"/>
              <a:gd name="connsiteY18" fmla="*/ 162753 h 4546600"/>
              <a:gd name="connsiteX19" fmla="*/ 3160195 w 3167762"/>
              <a:gd name="connsiteY19" fmla="*/ 295275 h 4546600"/>
              <a:gd name="connsiteX20" fmla="*/ 3155432 w 3167762"/>
              <a:gd name="connsiteY20" fmla="*/ 357188 h 4546600"/>
              <a:gd name="connsiteX21" fmla="*/ 3160195 w 3167762"/>
              <a:gd name="connsiteY21" fmla="*/ 457200 h 4546600"/>
              <a:gd name="connsiteX22" fmla="*/ 3160667 w 3167762"/>
              <a:gd name="connsiteY22" fmla="*/ 615950 h 4546600"/>
              <a:gd name="connsiteX23" fmla="*/ 3157814 w 3167762"/>
              <a:gd name="connsiteY23" fmla="*/ 707231 h 4546600"/>
              <a:gd name="connsiteX24" fmla="*/ 3160667 w 3167762"/>
              <a:gd name="connsiteY24" fmla="*/ 939800 h 4546600"/>
              <a:gd name="connsiteX25" fmla="*/ 3155909 w 3167762"/>
              <a:gd name="connsiteY25" fmla="*/ 1326356 h 4546600"/>
              <a:gd name="connsiteX26" fmla="*/ 3154318 w 3167762"/>
              <a:gd name="connsiteY26" fmla="*/ 1651000 h 4546600"/>
              <a:gd name="connsiteX27" fmla="*/ 3154318 w 3167762"/>
              <a:gd name="connsiteY27" fmla="*/ 1841500 h 4546600"/>
              <a:gd name="connsiteX28" fmla="*/ 3167017 w 3167762"/>
              <a:gd name="connsiteY28" fmla="*/ 2371725 h 4546600"/>
              <a:gd name="connsiteX29" fmla="*/ 3167018 w 3167762"/>
              <a:gd name="connsiteY29" fmla="*/ 2565400 h 4546600"/>
              <a:gd name="connsiteX30" fmla="*/ 3163842 w 3167762"/>
              <a:gd name="connsiteY30" fmla="*/ 2765425 h 4546600"/>
              <a:gd name="connsiteX31" fmla="*/ 3163842 w 3167762"/>
              <a:gd name="connsiteY31" fmla="*/ 2911475 h 4546600"/>
              <a:gd name="connsiteX32" fmla="*/ 3160667 w 3167762"/>
              <a:gd name="connsiteY32" fmla="*/ 3340100 h 4546600"/>
              <a:gd name="connsiteX33" fmla="*/ 3154317 w 3167762"/>
              <a:gd name="connsiteY33" fmla="*/ 3714750 h 4546600"/>
              <a:gd name="connsiteX34" fmla="*/ 3160667 w 3167762"/>
              <a:gd name="connsiteY34" fmla="*/ 4083050 h 4546600"/>
              <a:gd name="connsiteX35" fmla="*/ 3160667 w 3167762"/>
              <a:gd name="connsiteY35" fmla="*/ 4392737 h 4546600"/>
              <a:gd name="connsiteX36" fmla="*/ 3013154 w 3167762"/>
              <a:gd name="connsiteY36" fmla="*/ 4540250 h 4546600"/>
              <a:gd name="connsiteX37" fmla="*/ 2905081 w 3167762"/>
              <a:gd name="connsiteY37" fmla="*/ 4545806 h 4546600"/>
              <a:gd name="connsiteX38" fmla="*/ 2707436 w 3167762"/>
              <a:gd name="connsiteY38" fmla="*/ 4539456 h 4546600"/>
              <a:gd name="connsiteX39" fmla="*/ 2500268 w 3167762"/>
              <a:gd name="connsiteY39" fmla="*/ 4533900 h 4546600"/>
              <a:gd name="connsiteX40" fmla="*/ 1988299 w 3167762"/>
              <a:gd name="connsiteY40" fmla="*/ 4541838 h 4546600"/>
              <a:gd name="connsiteX41" fmla="*/ 1465218 w 3167762"/>
              <a:gd name="connsiteY41" fmla="*/ 4540250 h 4546600"/>
              <a:gd name="connsiteX42" fmla="*/ 1138987 w 3167762"/>
              <a:gd name="connsiteY42" fmla="*/ 4541044 h 4546600"/>
              <a:gd name="connsiteX43" fmla="*/ 711949 w 3167762"/>
              <a:gd name="connsiteY43" fmla="*/ 4537075 h 4546600"/>
              <a:gd name="connsiteX44" fmla="*/ 287293 w 3167762"/>
              <a:gd name="connsiteY44" fmla="*/ 4546600 h 4546600"/>
              <a:gd name="connsiteX45" fmla="*/ 164930 w 3167762"/>
              <a:gd name="connsiteY45" fmla="*/ 4540250 h 4546600"/>
              <a:gd name="connsiteX46" fmla="*/ 17417 w 3167762"/>
              <a:gd name="connsiteY46" fmla="*/ 4392737 h 4546600"/>
              <a:gd name="connsiteX47" fmla="*/ 15038 w 3167762"/>
              <a:gd name="connsiteY47" fmla="*/ 4171950 h 4546600"/>
              <a:gd name="connsiteX48" fmla="*/ 17419 w 3167762"/>
              <a:gd name="connsiteY48" fmla="*/ 3850481 h 4546600"/>
              <a:gd name="connsiteX49" fmla="*/ 17419 w 3167762"/>
              <a:gd name="connsiteY49" fmla="*/ 3600450 h 4546600"/>
              <a:gd name="connsiteX50" fmla="*/ 15040 w 3167762"/>
              <a:gd name="connsiteY50" fmla="*/ 3217069 h 4546600"/>
              <a:gd name="connsiteX51" fmla="*/ 10276 w 3167762"/>
              <a:gd name="connsiteY51" fmla="*/ 2897981 h 4546600"/>
              <a:gd name="connsiteX52" fmla="*/ 10277 w 3167762"/>
              <a:gd name="connsiteY52" fmla="*/ 2652713 h 4546600"/>
              <a:gd name="connsiteX53" fmla="*/ 7896 w 3167762"/>
              <a:gd name="connsiteY53" fmla="*/ 2374106 h 4546600"/>
              <a:gd name="connsiteX54" fmla="*/ 5514 w 3167762"/>
              <a:gd name="connsiteY54" fmla="*/ 2221706 h 4546600"/>
              <a:gd name="connsiteX55" fmla="*/ 3133 w 3167762"/>
              <a:gd name="connsiteY55" fmla="*/ 1657350 h 4546600"/>
              <a:gd name="connsiteX56" fmla="*/ 752 w 3167762"/>
              <a:gd name="connsiteY56" fmla="*/ 1366838 h 4546600"/>
              <a:gd name="connsiteX57" fmla="*/ 5514 w 3167762"/>
              <a:gd name="connsiteY57" fmla="*/ 1040606 h 4546600"/>
              <a:gd name="connsiteX58" fmla="*/ 12660 w 3167762"/>
              <a:gd name="connsiteY58" fmla="*/ 533401 h 4546600"/>
              <a:gd name="connsiteX59" fmla="*/ 15041 w 3167762"/>
              <a:gd name="connsiteY59" fmla="*/ 276225 h 4546600"/>
              <a:gd name="connsiteX60" fmla="*/ 17417 w 3167762"/>
              <a:gd name="connsiteY60" fmla="*/ 162753 h 4546600"/>
              <a:gd name="connsiteX0" fmla="*/ 17417 w 3167762"/>
              <a:gd name="connsiteY0" fmla="*/ 164340 h 4548187"/>
              <a:gd name="connsiteX1" fmla="*/ 164930 w 3167762"/>
              <a:gd name="connsiteY1" fmla="*/ 16827 h 4548187"/>
              <a:gd name="connsiteX2" fmla="*/ 224114 w 3167762"/>
              <a:gd name="connsiteY2" fmla="*/ 14287 h 4548187"/>
              <a:gd name="connsiteX3" fmla="*/ 350792 w 3167762"/>
              <a:gd name="connsiteY3" fmla="*/ 7144 h 4548187"/>
              <a:gd name="connsiteX4" fmla="*/ 486051 w 3167762"/>
              <a:gd name="connsiteY4" fmla="*/ 9525 h 4548187"/>
              <a:gd name="connsiteX5" fmla="*/ 669407 w 3167762"/>
              <a:gd name="connsiteY5" fmla="*/ 7143 h 4548187"/>
              <a:gd name="connsiteX6" fmla="*/ 874667 w 3167762"/>
              <a:gd name="connsiteY6" fmla="*/ 1587 h 4548187"/>
              <a:gd name="connsiteX7" fmla="*/ 990876 w 3167762"/>
              <a:gd name="connsiteY7" fmla="*/ 2381 h 4548187"/>
              <a:gd name="connsiteX8" fmla="*/ 1293767 w 3167762"/>
              <a:gd name="connsiteY8" fmla="*/ 7937 h 4548187"/>
              <a:gd name="connsiteX9" fmla="*/ 1585867 w 3167762"/>
              <a:gd name="connsiteY9" fmla="*/ 7937 h 4548187"/>
              <a:gd name="connsiteX10" fmla="*/ 1725567 w 3167762"/>
              <a:gd name="connsiteY10" fmla="*/ 14287 h 4548187"/>
              <a:gd name="connsiteX11" fmla="*/ 1862414 w 3167762"/>
              <a:gd name="connsiteY11" fmla="*/ 9525 h 4548187"/>
              <a:gd name="connsiteX12" fmla="*/ 2076726 w 3167762"/>
              <a:gd name="connsiteY12" fmla="*/ 9525 h 4548187"/>
              <a:gd name="connsiteX13" fmla="*/ 2193407 w 3167762"/>
              <a:gd name="connsiteY13" fmla="*/ 7143 h 4548187"/>
              <a:gd name="connsiteX14" fmla="*/ 2357714 w 3167762"/>
              <a:gd name="connsiteY14" fmla="*/ 7143 h 4548187"/>
              <a:gd name="connsiteX15" fmla="*/ 2424067 w 3167762"/>
              <a:gd name="connsiteY15" fmla="*/ 7937 h 4548187"/>
              <a:gd name="connsiteX16" fmla="*/ 2522020 w 3167762"/>
              <a:gd name="connsiteY16" fmla="*/ 0 h 4548187"/>
              <a:gd name="connsiteX17" fmla="*/ 2754267 w 3167762"/>
              <a:gd name="connsiteY17" fmla="*/ 1587 h 4548187"/>
              <a:gd name="connsiteX18" fmla="*/ 3013154 w 3167762"/>
              <a:gd name="connsiteY18" fmla="*/ 16827 h 4548187"/>
              <a:gd name="connsiteX19" fmla="*/ 3160667 w 3167762"/>
              <a:gd name="connsiteY19" fmla="*/ 164340 h 4548187"/>
              <a:gd name="connsiteX20" fmla="*/ 3160195 w 3167762"/>
              <a:gd name="connsiteY20" fmla="*/ 296862 h 4548187"/>
              <a:gd name="connsiteX21" fmla="*/ 3155432 w 3167762"/>
              <a:gd name="connsiteY21" fmla="*/ 358775 h 4548187"/>
              <a:gd name="connsiteX22" fmla="*/ 3160195 w 3167762"/>
              <a:gd name="connsiteY22" fmla="*/ 458787 h 4548187"/>
              <a:gd name="connsiteX23" fmla="*/ 3160667 w 3167762"/>
              <a:gd name="connsiteY23" fmla="*/ 617537 h 4548187"/>
              <a:gd name="connsiteX24" fmla="*/ 3157814 w 3167762"/>
              <a:gd name="connsiteY24" fmla="*/ 708818 h 4548187"/>
              <a:gd name="connsiteX25" fmla="*/ 3160667 w 3167762"/>
              <a:gd name="connsiteY25" fmla="*/ 941387 h 4548187"/>
              <a:gd name="connsiteX26" fmla="*/ 3155909 w 3167762"/>
              <a:gd name="connsiteY26" fmla="*/ 1327943 h 4548187"/>
              <a:gd name="connsiteX27" fmla="*/ 3154318 w 3167762"/>
              <a:gd name="connsiteY27" fmla="*/ 1652587 h 4548187"/>
              <a:gd name="connsiteX28" fmla="*/ 3154318 w 3167762"/>
              <a:gd name="connsiteY28" fmla="*/ 1843087 h 4548187"/>
              <a:gd name="connsiteX29" fmla="*/ 3167017 w 3167762"/>
              <a:gd name="connsiteY29" fmla="*/ 2373312 h 4548187"/>
              <a:gd name="connsiteX30" fmla="*/ 3167018 w 3167762"/>
              <a:gd name="connsiteY30" fmla="*/ 2566987 h 4548187"/>
              <a:gd name="connsiteX31" fmla="*/ 3163842 w 3167762"/>
              <a:gd name="connsiteY31" fmla="*/ 2767012 h 4548187"/>
              <a:gd name="connsiteX32" fmla="*/ 3163842 w 3167762"/>
              <a:gd name="connsiteY32" fmla="*/ 2913062 h 4548187"/>
              <a:gd name="connsiteX33" fmla="*/ 3160667 w 3167762"/>
              <a:gd name="connsiteY33" fmla="*/ 3341687 h 4548187"/>
              <a:gd name="connsiteX34" fmla="*/ 3154317 w 3167762"/>
              <a:gd name="connsiteY34" fmla="*/ 3716337 h 4548187"/>
              <a:gd name="connsiteX35" fmla="*/ 3160667 w 3167762"/>
              <a:gd name="connsiteY35" fmla="*/ 4084637 h 4548187"/>
              <a:gd name="connsiteX36" fmla="*/ 3160667 w 3167762"/>
              <a:gd name="connsiteY36" fmla="*/ 4394324 h 4548187"/>
              <a:gd name="connsiteX37" fmla="*/ 3013154 w 3167762"/>
              <a:gd name="connsiteY37" fmla="*/ 4541837 h 4548187"/>
              <a:gd name="connsiteX38" fmla="*/ 2905081 w 3167762"/>
              <a:gd name="connsiteY38" fmla="*/ 4547393 h 4548187"/>
              <a:gd name="connsiteX39" fmla="*/ 2707436 w 3167762"/>
              <a:gd name="connsiteY39" fmla="*/ 4541043 h 4548187"/>
              <a:gd name="connsiteX40" fmla="*/ 2500268 w 3167762"/>
              <a:gd name="connsiteY40" fmla="*/ 4535487 h 4548187"/>
              <a:gd name="connsiteX41" fmla="*/ 1988299 w 3167762"/>
              <a:gd name="connsiteY41" fmla="*/ 4543425 h 4548187"/>
              <a:gd name="connsiteX42" fmla="*/ 1465218 w 3167762"/>
              <a:gd name="connsiteY42" fmla="*/ 4541837 h 4548187"/>
              <a:gd name="connsiteX43" fmla="*/ 1138987 w 3167762"/>
              <a:gd name="connsiteY43" fmla="*/ 4542631 h 4548187"/>
              <a:gd name="connsiteX44" fmla="*/ 711949 w 3167762"/>
              <a:gd name="connsiteY44" fmla="*/ 4538662 h 4548187"/>
              <a:gd name="connsiteX45" fmla="*/ 287293 w 3167762"/>
              <a:gd name="connsiteY45" fmla="*/ 4548187 h 4548187"/>
              <a:gd name="connsiteX46" fmla="*/ 164930 w 3167762"/>
              <a:gd name="connsiteY46" fmla="*/ 4541837 h 4548187"/>
              <a:gd name="connsiteX47" fmla="*/ 17417 w 3167762"/>
              <a:gd name="connsiteY47" fmla="*/ 4394324 h 4548187"/>
              <a:gd name="connsiteX48" fmla="*/ 15038 w 3167762"/>
              <a:gd name="connsiteY48" fmla="*/ 4173537 h 4548187"/>
              <a:gd name="connsiteX49" fmla="*/ 17419 w 3167762"/>
              <a:gd name="connsiteY49" fmla="*/ 3852068 h 4548187"/>
              <a:gd name="connsiteX50" fmla="*/ 17419 w 3167762"/>
              <a:gd name="connsiteY50" fmla="*/ 3602037 h 4548187"/>
              <a:gd name="connsiteX51" fmla="*/ 15040 w 3167762"/>
              <a:gd name="connsiteY51" fmla="*/ 3218656 h 4548187"/>
              <a:gd name="connsiteX52" fmla="*/ 10276 w 3167762"/>
              <a:gd name="connsiteY52" fmla="*/ 2899568 h 4548187"/>
              <a:gd name="connsiteX53" fmla="*/ 10277 w 3167762"/>
              <a:gd name="connsiteY53" fmla="*/ 2654300 h 4548187"/>
              <a:gd name="connsiteX54" fmla="*/ 7896 w 3167762"/>
              <a:gd name="connsiteY54" fmla="*/ 2375693 h 4548187"/>
              <a:gd name="connsiteX55" fmla="*/ 5514 w 3167762"/>
              <a:gd name="connsiteY55" fmla="*/ 2223293 h 4548187"/>
              <a:gd name="connsiteX56" fmla="*/ 3133 w 3167762"/>
              <a:gd name="connsiteY56" fmla="*/ 1658937 h 4548187"/>
              <a:gd name="connsiteX57" fmla="*/ 752 w 3167762"/>
              <a:gd name="connsiteY57" fmla="*/ 1368425 h 4548187"/>
              <a:gd name="connsiteX58" fmla="*/ 5514 w 3167762"/>
              <a:gd name="connsiteY58" fmla="*/ 1042193 h 4548187"/>
              <a:gd name="connsiteX59" fmla="*/ 12660 w 3167762"/>
              <a:gd name="connsiteY59" fmla="*/ 534988 h 4548187"/>
              <a:gd name="connsiteX60" fmla="*/ 15041 w 3167762"/>
              <a:gd name="connsiteY60" fmla="*/ 277812 h 4548187"/>
              <a:gd name="connsiteX61" fmla="*/ 17417 w 3167762"/>
              <a:gd name="connsiteY61" fmla="*/ 164340 h 454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167762" h="4548187">
                <a:moveTo>
                  <a:pt x="17417" y="164340"/>
                </a:moveTo>
                <a:cubicBezTo>
                  <a:pt x="17417" y="82871"/>
                  <a:pt x="83461" y="16827"/>
                  <a:pt x="164930" y="16827"/>
                </a:cubicBezTo>
                <a:cubicBezTo>
                  <a:pt x="184658" y="15980"/>
                  <a:pt x="204386" y="7991"/>
                  <a:pt x="224114" y="14287"/>
                </a:cubicBezTo>
                <a:lnTo>
                  <a:pt x="350792" y="7144"/>
                </a:lnTo>
                <a:cubicBezTo>
                  <a:pt x="404312" y="5927"/>
                  <a:pt x="403501" y="11642"/>
                  <a:pt x="486051" y="9525"/>
                </a:cubicBezTo>
                <a:lnTo>
                  <a:pt x="669407" y="7143"/>
                </a:lnTo>
                <a:cubicBezTo>
                  <a:pt x="725921" y="-1852"/>
                  <a:pt x="806247" y="3439"/>
                  <a:pt x="874667" y="1587"/>
                </a:cubicBezTo>
                <a:lnTo>
                  <a:pt x="990876" y="2381"/>
                </a:lnTo>
                <a:cubicBezTo>
                  <a:pt x="1091840" y="1852"/>
                  <a:pt x="1192803" y="6085"/>
                  <a:pt x="1293767" y="7937"/>
                </a:cubicBezTo>
                <a:lnTo>
                  <a:pt x="1585867" y="7937"/>
                </a:lnTo>
                <a:lnTo>
                  <a:pt x="1725567" y="14287"/>
                </a:lnTo>
                <a:lnTo>
                  <a:pt x="1862414" y="9525"/>
                </a:lnTo>
                <a:lnTo>
                  <a:pt x="2076726" y="9525"/>
                </a:lnTo>
                <a:lnTo>
                  <a:pt x="2193407" y="7143"/>
                </a:lnTo>
                <a:lnTo>
                  <a:pt x="2357714" y="7143"/>
                </a:lnTo>
                <a:lnTo>
                  <a:pt x="2424067" y="7937"/>
                </a:lnTo>
                <a:lnTo>
                  <a:pt x="2522020" y="0"/>
                </a:lnTo>
                <a:lnTo>
                  <a:pt x="2754267" y="1587"/>
                </a:lnTo>
                <a:lnTo>
                  <a:pt x="3013154" y="16827"/>
                </a:lnTo>
                <a:cubicBezTo>
                  <a:pt x="3094623" y="16827"/>
                  <a:pt x="3160667" y="82871"/>
                  <a:pt x="3160667" y="164340"/>
                </a:cubicBezTo>
                <a:cubicBezTo>
                  <a:pt x="3160510" y="208514"/>
                  <a:pt x="3157971" y="264594"/>
                  <a:pt x="3160195" y="296862"/>
                </a:cubicBezTo>
                <a:cubicBezTo>
                  <a:pt x="3159720" y="330061"/>
                  <a:pt x="3155432" y="331788"/>
                  <a:pt x="3155432" y="358775"/>
                </a:cubicBezTo>
                <a:cubicBezTo>
                  <a:pt x="3155432" y="385762"/>
                  <a:pt x="3159720" y="416454"/>
                  <a:pt x="3160195" y="458787"/>
                </a:cubicBezTo>
                <a:cubicBezTo>
                  <a:pt x="3167418" y="519377"/>
                  <a:pt x="3161064" y="575865"/>
                  <a:pt x="3160667" y="617537"/>
                </a:cubicBezTo>
                <a:cubicBezTo>
                  <a:pt x="3160270" y="659209"/>
                  <a:pt x="3157814" y="654843"/>
                  <a:pt x="3157814" y="708818"/>
                </a:cubicBezTo>
                <a:cubicBezTo>
                  <a:pt x="3157814" y="762793"/>
                  <a:pt x="3160984" y="838200"/>
                  <a:pt x="3160667" y="941387"/>
                </a:cubicBezTo>
                <a:cubicBezTo>
                  <a:pt x="3159874" y="1059788"/>
                  <a:pt x="3156967" y="1209410"/>
                  <a:pt x="3155909" y="1327943"/>
                </a:cubicBezTo>
                <a:cubicBezTo>
                  <a:pt x="3154851" y="1446476"/>
                  <a:pt x="3154583" y="1566730"/>
                  <a:pt x="3154318" y="1652587"/>
                </a:cubicBezTo>
                <a:cubicBezTo>
                  <a:pt x="3153260" y="1741487"/>
                  <a:pt x="3153260" y="1386131"/>
                  <a:pt x="3154318" y="1843087"/>
                </a:cubicBezTo>
                <a:cubicBezTo>
                  <a:pt x="3156435" y="1962679"/>
                  <a:pt x="3164900" y="2252662"/>
                  <a:pt x="3167017" y="2373312"/>
                </a:cubicBezTo>
                <a:cubicBezTo>
                  <a:pt x="3169134" y="2493962"/>
                  <a:pt x="3165960" y="2501370"/>
                  <a:pt x="3167018" y="2566987"/>
                </a:cubicBezTo>
                <a:cubicBezTo>
                  <a:pt x="3168076" y="2632604"/>
                  <a:pt x="3162784" y="2709862"/>
                  <a:pt x="3163842" y="2767012"/>
                </a:cubicBezTo>
                <a:cubicBezTo>
                  <a:pt x="3164900" y="2824162"/>
                  <a:pt x="3165959" y="2816754"/>
                  <a:pt x="3163842" y="2913062"/>
                </a:cubicBezTo>
                <a:cubicBezTo>
                  <a:pt x="3162784" y="3042179"/>
                  <a:pt x="3162784" y="3094281"/>
                  <a:pt x="3160667" y="3341687"/>
                </a:cubicBezTo>
                <a:cubicBezTo>
                  <a:pt x="3157492" y="3476095"/>
                  <a:pt x="3154317" y="3540898"/>
                  <a:pt x="3154317" y="3716337"/>
                </a:cubicBezTo>
                <a:cubicBezTo>
                  <a:pt x="3154317" y="3840162"/>
                  <a:pt x="3159609" y="3971639"/>
                  <a:pt x="3160667" y="4084637"/>
                </a:cubicBezTo>
                <a:cubicBezTo>
                  <a:pt x="3161725" y="4197635"/>
                  <a:pt x="3166203" y="4320505"/>
                  <a:pt x="3160667" y="4394324"/>
                </a:cubicBezTo>
                <a:cubicBezTo>
                  <a:pt x="3160667" y="4475793"/>
                  <a:pt x="3094623" y="4541837"/>
                  <a:pt x="3013154" y="4541837"/>
                </a:cubicBezTo>
                <a:lnTo>
                  <a:pt x="2905081" y="4547393"/>
                </a:lnTo>
                <a:lnTo>
                  <a:pt x="2707436" y="4541043"/>
                </a:lnTo>
                <a:lnTo>
                  <a:pt x="2500268" y="4535487"/>
                </a:lnTo>
                <a:lnTo>
                  <a:pt x="1988299" y="4543425"/>
                </a:lnTo>
                <a:lnTo>
                  <a:pt x="1465218" y="4541837"/>
                </a:lnTo>
                <a:lnTo>
                  <a:pt x="1138987" y="4542631"/>
                </a:lnTo>
                <a:lnTo>
                  <a:pt x="711949" y="4538662"/>
                </a:lnTo>
                <a:lnTo>
                  <a:pt x="287293" y="4548187"/>
                </a:lnTo>
                <a:lnTo>
                  <a:pt x="164930" y="4541837"/>
                </a:lnTo>
                <a:cubicBezTo>
                  <a:pt x="83461" y="4541837"/>
                  <a:pt x="17417" y="4475793"/>
                  <a:pt x="17417" y="4394324"/>
                </a:cubicBezTo>
                <a:lnTo>
                  <a:pt x="15038" y="4173537"/>
                </a:lnTo>
                <a:cubicBezTo>
                  <a:pt x="15832" y="4066381"/>
                  <a:pt x="16625" y="3959224"/>
                  <a:pt x="17419" y="3852068"/>
                </a:cubicBezTo>
                <a:cubicBezTo>
                  <a:pt x="17816" y="3756818"/>
                  <a:pt x="17419" y="4216658"/>
                  <a:pt x="17419" y="3602037"/>
                </a:cubicBezTo>
                <a:cubicBezTo>
                  <a:pt x="17023" y="3496468"/>
                  <a:pt x="16230" y="3335734"/>
                  <a:pt x="15040" y="3218656"/>
                </a:cubicBezTo>
                <a:cubicBezTo>
                  <a:pt x="13850" y="3101578"/>
                  <a:pt x="11070" y="2993627"/>
                  <a:pt x="10276" y="2899568"/>
                </a:cubicBezTo>
                <a:cubicBezTo>
                  <a:pt x="9482" y="2805509"/>
                  <a:pt x="10674" y="2741612"/>
                  <a:pt x="10277" y="2654300"/>
                </a:cubicBezTo>
                <a:cubicBezTo>
                  <a:pt x="9880" y="2566988"/>
                  <a:pt x="8690" y="2447527"/>
                  <a:pt x="7896" y="2375693"/>
                </a:cubicBezTo>
                <a:cubicBezTo>
                  <a:pt x="7102" y="2303859"/>
                  <a:pt x="6308" y="2342752"/>
                  <a:pt x="5514" y="2223293"/>
                </a:cubicBezTo>
                <a:cubicBezTo>
                  <a:pt x="4324" y="2016521"/>
                  <a:pt x="1149" y="2002096"/>
                  <a:pt x="3133" y="1658937"/>
                </a:cubicBezTo>
                <a:cubicBezTo>
                  <a:pt x="2339" y="1516459"/>
                  <a:pt x="-1629" y="1617524"/>
                  <a:pt x="752" y="1368425"/>
                </a:cubicBezTo>
                <a:cubicBezTo>
                  <a:pt x="355" y="1265634"/>
                  <a:pt x="2737" y="1242874"/>
                  <a:pt x="5514" y="1042193"/>
                </a:cubicBezTo>
                <a:cubicBezTo>
                  <a:pt x="5911" y="904477"/>
                  <a:pt x="9883" y="681297"/>
                  <a:pt x="12660" y="534988"/>
                </a:cubicBezTo>
                <a:cubicBezTo>
                  <a:pt x="13851" y="404416"/>
                  <a:pt x="12661" y="340777"/>
                  <a:pt x="15041" y="277812"/>
                </a:cubicBezTo>
                <a:cubicBezTo>
                  <a:pt x="17421" y="260090"/>
                  <a:pt x="12676" y="211806"/>
                  <a:pt x="17417" y="164340"/>
                </a:cubicBezTo>
                <a:close/>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415" name="Title">
            <a:extLst>
              <a:ext uri="{FF2B5EF4-FFF2-40B4-BE49-F238E27FC236}">
                <a16:creationId xmlns:a16="http://schemas.microsoft.com/office/drawing/2014/main" id="{55CC9DFF-D273-4C8A-890C-93FCEF8D2BCB}"/>
              </a:ext>
            </a:extLst>
          </p:cNvPr>
          <p:cNvSpPr>
            <a:spLocks noGrp="1"/>
          </p:cNvSpPr>
          <p:nvPr>
            <p:ph type="title"/>
          </p:nvPr>
        </p:nvSpPr>
        <p:spPr/>
        <p:txBody>
          <a:bodyPr/>
          <a:lstStyle/>
          <a:p>
            <a:r>
              <a:rPr lang="en-US">
                <a:solidFill>
                  <a:schemeClr val="bg1"/>
                </a:solidFill>
              </a:rPr>
              <a:t>Autobooks Pricing: </a:t>
            </a:r>
            <a:endParaRPr lang="ru-RU">
              <a:solidFill>
                <a:schemeClr val="bg1"/>
              </a:solidFill>
            </a:endParaRPr>
          </a:p>
        </p:txBody>
      </p:sp>
      <p:sp>
        <p:nvSpPr>
          <p:cNvPr id="3" name="Text Placeholder 2">
            <a:extLst>
              <a:ext uri="{FF2B5EF4-FFF2-40B4-BE49-F238E27FC236}">
                <a16:creationId xmlns:a16="http://schemas.microsoft.com/office/drawing/2014/main" id="{4246066F-28BE-5832-A40D-F345C5A32B40}"/>
              </a:ext>
            </a:extLst>
          </p:cNvPr>
          <p:cNvSpPr>
            <a:spLocks noGrp="1"/>
          </p:cNvSpPr>
          <p:nvPr>
            <p:ph type="body" sz="quarter" idx="12"/>
          </p:nvPr>
        </p:nvSpPr>
        <p:spPr>
          <a:xfrm>
            <a:off x="364459" y="3477585"/>
            <a:ext cx="2108372" cy="1046440"/>
          </a:xfrm>
        </p:spPr>
        <p:txBody>
          <a:bodyPr wrap="square" anchor="ctr">
            <a:noAutofit/>
          </a:bodyPr>
          <a:lstStyle/>
          <a:p>
            <a:pPr>
              <a:lnSpc>
                <a:spcPct val="100000"/>
              </a:lnSpc>
              <a:spcBef>
                <a:spcPts val="600"/>
              </a:spcBef>
              <a:spcAft>
                <a:spcPts val="600"/>
              </a:spcAft>
            </a:pPr>
            <a:r>
              <a:rPr lang="en-US" sz="1400">
                <a:latin typeface="+mn-lt"/>
                <a:ea typeface="Source Sans Pro" panose="020B0503030403020204" pitchFamily="34" charset="0"/>
              </a:rPr>
              <a:t>Send An Invoice</a:t>
            </a:r>
          </a:p>
          <a:p>
            <a:pPr>
              <a:lnSpc>
                <a:spcPct val="100000"/>
              </a:lnSpc>
              <a:spcBef>
                <a:spcPts val="600"/>
              </a:spcBef>
              <a:spcAft>
                <a:spcPts val="600"/>
              </a:spcAft>
            </a:pPr>
            <a:r>
              <a:rPr lang="en-US" sz="1400">
                <a:latin typeface="+mn-lt"/>
                <a:ea typeface="Source Sans Pro" panose="020B0503030403020204" pitchFamily="34" charset="0"/>
              </a:rPr>
              <a:t>Payment Link</a:t>
            </a:r>
          </a:p>
          <a:p>
            <a:pPr>
              <a:lnSpc>
                <a:spcPct val="100000"/>
              </a:lnSpc>
              <a:spcBef>
                <a:spcPts val="600"/>
              </a:spcBef>
              <a:spcAft>
                <a:spcPts val="600"/>
              </a:spcAft>
            </a:pPr>
            <a:r>
              <a:rPr lang="en-US" sz="1400">
                <a:ea typeface="Source Sans Pro" panose="020B0503030403020204" pitchFamily="34" charset="0"/>
              </a:rPr>
              <a:t>Checkout Pages</a:t>
            </a:r>
          </a:p>
          <a:p>
            <a:pPr>
              <a:lnSpc>
                <a:spcPct val="100000"/>
              </a:lnSpc>
              <a:spcBef>
                <a:spcPts val="600"/>
              </a:spcBef>
              <a:spcAft>
                <a:spcPts val="600"/>
              </a:spcAft>
            </a:pPr>
            <a:r>
              <a:rPr lang="en-US" sz="1400">
                <a:latin typeface="+mn-lt"/>
                <a:ea typeface="Source Sans Pro" panose="020B0503030403020204" pitchFamily="34" charset="0"/>
              </a:rPr>
              <a:t>Autobooks Capital</a:t>
            </a:r>
          </a:p>
        </p:txBody>
      </p:sp>
      <p:sp>
        <p:nvSpPr>
          <p:cNvPr id="5" name="Text Placeholder 4">
            <a:extLst>
              <a:ext uri="{FF2B5EF4-FFF2-40B4-BE49-F238E27FC236}">
                <a16:creationId xmlns:a16="http://schemas.microsoft.com/office/drawing/2014/main" id="{824BC5CE-F0B9-DBF3-3F1F-124F4337F213}"/>
              </a:ext>
            </a:extLst>
          </p:cNvPr>
          <p:cNvSpPr>
            <a:spLocks noGrp="1"/>
          </p:cNvSpPr>
          <p:nvPr>
            <p:ph type="body" sz="quarter" idx="11"/>
          </p:nvPr>
        </p:nvSpPr>
        <p:spPr>
          <a:xfrm>
            <a:off x="340354" y="2917035"/>
            <a:ext cx="2117408" cy="338554"/>
          </a:xfrm>
        </p:spPr>
        <p:txBody>
          <a:bodyPr wrap="square">
            <a:spAutoFit/>
          </a:bodyPr>
          <a:lstStyle/>
          <a:p>
            <a:pPr marL="0" indent="0">
              <a:buNone/>
            </a:pPr>
            <a:r>
              <a:rPr lang="en-US" sz="1600">
                <a:latin typeface="+mj-lt"/>
                <a:ea typeface="Source Sans Pro" panose="020B0503030403020204" pitchFamily="34" charset="0"/>
              </a:rPr>
              <a:t>Essentials Plan</a:t>
            </a:r>
          </a:p>
        </p:txBody>
      </p:sp>
      <p:sp>
        <p:nvSpPr>
          <p:cNvPr id="230" name="TextBox 229">
            <a:extLst>
              <a:ext uri="{FF2B5EF4-FFF2-40B4-BE49-F238E27FC236}">
                <a16:creationId xmlns:a16="http://schemas.microsoft.com/office/drawing/2014/main" id="{ED5D4D17-212E-8227-86C5-BE042BEC7C9C}"/>
              </a:ext>
            </a:extLst>
          </p:cNvPr>
          <p:cNvSpPr txBox="1"/>
          <p:nvPr/>
        </p:nvSpPr>
        <p:spPr>
          <a:xfrm>
            <a:off x="584200" y="1026520"/>
            <a:ext cx="10179955"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95D4E9"/>
                </a:solidFill>
                <a:effectLst/>
                <a:uLnTx/>
                <a:uFillTx/>
                <a:latin typeface="Montserrat Light" panose="02020603050405020304"/>
                <a:ea typeface="+mn-ea"/>
                <a:cs typeface="+mn-cs"/>
              </a:rPr>
              <a:t>A pricing model made </a:t>
            </a:r>
            <a:r>
              <a:rPr kumimoji="0" lang="en-US" sz="2000" b="0" i="0" u="none" strike="noStrike" kern="1200" cap="none" spc="0" normalizeH="0" baseline="0" noProof="0">
                <a:ln>
                  <a:noFill/>
                </a:ln>
                <a:solidFill>
                  <a:srgbClr val="95D4E9"/>
                </a:solidFill>
                <a:effectLst/>
                <a:uLnTx/>
                <a:uFillTx/>
                <a:latin typeface="Montserrat Bold" panose="020B0604020202020204"/>
                <a:ea typeface="+mn-ea"/>
                <a:cs typeface="+mn-cs"/>
              </a:rPr>
              <a:t>simple and easy</a:t>
            </a:r>
            <a:r>
              <a:rPr kumimoji="0" lang="en-US" sz="2000" b="0" i="0" u="none" strike="noStrike" kern="1200" cap="none" spc="0" normalizeH="0" baseline="0" noProof="0">
                <a:ln>
                  <a:noFill/>
                </a:ln>
                <a:solidFill>
                  <a:srgbClr val="95D4E9"/>
                </a:solidFill>
                <a:effectLst/>
                <a:uLnTx/>
                <a:uFillTx/>
                <a:latin typeface="Montserrat Light" panose="02020603050405020304"/>
                <a:ea typeface="+mn-ea"/>
                <a:cs typeface="+mn-cs"/>
              </a:rPr>
              <a:t> to understand</a:t>
            </a:r>
          </a:p>
        </p:txBody>
      </p:sp>
      <p:sp>
        <p:nvSpPr>
          <p:cNvPr id="231" name="TextBox 230">
            <a:extLst>
              <a:ext uri="{FF2B5EF4-FFF2-40B4-BE49-F238E27FC236}">
                <a16:creationId xmlns:a16="http://schemas.microsoft.com/office/drawing/2014/main" id="{A8A09D66-3772-3D8B-0B76-B12D4D30A2BC}"/>
              </a:ext>
            </a:extLst>
          </p:cNvPr>
          <p:cNvSpPr txBox="1"/>
          <p:nvPr/>
        </p:nvSpPr>
        <p:spPr>
          <a:xfrm>
            <a:off x="584200" y="1438601"/>
            <a:ext cx="1127893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6C0E"/>
                </a:solidFill>
                <a:effectLst/>
                <a:uLnTx/>
                <a:uFillTx/>
                <a:latin typeface="Montserrat Bold" panose="020B0604020202020204"/>
                <a:ea typeface="+mn-ea"/>
                <a:cs typeface="+mn-cs"/>
              </a:rPr>
              <a:t>No</a:t>
            </a:r>
            <a:r>
              <a:rPr kumimoji="0" lang="en-US" sz="1800" b="0" i="0" u="none" strike="noStrike" kern="1200" cap="none" spc="0" normalizeH="0" baseline="0" noProof="0">
                <a:ln>
                  <a:noFill/>
                </a:ln>
                <a:solidFill>
                  <a:srgbClr val="95D4E9"/>
                </a:solidFill>
                <a:effectLst/>
                <a:uLnTx/>
                <a:uFillTx/>
                <a:latin typeface="Montserrat Bold" panose="020B0604020202020204"/>
                <a:ea typeface="+mn-ea"/>
                <a:cs typeface="+mn-cs"/>
              </a:rPr>
              <a:t> </a:t>
            </a:r>
            <a:r>
              <a:rPr kumimoji="0" lang="en-US" sz="1800" b="0" i="0" u="none" strike="noStrike" kern="1200" cap="none" spc="0" normalizeH="0" baseline="0" noProof="0">
                <a:ln>
                  <a:noFill/>
                </a:ln>
                <a:solidFill>
                  <a:srgbClr val="95D4E9"/>
                </a:solidFill>
                <a:effectLst/>
                <a:uLnTx/>
                <a:uFillTx/>
                <a:latin typeface="Montserrat Light" panose="02020603050405020304"/>
                <a:ea typeface="+mn-ea"/>
                <a:cs typeface="+mn-cs"/>
              </a:rPr>
              <a:t>Hidden Fees</a:t>
            </a:r>
            <a:r>
              <a:rPr kumimoji="0" lang="en-US" sz="1800" b="0" i="0" u="none" strike="noStrike" kern="1200" cap="none" spc="0" normalizeH="0" baseline="0" noProof="0">
                <a:ln>
                  <a:noFill/>
                </a:ln>
                <a:solidFill>
                  <a:srgbClr val="95D4E9"/>
                </a:solidFill>
                <a:effectLst/>
                <a:uLnTx/>
                <a:uFillTx/>
                <a:latin typeface="Montserrat Bold" panose="020B0604020202020204"/>
                <a:ea typeface="+mn-ea"/>
                <a:cs typeface="+mn-cs"/>
              </a:rPr>
              <a:t> | </a:t>
            </a:r>
            <a:r>
              <a:rPr kumimoji="0" lang="en-US" sz="1800" b="0" i="0" u="none" strike="noStrike" kern="1200" cap="none" spc="0" normalizeH="0" baseline="0" noProof="0">
                <a:ln>
                  <a:noFill/>
                </a:ln>
                <a:solidFill>
                  <a:srgbClr val="FF6C0E"/>
                </a:solidFill>
                <a:effectLst/>
                <a:uLnTx/>
                <a:uFillTx/>
                <a:latin typeface="Montserrat Bold" panose="020B0604020202020204"/>
                <a:ea typeface="+mn-ea"/>
                <a:cs typeface="+mn-cs"/>
              </a:rPr>
              <a:t>No</a:t>
            </a:r>
            <a:r>
              <a:rPr kumimoji="0" lang="en-US" sz="1800" b="0" i="0" u="none" strike="noStrike" kern="1200" cap="none" spc="0" normalizeH="0" baseline="0" noProof="0">
                <a:ln>
                  <a:noFill/>
                </a:ln>
                <a:solidFill>
                  <a:srgbClr val="95D4E9"/>
                </a:solidFill>
                <a:effectLst/>
                <a:uLnTx/>
                <a:uFillTx/>
                <a:latin typeface="Montserrat Bold" panose="020B0604020202020204"/>
                <a:ea typeface="+mn-ea"/>
                <a:cs typeface="+mn-cs"/>
              </a:rPr>
              <a:t> </a:t>
            </a:r>
            <a:r>
              <a:rPr kumimoji="0" lang="en-US" sz="1800" b="0" i="0" u="none" strike="noStrike" kern="1200" cap="none" spc="0" normalizeH="0" baseline="0" noProof="0">
                <a:ln>
                  <a:noFill/>
                </a:ln>
                <a:solidFill>
                  <a:srgbClr val="95D4E9"/>
                </a:solidFill>
                <a:effectLst/>
                <a:uLnTx/>
                <a:uFillTx/>
                <a:latin typeface="Montserrat Light" panose="02020603050405020304"/>
                <a:ea typeface="+mn-ea"/>
                <a:cs typeface="+mn-cs"/>
              </a:rPr>
              <a:t>Contracts</a:t>
            </a:r>
            <a:r>
              <a:rPr kumimoji="0" lang="en-US" sz="1800" b="0" i="0" u="none" strike="noStrike" kern="1200" cap="none" spc="0" normalizeH="0" baseline="0" noProof="0">
                <a:ln>
                  <a:noFill/>
                </a:ln>
                <a:solidFill>
                  <a:srgbClr val="95D4E9"/>
                </a:solidFill>
                <a:effectLst/>
                <a:uLnTx/>
                <a:uFillTx/>
                <a:latin typeface="Montserrat Bold" panose="020B0604020202020204"/>
                <a:ea typeface="+mn-ea"/>
                <a:cs typeface="+mn-cs"/>
              </a:rPr>
              <a:t> | </a:t>
            </a:r>
            <a:r>
              <a:rPr kumimoji="0" lang="en-US" sz="1800" b="0" i="0" u="none" strike="noStrike" kern="1200" cap="none" spc="0" normalizeH="0" baseline="0" noProof="0">
                <a:ln>
                  <a:noFill/>
                </a:ln>
                <a:solidFill>
                  <a:srgbClr val="FF6C0E"/>
                </a:solidFill>
                <a:effectLst/>
                <a:uLnTx/>
                <a:uFillTx/>
                <a:latin typeface="Montserrat Bold" panose="020B0604020202020204"/>
                <a:ea typeface="+mn-ea"/>
                <a:cs typeface="+mn-cs"/>
              </a:rPr>
              <a:t>No</a:t>
            </a:r>
            <a:r>
              <a:rPr kumimoji="0" lang="en-US" sz="1800" b="0" i="0" u="none" strike="noStrike" kern="1200" cap="none" spc="0" normalizeH="0" baseline="0" noProof="0">
                <a:ln>
                  <a:noFill/>
                </a:ln>
                <a:solidFill>
                  <a:srgbClr val="95D4E9"/>
                </a:solidFill>
                <a:effectLst/>
                <a:uLnTx/>
                <a:uFillTx/>
                <a:latin typeface="Montserrat Bold" panose="020B0604020202020204"/>
                <a:ea typeface="+mn-ea"/>
                <a:cs typeface="+mn-cs"/>
              </a:rPr>
              <a:t> </a:t>
            </a:r>
            <a:r>
              <a:rPr kumimoji="0" lang="en-US" sz="1800" b="0" i="0" u="none" strike="noStrike" kern="1200" cap="none" spc="0" normalizeH="0" baseline="0" noProof="0">
                <a:ln>
                  <a:noFill/>
                </a:ln>
                <a:solidFill>
                  <a:srgbClr val="95D4E9"/>
                </a:solidFill>
                <a:effectLst/>
                <a:uLnTx/>
                <a:uFillTx/>
                <a:latin typeface="Montserrat Light" panose="02020603050405020304"/>
                <a:ea typeface="+mn-ea"/>
                <a:cs typeface="+mn-cs"/>
              </a:rPr>
              <a:t>Additional Use Charges</a:t>
            </a:r>
            <a:r>
              <a:rPr kumimoji="0" lang="en-US" sz="1800" b="0" i="0" u="none" strike="noStrike" kern="1200" cap="none" spc="0" normalizeH="0" baseline="0" noProof="0">
                <a:ln>
                  <a:noFill/>
                </a:ln>
                <a:solidFill>
                  <a:srgbClr val="95D4E9"/>
                </a:solidFill>
                <a:effectLst/>
                <a:uLnTx/>
                <a:uFillTx/>
                <a:latin typeface="Montserrat Bold" panose="020B0604020202020204"/>
                <a:ea typeface="+mn-ea"/>
                <a:cs typeface="+mn-cs"/>
              </a:rPr>
              <a:t> | </a:t>
            </a:r>
            <a:r>
              <a:rPr kumimoji="0" lang="en-US" sz="1800" b="0" i="0" u="none" strike="noStrike" kern="1200" cap="none" spc="0" normalizeH="0" baseline="0" noProof="0">
                <a:ln>
                  <a:noFill/>
                </a:ln>
                <a:solidFill>
                  <a:srgbClr val="FF6C0E"/>
                </a:solidFill>
                <a:effectLst/>
                <a:uLnTx/>
                <a:uFillTx/>
                <a:latin typeface="Montserrat Bold" panose="020B0604020202020204"/>
                <a:ea typeface="+mn-ea"/>
                <a:cs typeface="+mn-cs"/>
              </a:rPr>
              <a:t>No</a:t>
            </a:r>
            <a:r>
              <a:rPr kumimoji="0" lang="en-US" sz="1800" b="0" i="0" u="none" strike="noStrike" kern="1200" cap="none" spc="0" normalizeH="0" baseline="0" noProof="0">
                <a:ln>
                  <a:noFill/>
                </a:ln>
                <a:solidFill>
                  <a:srgbClr val="95D4E9"/>
                </a:solidFill>
                <a:effectLst/>
                <a:uLnTx/>
                <a:uFillTx/>
                <a:latin typeface="Montserrat Bold" panose="020B0604020202020204"/>
                <a:ea typeface="+mn-ea"/>
                <a:cs typeface="+mn-cs"/>
              </a:rPr>
              <a:t> </a:t>
            </a:r>
            <a:r>
              <a:rPr kumimoji="0" lang="en-US" sz="1800" b="0" i="0" u="none" strike="noStrike" kern="1200" cap="none" spc="0" normalizeH="0" baseline="0" noProof="0">
                <a:ln>
                  <a:noFill/>
                </a:ln>
                <a:solidFill>
                  <a:srgbClr val="95D4E9"/>
                </a:solidFill>
                <a:effectLst/>
                <a:uLnTx/>
                <a:uFillTx/>
                <a:latin typeface="Montserrat Light" panose="02020603050405020304"/>
                <a:ea typeface="+mn-ea"/>
                <a:cs typeface="+mn-cs"/>
              </a:rPr>
              <a:t>Required Use Agreements</a:t>
            </a:r>
          </a:p>
        </p:txBody>
      </p:sp>
      <p:cxnSp>
        <p:nvCxnSpPr>
          <p:cNvPr id="232" name="Straight Connector 231">
            <a:extLst>
              <a:ext uri="{FF2B5EF4-FFF2-40B4-BE49-F238E27FC236}">
                <a16:creationId xmlns:a16="http://schemas.microsoft.com/office/drawing/2014/main" id="{378DA4C1-83D5-F5E0-9A27-E119469D0B7C}"/>
              </a:ext>
            </a:extLst>
          </p:cNvPr>
          <p:cNvCxnSpPr>
            <a:cxnSpLocks/>
          </p:cNvCxnSpPr>
          <p:nvPr/>
        </p:nvCxnSpPr>
        <p:spPr>
          <a:xfrm rot="16200000">
            <a:off x="1435096" y="4372650"/>
            <a:ext cx="0" cy="1045586"/>
          </a:xfrm>
          <a:prstGeom prst="line">
            <a:avLst/>
          </a:prstGeom>
          <a:ln w="38100" cap="rnd" cmpd="sng" algn="ctr">
            <a:solidFill>
              <a:schemeClr val="accent5">
                <a:alpha val="78112"/>
              </a:schemeClr>
            </a:solidFill>
            <a:prstDash val="dashDot"/>
            <a:bevel/>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44" name="Rounded Rectangle 2">
            <a:extLst>
              <a:ext uri="{FF2B5EF4-FFF2-40B4-BE49-F238E27FC236}">
                <a16:creationId xmlns:a16="http://schemas.microsoft.com/office/drawing/2014/main" id="{BB42AFE6-404F-3D95-C82D-ADAC8E2AA06B}"/>
              </a:ext>
            </a:extLst>
          </p:cNvPr>
          <p:cNvSpPr/>
          <p:nvPr/>
        </p:nvSpPr>
        <p:spPr>
          <a:xfrm>
            <a:off x="2673847" y="2740555"/>
            <a:ext cx="2151649" cy="3110071"/>
          </a:xfrm>
          <a:prstGeom prst="roundRect">
            <a:avLst>
              <a:gd name="adj" fmla="val 469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45" name="Icon 36">
            <a:extLst>
              <a:ext uri="{FF2B5EF4-FFF2-40B4-BE49-F238E27FC236}">
                <a16:creationId xmlns:a16="http://schemas.microsoft.com/office/drawing/2014/main" id="{03B5AA57-0A77-C518-1257-A9A2CDCD6C28}"/>
              </a:ext>
            </a:extLst>
          </p:cNvPr>
          <p:cNvSpPr/>
          <p:nvPr/>
        </p:nvSpPr>
        <p:spPr>
          <a:xfrm rot="21540000">
            <a:off x="2640224" y="2771148"/>
            <a:ext cx="2160967" cy="3086913"/>
          </a:xfrm>
          <a:custGeom>
            <a:avLst/>
            <a:gdLst>
              <a:gd name="connsiteX0" fmla="*/ 0 w 3143250"/>
              <a:gd name="connsiteY0" fmla="*/ 147513 h 4525010"/>
              <a:gd name="connsiteX1" fmla="*/ 147513 w 3143250"/>
              <a:gd name="connsiteY1" fmla="*/ 0 h 4525010"/>
              <a:gd name="connsiteX2" fmla="*/ 2995737 w 3143250"/>
              <a:gd name="connsiteY2" fmla="*/ 0 h 4525010"/>
              <a:gd name="connsiteX3" fmla="*/ 3143250 w 3143250"/>
              <a:gd name="connsiteY3" fmla="*/ 147513 h 4525010"/>
              <a:gd name="connsiteX4" fmla="*/ 3143250 w 3143250"/>
              <a:gd name="connsiteY4" fmla="*/ 4377497 h 4525010"/>
              <a:gd name="connsiteX5" fmla="*/ 2995737 w 3143250"/>
              <a:gd name="connsiteY5" fmla="*/ 4525010 h 4525010"/>
              <a:gd name="connsiteX6" fmla="*/ 147513 w 3143250"/>
              <a:gd name="connsiteY6" fmla="*/ 4525010 h 4525010"/>
              <a:gd name="connsiteX7" fmla="*/ 0 w 3143250"/>
              <a:gd name="connsiteY7" fmla="*/ 4377497 h 4525010"/>
              <a:gd name="connsiteX8" fmla="*/ 0 w 3143250"/>
              <a:gd name="connsiteY8" fmla="*/ 147513 h 4525010"/>
              <a:gd name="connsiteX0" fmla="*/ 0 w 3143250"/>
              <a:gd name="connsiteY0" fmla="*/ 150053 h 4527550"/>
              <a:gd name="connsiteX1" fmla="*/ 147513 w 3143250"/>
              <a:gd name="connsiteY1" fmla="*/ 2540 h 4527550"/>
              <a:gd name="connsiteX2" fmla="*/ 361950 w 3143250"/>
              <a:gd name="connsiteY2" fmla="*/ 0 h 4527550"/>
              <a:gd name="connsiteX3" fmla="*/ 2995737 w 3143250"/>
              <a:gd name="connsiteY3" fmla="*/ 2540 h 4527550"/>
              <a:gd name="connsiteX4" fmla="*/ 3143250 w 3143250"/>
              <a:gd name="connsiteY4" fmla="*/ 150053 h 4527550"/>
              <a:gd name="connsiteX5" fmla="*/ 3143250 w 3143250"/>
              <a:gd name="connsiteY5" fmla="*/ 4380037 h 4527550"/>
              <a:gd name="connsiteX6" fmla="*/ 2995737 w 3143250"/>
              <a:gd name="connsiteY6" fmla="*/ 4527550 h 4527550"/>
              <a:gd name="connsiteX7" fmla="*/ 147513 w 3143250"/>
              <a:gd name="connsiteY7" fmla="*/ 4527550 h 4527550"/>
              <a:gd name="connsiteX8" fmla="*/ 0 w 3143250"/>
              <a:gd name="connsiteY8" fmla="*/ 4380037 h 4527550"/>
              <a:gd name="connsiteX9" fmla="*/ 0 w 3143250"/>
              <a:gd name="connsiteY9" fmla="*/ 150053 h 4527550"/>
              <a:gd name="connsiteX0" fmla="*/ 0 w 3143250"/>
              <a:gd name="connsiteY0" fmla="*/ 154891 h 4532388"/>
              <a:gd name="connsiteX1" fmla="*/ 147513 w 3143250"/>
              <a:gd name="connsiteY1" fmla="*/ 7378 h 4532388"/>
              <a:gd name="connsiteX2" fmla="*/ 361950 w 3143250"/>
              <a:gd name="connsiteY2" fmla="*/ 4838 h 4532388"/>
              <a:gd name="connsiteX3" fmla="*/ 2995737 w 3143250"/>
              <a:gd name="connsiteY3" fmla="*/ 7378 h 4532388"/>
              <a:gd name="connsiteX4" fmla="*/ 3143250 w 3143250"/>
              <a:gd name="connsiteY4" fmla="*/ 154891 h 4532388"/>
              <a:gd name="connsiteX5" fmla="*/ 3143250 w 3143250"/>
              <a:gd name="connsiteY5" fmla="*/ 4384875 h 4532388"/>
              <a:gd name="connsiteX6" fmla="*/ 2995737 w 3143250"/>
              <a:gd name="connsiteY6" fmla="*/ 4532388 h 4532388"/>
              <a:gd name="connsiteX7" fmla="*/ 147513 w 3143250"/>
              <a:gd name="connsiteY7" fmla="*/ 4532388 h 4532388"/>
              <a:gd name="connsiteX8" fmla="*/ 0 w 3143250"/>
              <a:gd name="connsiteY8" fmla="*/ 4384875 h 4532388"/>
              <a:gd name="connsiteX9" fmla="*/ 0 w 3143250"/>
              <a:gd name="connsiteY9" fmla="*/ 154891 h 4532388"/>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2995737 w 3143250"/>
              <a:gd name="connsiteY4" fmla="*/ 15252 h 4540262"/>
              <a:gd name="connsiteX5" fmla="*/ 3143250 w 3143250"/>
              <a:gd name="connsiteY5" fmla="*/ 162765 h 4540262"/>
              <a:gd name="connsiteX6" fmla="*/ 3143250 w 3143250"/>
              <a:gd name="connsiteY6" fmla="*/ 4392749 h 4540262"/>
              <a:gd name="connsiteX7" fmla="*/ 2995737 w 3143250"/>
              <a:gd name="connsiteY7" fmla="*/ 4540262 h 4540262"/>
              <a:gd name="connsiteX8" fmla="*/ 147513 w 3143250"/>
              <a:gd name="connsiteY8" fmla="*/ 4540262 h 4540262"/>
              <a:gd name="connsiteX9" fmla="*/ 0 w 3143250"/>
              <a:gd name="connsiteY9" fmla="*/ 4392749 h 4540262"/>
              <a:gd name="connsiteX10" fmla="*/ 0 w 3143250"/>
              <a:gd name="connsiteY10"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2995737 w 3143250"/>
              <a:gd name="connsiteY5" fmla="*/ 15252 h 4540262"/>
              <a:gd name="connsiteX6" fmla="*/ 3143250 w 3143250"/>
              <a:gd name="connsiteY6" fmla="*/ 162765 h 4540262"/>
              <a:gd name="connsiteX7" fmla="*/ 3143250 w 3143250"/>
              <a:gd name="connsiteY7" fmla="*/ 4392749 h 4540262"/>
              <a:gd name="connsiteX8" fmla="*/ 2995737 w 3143250"/>
              <a:gd name="connsiteY8" fmla="*/ 4540262 h 4540262"/>
              <a:gd name="connsiteX9" fmla="*/ 147513 w 3143250"/>
              <a:gd name="connsiteY9" fmla="*/ 4540262 h 4540262"/>
              <a:gd name="connsiteX10" fmla="*/ 0 w 3143250"/>
              <a:gd name="connsiteY10" fmla="*/ 4392749 h 4540262"/>
              <a:gd name="connsiteX11" fmla="*/ 0 w 3143250"/>
              <a:gd name="connsiteY11"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2995737 w 3143250"/>
              <a:gd name="connsiteY6" fmla="*/ 15252 h 4540262"/>
              <a:gd name="connsiteX7" fmla="*/ 3143250 w 3143250"/>
              <a:gd name="connsiteY7" fmla="*/ 162765 h 4540262"/>
              <a:gd name="connsiteX8" fmla="*/ 3143250 w 3143250"/>
              <a:gd name="connsiteY8" fmla="*/ 4392749 h 4540262"/>
              <a:gd name="connsiteX9" fmla="*/ 2995737 w 3143250"/>
              <a:gd name="connsiteY9" fmla="*/ 4540262 h 4540262"/>
              <a:gd name="connsiteX10" fmla="*/ 147513 w 3143250"/>
              <a:gd name="connsiteY10" fmla="*/ 4540262 h 4540262"/>
              <a:gd name="connsiteX11" fmla="*/ 0 w 3143250"/>
              <a:gd name="connsiteY11" fmla="*/ 4392749 h 4540262"/>
              <a:gd name="connsiteX12" fmla="*/ 0 w 3143250"/>
              <a:gd name="connsiteY12"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995737 w 3143250"/>
              <a:gd name="connsiteY7" fmla="*/ 15252 h 4540262"/>
              <a:gd name="connsiteX8" fmla="*/ 3143250 w 3143250"/>
              <a:gd name="connsiteY8" fmla="*/ 162765 h 4540262"/>
              <a:gd name="connsiteX9" fmla="*/ 3143250 w 3143250"/>
              <a:gd name="connsiteY9" fmla="*/ 4392749 h 4540262"/>
              <a:gd name="connsiteX10" fmla="*/ 2995737 w 3143250"/>
              <a:gd name="connsiteY10" fmla="*/ 4540262 h 4540262"/>
              <a:gd name="connsiteX11" fmla="*/ 147513 w 3143250"/>
              <a:gd name="connsiteY11" fmla="*/ 4540262 h 4540262"/>
              <a:gd name="connsiteX12" fmla="*/ 0 w 3143250"/>
              <a:gd name="connsiteY12" fmla="*/ 4392749 h 4540262"/>
              <a:gd name="connsiteX13" fmla="*/ 0 w 3143250"/>
              <a:gd name="connsiteY13"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995737 w 3143250"/>
              <a:gd name="connsiteY8" fmla="*/ 15252 h 4540262"/>
              <a:gd name="connsiteX9" fmla="*/ 3143250 w 3143250"/>
              <a:gd name="connsiteY9" fmla="*/ 162765 h 4540262"/>
              <a:gd name="connsiteX10" fmla="*/ 3143250 w 3143250"/>
              <a:gd name="connsiteY10" fmla="*/ 4392749 h 4540262"/>
              <a:gd name="connsiteX11" fmla="*/ 2995737 w 3143250"/>
              <a:gd name="connsiteY11" fmla="*/ 4540262 h 4540262"/>
              <a:gd name="connsiteX12" fmla="*/ 147513 w 3143250"/>
              <a:gd name="connsiteY12" fmla="*/ 4540262 h 4540262"/>
              <a:gd name="connsiteX13" fmla="*/ 0 w 3143250"/>
              <a:gd name="connsiteY13" fmla="*/ 4392749 h 4540262"/>
              <a:gd name="connsiteX14" fmla="*/ 0 w 3143250"/>
              <a:gd name="connsiteY14"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43250 w 3143250"/>
              <a:gd name="connsiteY11" fmla="*/ 4392749 h 4540262"/>
              <a:gd name="connsiteX12" fmla="*/ 2995737 w 3143250"/>
              <a:gd name="connsiteY12" fmla="*/ 4540262 h 4540262"/>
              <a:gd name="connsiteX13" fmla="*/ 147513 w 3143250"/>
              <a:gd name="connsiteY13" fmla="*/ 4540262 h 4540262"/>
              <a:gd name="connsiteX14" fmla="*/ 0 w 3143250"/>
              <a:gd name="connsiteY14" fmla="*/ 4392749 h 4540262"/>
              <a:gd name="connsiteX15" fmla="*/ 0 w 3143250"/>
              <a:gd name="connsiteY15"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36900 w 3143250"/>
              <a:gd name="connsiteY11" fmla="*/ 349262 h 4540262"/>
              <a:gd name="connsiteX12" fmla="*/ 3143250 w 3143250"/>
              <a:gd name="connsiteY12" fmla="*/ 4392749 h 4540262"/>
              <a:gd name="connsiteX13" fmla="*/ 2995737 w 3143250"/>
              <a:gd name="connsiteY13" fmla="*/ 4540262 h 4540262"/>
              <a:gd name="connsiteX14" fmla="*/ 147513 w 3143250"/>
              <a:gd name="connsiteY14" fmla="*/ 4540262 h 4540262"/>
              <a:gd name="connsiteX15" fmla="*/ 0 w 3143250"/>
              <a:gd name="connsiteY15" fmla="*/ 4392749 h 4540262"/>
              <a:gd name="connsiteX16" fmla="*/ 0 w 3143250"/>
              <a:gd name="connsiteY1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4392749 h 4540262"/>
              <a:gd name="connsiteX14" fmla="*/ 2995737 w 3154416"/>
              <a:gd name="connsiteY14" fmla="*/ 4540262 h 4540262"/>
              <a:gd name="connsiteX15" fmla="*/ 147513 w 3154416"/>
              <a:gd name="connsiteY15" fmla="*/ 4540262 h 4540262"/>
              <a:gd name="connsiteX16" fmla="*/ 0 w 3154416"/>
              <a:gd name="connsiteY16" fmla="*/ 4392749 h 4540262"/>
              <a:gd name="connsiteX17" fmla="*/ 0 w 3154416"/>
              <a:gd name="connsiteY17"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0 w 3154177"/>
              <a:gd name="connsiteY14" fmla="*/ 4392749 h 4540262"/>
              <a:gd name="connsiteX15" fmla="*/ 2995737 w 3154177"/>
              <a:gd name="connsiteY15" fmla="*/ 4540262 h 4540262"/>
              <a:gd name="connsiteX16" fmla="*/ 147513 w 3154177"/>
              <a:gd name="connsiteY16" fmla="*/ 4540262 h 4540262"/>
              <a:gd name="connsiteX17" fmla="*/ 0 w 3154177"/>
              <a:gd name="connsiteY17" fmla="*/ 4392749 h 4540262"/>
              <a:gd name="connsiteX18" fmla="*/ 0 w 3154177"/>
              <a:gd name="connsiteY18"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1 w 3154177"/>
              <a:gd name="connsiteY14" fmla="*/ 1308112 h 4540262"/>
              <a:gd name="connsiteX15" fmla="*/ 3143250 w 3154177"/>
              <a:gd name="connsiteY15" fmla="*/ 4392749 h 4540262"/>
              <a:gd name="connsiteX16" fmla="*/ 2995737 w 3154177"/>
              <a:gd name="connsiteY16" fmla="*/ 4540262 h 4540262"/>
              <a:gd name="connsiteX17" fmla="*/ 147513 w 3154177"/>
              <a:gd name="connsiteY17" fmla="*/ 4540262 h 4540262"/>
              <a:gd name="connsiteX18" fmla="*/ 0 w 3154177"/>
              <a:gd name="connsiteY18" fmla="*/ 4392749 h 4540262"/>
              <a:gd name="connsiteX19" fmla="*/ 0 w 3154177"/>
              <a:gd name="connsiteY19" fmla="*/ 162765 h 4540262"/>
              <a:gd name="connsiteX0" fmla="*/ 0 w 3152281"/>
              <a:gd name="connsiteY0" fmla="*/ 162765 h 4540262"/>
              <a:gd name="connsiteX1" fmla="*/ 147513 w 3152281"/>
              <a:gd name="connsiteY1" fmla="*/ 15252 h 4540262"/>
              <a:gd name="connsiteX2" fmla="*/ 361950 w 3152281"/>
              <a:gd name="connsiteY2" fmla="*/ 12712 h 4540262"/>
              <a:gd name="connsiteX3" fmla="*/ 857250 w 3152281"/>
              <a:gd name="connsiteY3" fmla="*/ 12 h 4540262"/>
              <a:gd name="connsiteX4" fmla="*/ 1276350 w 3152281"/>
              <a:gd name="connsiteY4" fmla="*/ 6362 h 4540262"/>
              <a:gd name="connsiteX5" fmla="*/ 1568450 w 3152281"/>
              <a:gd name="connsiteY5" fmla="*/ 6362 h 4540262"/>
              <a:gd name="connsiteX6" fmla="*/ 1708150 w 3152281"/>
              <a:gd name="connsiteY6" fmla="*/ 12712 h 4540262"/>
              <a:gd name="connsiteX7" fmla="*/ 2406650 w 3152281"/>
              <a:gd name="connsiteY7" fmla="*/ 6362 h 4540262"/>
              <a:gd name="connsiteX8" fmla="*/ 2736850 w 3152281"/>
              <a:gd name="connsiteY8" fmla="*/ 12 h 4540262"/>
              <a:gd name="connsiteX9" fmla="*/ 2995737 w 3152281"/>
              <a:gd name="connsiteY9" fmla="*/ 15252 h 4540262"/>
              <a:gd name="connsiteX10" fmla="*/ 3143250 w 3152281"/>
              <a:gd name="connsiteY10" fmla="*/ 162765 h 4540262"/>
              <a:gd name="connsiteX11" fmla="*/ 3136900 w 3152281"/>
              <a:gd name="connsiteY11" fmla="*/ 349262 h 4540262"/>
              <a:gd name="connsiteX12" fmla="*/ 3143250 w 3152281"/>
              <a:gd name="connsiteY12" fmla="*/ 615962 h 4540262"/>
              <a:gd name="connsiteX13" fmla="*/ 3143250 w 3152281"/>
              <a:gd name="connsiteY13" fmla="*/ 939812 h 4540262"/>
              <a:gd name="connsiteX14" fmla="*/ 3143251 w 3152281"/>
              <a:gd name="connsiteY14" fmla="*/ 1308112 h 4540262"/>
              <a:gd name="connsiteX15" fmla="*/ 3136901 w 3152281"/>
              <a:gd name="connsiteY15" fmla="*/ 1651012 h 4540262"/>
              <a:gd name="connsiteX16" fmla="*/ 3143250 w 3152281"/>
              <a:gd name="connsiteY16" fmla="*/ 4392749 h 4540262"/>
              <a:gd name="connsiteX17" fmla="*/ 2995737 w 3152281"/>
              <a:gd name="connsiteY17" fmla="*/ 4540262 h 4540262"/>
              <a:gd name="connsiteX18" fmla="*/ 147513 w 3152281"/>
              <a:gd name="connsiteY18" fmla="*/ 4540262 h 4540262"/>
              <a:gd name="connsiteX19" fmla="*/ 0 w 3152281"/>
              <a:gd name="connsiteY19" fmla="*/ 4392749 h 4540262"/>
              <a:gd name="connsiteX20" fmla="*/ 0 w 3152281"/>
              <a:gd name="connsiteY20" fmla="*/ 162765 h 4540262"/>
              <a:gd name="connsiteX0" fmla="*/ 0 w 3152465"/>
              <a:gd name="connsiteY0" fmla="*/ 162765 h 4540262"/>
              <a:gd name="connsiteX1" fmla="*/ 147513 w 3152465"/>
              <a:gd name="connsiteY1" fmla="*/ 15252 h 4540262"/>
              <a:gd name="connsiteX2" fmla="*/ 361950 w 3152465"/>
              <a:gd name="connsiteY2" fmla="*/ 12712 h 4540262"/>
              <a:gd name="connsiteX3" fmla="*/ 857250 w 3152465"/>
              <a:gd name="connsiteY3" fmla="*/ 12 h 4540262"/>
              <a:gd name="connsiteX4" fmla="*/ 1276350 w 3152465"/>
              <a:gd name="connsiteY4" fmla="*/ 6362 h 4540262"/>
              <a:gd name="connsiteX5" fmla="*/ 1568450 w 3152465"/>
              <a:gd name="connsiteY5" fmla="*/ 6362 h 4540262"/>
              <a:gd name="connsiteX6" fmla="*/ 1708150 w 3152465"/>
              <a:gd name="connsiteY6" fmla="*/ 12712 h 4540262"/>
              <a:gd name="connsiteX7" fmla="*/ 2406650 w 3152465"/>
              <a:gd name="connsiteY7" fmla="*/ 6362 h 4540262"/>
              <a:gd name="connsiteX8" fmla="*/ 2736850 w 3152465"/>
              <a:gd name="connsiteY8" fmla="*/ 12 h 4540262"/>
              <a:gd name="connsiteX9" fmla="*/ 2995737 w 3152465"/>
              <a:gd name="connsiteY9" fmla="*/ 15252 h 4540262"/>
              <a:gd name="connsiteX10" fmla="*/ 3143250 w 3152465"/>
              <a:gd name="connsiteY10" fmla="*/ 162765 h 4540262"/>
              <a:gd name="connsiteX11" fmla="*/ 3136900 w 3152465"/>
              <a:gd name="connsiteY11" fmla="*/ 349262 h 4540262"/>
              <a:gd name="connsiteX12" fmla="*/ 3143250 w 3152465"/>
              <a:gd name="connsiteY12" fmla="*/ 615962 h 4540262"/>
              <a:gd name="connsiteX13" fmla="*/ 3143250 w 3152465"/>
              <a:gd name="connsiteY13" fmla="*/ 939812 h 4540262"/>
              <a:gd name="connsiteX14" fmla="*/ 3143251 w 3152465"/>
              <a:gd name="connsiteY14" fmla="*/ 1308112 h 4540262"/>
              <a:gd name="connsiteX15" fmla="*/ 3136901 w 3152465"/>
              <a:gd name="connsiteY15" fmla="*/ 1651012 h 4540262"/>
              <a:gd name="connsiteX16" fmla="*/ 3136901 w 3152465"/>
              <a:gd name="connsiteY16" fmla="*/ 1841512 h 4540262"/>
              <a:gd name="connsiteX17" fmla="*/ 3143250 w 3152465"/>
              <a:gd name="connsiteY17" fmla="*/ 4392749 h 4540262"/>
              <a:gd name="connsiteX18" fmla="*/ 2995737 w 3152465"/>
              <a:gd name="connsiteY18" fmla="*/ 4540262 h 4540262"/>
              <a:gd name="connsiteX19" fmla="*/ 147513 w 3152465"/>
              <a:gd name="connsiteY19" fmla="*/ 4540262 h 4540262"/>
              <a:gd name="connsiteX20" fmla="*/ 0 w 3152465"/>
              <a:gd name="connsiteY20" fmla="*/ 4392749 h 4540262"/>
              <a:gd name="connsiteX21" fmla="*/ 0 w 3152465"/>
              <a:gd name="connsiteY21" fmla="*/ 162765 h 4540262"/>
              <a:gd name="connsiteX0" fmla="*/ 0 w 3156872"/>
              <a:gd name="connsiteY0" fmla="*/ 162765 h 4540262"/>
              <a:gd name="connsiteX1" fmla="*/ 147513 w 3156872"/>
              <a:gd name="connsiteY1" fmla="*/ 15252 h 4540262"/>
              <a:gd name="connsiteX2" fmla="*/ 361950 w 3156872"/>
              <a:gd name="connsiteY2" fmla="*/ 12712 h 4540262"/>
              <a:gd name="connsiteX3" fmla="*/ 857250 w 3156872"/>
              <a:gd name="connsiteY3" fmla="*/ 12 h 4540262"/>
              <a:gd name="connsiteX4" fmla="*/ 1276350 w 3156872"/>
              <a:gd name="connsiteY4" fmla="*/ 6362 h 4540262"/>
              <a:gd name="connsiteX5" fmla="*/ 1568450 w 3156872"/>
              <a:gd name="connsiteY5" fmla="*/ 6362 h 4540262"/>
              <a:gd name="connsiteX6" fmla="*/ 1708150 w 3156872"/>
              <a:gd name="connsiteY6" fmla="*/ 12712 h 4540262"/>
              <a:gd name="connsiteX7" fmla="*/ 2406650 w 3156872"/>
              <a:gd name="connsiteY7" fmla="*/ 6362 h 4540262"/>
              <a:gd name="connsiteX8" fmla="*/ 2736850 w 3156872"/>
              <a:gd name="connsiteY8" fmla="*/ 12 h 4540262"/>
              <a:gd name="connsiteX9" fmla="*/ 2995737 w 3156872"/>
              <a:gd name="connsiteY9" fmla="*/ 15252 h 4540262"/>
              <a:gd name="connsiteX10" fmla="*/ 3143250 w 3156872"/>
              <a:gd name="connsiteY10" fmla="*/ 162765 h 4540262"/>
              <a:gd name="connsiteX11" fmla="*/ 3136900 w 3156872"/>
              <a:gd name="connsiteY11" fmla="*/ 349262 h 4540262"/>
              <a:gd name="connsiteX12" fmla="*/ 3143250 w 3156872"/>
              <a:gd name="connsiteY12" fmla="*/ 615962 h 4540262"/>
              <a:gd name="connsiteX13" fmla="*/ 3143250 w 3156872"/>
              <a:gd name="connsiteY13" fmla="*/ 939812 h 4540262"/>
              <a:gd name="connsiteX14" fmla="*/ 3143251 w 3156872"/>
              <a:gd name="connsiteY14" fmla="*/ 1308112 h 4540262"/>
              <a:gd name="connsiteX15" fmla="*/ 3136901 w 3156872"/>
              <a:gd name="connsiteY15" fmla="*/ 1651012 h 4540262"/>
              <a:gd name="connsiteX16" fmla="*/ 3136901 w 3156872"/>
              <a:gd name="connsiteY16" fmla="*/ 1841512 h 4540262"/>
              <a:gd name="connsiteX17" fmla="*/ 3149601 w 3156872"/>
              <a:gd name="connsiteY17" fmla="*/ 2565412 h 4540262"/>
              <a:gd name="connsiteX18" fmla="*/ 3143250 w 3156872"/>
              <a:gd name="connsiteY18" fmla="*/ 4392749 h 4540262"/>
              <a:gd name="connsiteX19" fmla="*/ 2995737 w 3156872"/>
              <a:gd name="connsiteY19" fmla="*/ 4540262 h 4540262"/>
              <a:gd name="connsiteX20" fmla="*/ 147513 w 3156872"/>
              <a:gd name="connsiteY20" fmla="*/ 4540262 h 4540262"/>
              <a:gd name="connsiteX21" fmla="*/ 0 w 3156872"/>
              <a:gd name="connsiteY21" fmla="*/ 4392749 h 4540262"/>
              <a:gd name="connsiteX22" fmla="*/ 0 w 3156872"/>
              <a:gd name="connsiteY22" fmla="*/ 162765 h 4540262"/>
              <a:gd name="connsiteX0" fmla="*/ 0 w 3156264"/>
              <a:gd name="connsiteY0" fmla="*/ 162765 h 4540262"/>
              <a:gd name="connsiteX1" fmla="*/ 147513 w 3156264"/>
              <a:gd name="connsiteY1" fmla="*/ 15252 h 4540262"/>
              <a:gd name="connsiteX2" fmla="*/ 361950 w 3156264"/>
              <a:gd name="connsiteY2" fmla="*/ 12712 h 4540262"/>
              <a:gd name="connsiteX3" fmla="*/ 857250 w 3156264"/>
              <a:gd name="connsiteY3" fmla="*/ 12 h 4540262"/>
              <a:gd name="connsiteX4" fmla="*/ 1276350 w 3156264"/>
              <a:gd name="connsiteY4" fmla="*/ 6362 h 4540262"/>
              <a:gd name="connsiteX5" fmla="*/ 1568450 w 3156264"/>
              <a:gd name="connsiteY5" fmla="*/ 6362 h 4540262"/>
              <a:gd name="connsiteX6" fmla="*/ 1708150 w 3156264"/>
              <a:gd name="connsiteY6" fmla="*/ 12712 h 4540262"/>
              <a:gd name="connsiteX7" fmla="*/ 2406650 w 3156264"/>
              <a:gd name="connsiteY7" fmla="*/ 6362 h 4540262"/>
              <a:gd name="connsiteX8" fmla="*/ 2736850 w 3156264"/>
              <a:gd name="connsiteY8" fmla="*/ 12 h 4540262"/>
              <a:gd name="connsiteX9" fmla="*/ 2995737 w 3156264"/>
              <a:gd name="connsiteY9" fmla="*/ 15252 h 4540262"/>
              <a:gd name="connsiteX10" fmla="*/ 3143250 w 3156264"/>
              <a:gd name="connsiteY10" fmla="*/ 162765 h 4540262"/>
              <a:gd name="connsiteX11" fmla="*/ 3136900 w 3156264"/>
              <a:gd name="connsiteY11" fmla="*/ 349262 h 4540262"/>
              <a:gd name="connsiteX12" fmla="*/ 3143250 w 3156264"/>
              <a:gd name="connsiteY12" fmla="*/ 615962 h 4540262"/>
              <a:gd name="connsiteX13" fmla="*/ 3143250 w 3156264"/>
              <a:gd name="connsiteY13" fmla="*/ 939812 h 4540262"/>
              <a:gd name="connsiteX14" fmla="*/ 3143251 w 3156264"/>
              <a:gd name="connsiteY14" fmla="*/ 1308112 h 4540262"/>
              <a:gd name="connsiteX15" fmla="*/ 3136901 w 3156264"/>
              <a:gd name="connsiteY15" fmla="*/ 1651012 h 4540262"/>
              <a:gd name="connsiteX16" fmla="*/ 3136901 w 3156264"/>
              <a:gd name="connsiteY16" fmla="*/ 1841512 h 4540262"/>
              <a:gd name="connsiteX17" fmla="*/ 3149600 w 3156264"/>
              <a:gd name="connsiteY17" fmla="*/ 2368562 h 4540262"/>
              <a:gd name="connsiteX18" fmla="*/ 3149601 w 3156264"/>
              <a:gd name="connsiteY18" fmla="*/ 2565412 h 4540262"/>
              <a:gd name="connsiteX19" fmla="*/ 3143250 w 3156264"/>
              <a:gd name="connsiteY19" fmla="*/ 4392749 h 4540262"/>
              <a:gd name="connsiteX20" fmla="*/ 2995737 w 3156264"/>
              <a:gd name="connsiteY20" fmla="*/ 4540262 h 4540262"/>
              <a:gd name="connsiteX21" fmla="*/ 147513 w 3156264"/>
              <a:gd name="connsiteY21" fmla="*/ 4540262 h 4540262"/>
              <a:gd name="connsiteX22" fmla="*/ 0 w 3156264"/>
              <a:gd name="connsiteY22" fmla="*/ 4392749 h 4540262"/>
              <a:gd name="connsiteX23" fmla="*/ 0 w 3156264"/>
              <a:gd name="connsiteY23" fmla="*/ 162765 h 4540262"/>
              <a:gd name="connsiteX0" fmla="*/ 0 w 3159236"/>
              <a:gd name="connsiteY0" fmla="*/ 162765 h 4540262"/>
              <a:gd name="connsiteX1" fmla="*/ 147513 w 3159236"/>
              <a:gd name="connsiteY1" fmla="*/ 15252 h 4540262"/>
              <a:gd name="connsiteX2" fmla="*/ 361950 w 3159236"/>
              <a:gd name="connsiteY2" fmla="*/ 12712 h 4540262"/>
              <a:gd name="connsiteX3" fmla="*/ 857250 w 3159236"/>
              <a:gd name="connsiteY3" fmla="*/ 12 h 4540262"/>
              <a:gd name="connsiteX4" fmla="*/ 1276350 w 3159236"/>
              <a:gd name="connsiteY4" fmla="*/ 6362 h 4540262"/>
              <a:gd name="connsiteX5" fmla="*/ 1568450 w 3159236"/>
              <a:gd name="connsiteY5" fmla="*/ 6362 h 4540262"/>
              <a:gd name="connsiteX6" fmla="*/ 1708150 w 3159236"/>
              <a:gd name="connsiteY6" fmla="*/ 12712 h 4540262"/>
              <a:gd name="connsiteX7" fmla="*/ 2406650 w 3159236"/>
              <a:gd name="connsiteY7" fmla="*/ 6362 h 4540262"/>
              <a:gd name="connsiteX8" fmla="*/ 2736850 w 3159236"/>
              <a:gd name="connsiteY8" fmla="*/ 12 h 4540262"/>
              <a:gd name="connsiteX9" fmla="*/ 2995737 w 3159236"/>
              <a:gd name="connsiteY9" fmla="*/ 15252 h 4540262"/>
              <a:gd name="connsiteX10" fmla="*/ 3143250 w 3159236"/>
              <a:gd name="connsiteY10" fmla="*/ 162765 h 4540262"/>
              <a:gd name="connsiteX11" fmla="*/ 3136900 w 3159236"/>
              <a:gd name="connsiteY11" fmla="*/ 349262 h 4540262"/>
              <a:gd name="connsiteX12" fmla="*/ 3143250 w 3159236"/>
              <a:gd name="connsiteY12" fmla="*/ 615962 h 4540262"/>
              <a:gd name="connsiteX13" fmla="*/ 3143250 w 3159236"/>
              <a:gd name="connsiteY13" fmla="*/ 939812 h 4540262"/>
              <a:gd name="connsiteX14" fmla="*/ 3143251 w 3159236"/>
              <a:gd name="connsiteY14" fmla="*/ 1308112 h 4540262"/>
              <a:gd name="connsiteX15" fmla="*/ 3136901 w 3159236"/>
              <a:gd name="connsiteY15" fmla="*/ 1651012 h 4540262"/>
              <a:gd name="connsiteX16" fmla="*/ 3136901 w 3159236"/>
              <a:gd name="connsiteY16" fmla="*/ 1841512 h 4540262"/>
              <a:gd name="connsiteX17" fmla="*/ 3149600 w 3159236"/>
              <a:gd name="connsiteY17" fmla="*/ 2368562 h 4540262"/>
              <a:gd name="connsiteX18" fmla="*/ 3149601 w 3159236"/>
              <a:gd name="connsiteY18" fmla="*/ 2565412 h 4540262"/>
              <a:gd name="connsiteX19" fmla="*/ 3155950 w 3159236"/>
              <a:gd name="connsiteY19" fmla="*/ 2908312 h 4540262"/>
              <a:gd name="connsiteX20" fmla="*/ 3143250 w 3159236"/>
              <a:gd name="connsiteY20" fmla="*/ 4392749 h 4540262"/>
              <a:gd name="connsiteX21" fmla="*/ 2995737 w 3159236"/>
              <a:gd name="connsiteY21" fmla="*/ 4540262 h 4540262"/>
              <a:gd name="connsiteX22" fmla="*/ 147513 w 3159236"/>
              <a:gd name="connsiteY22" fmla="*/ 4540262 h 4540262"/>
              <a:gd name="connsiteX23" fmla="*/ 0 w 3159236"/>
              <a:gd name="connsiteY23" fmla="*/ 4392749 h 4540262"/>
              <a:gd name="connsiteX24" fmla="*/ 0 w 3159236"/>
              <a:gd name="connsiteY24"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43250 w 3156068"/>
              <a:gd name="connsiteY21" fmla="*/ 4392749 h 4540262"/>
              <a:gd name="connsiteX22" fmla="*/ 2995737 w 3156068"/>
              <a:gd name="connsiteY22" fmla="*/ 4540262 h 4540262"/>
              <a:gd name="connsiteX23" fmla="*/ 147513 w 3156068"/>
              <a:gd name="connsiteY23" fmla="*/ 4540262 h 4540262"/>
              <a:gd name="connsiteX24" fmla="*/ 0 w 3156068"/>
              <a:gd name="connsiteY24" fmla="*/ 4392749 h 4540262"/>
              <a:gd name="connsiteX25" fmla="*/ 0 w 3156068"/>
              <a:gd name="connsiteY25"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392749 h 4540262"/>
              <a:gd name="connsiteX23" fmla="*/ 2995737 w 3156068"/>
              <a:gd name="connsiteY23" fmla="*/ 4540262 h 4540262"/>
              <a:gd name="connsiteX24" fmla="*/ 147513 w 3156068"/>
              <a:gd name="connsiteY24" fmla="*/ 4540262 h 4540262"/>
              <a:gd name="connsiteX25" fmla="*/ 0 w 3156068"/>
              <a:gd name="connsiteY25" fmla="*/ 4392749 h 4540262"/>
              <a:gd name="connsiteX26" fmla="*/ 0 w 3156068"/>
              <a:gd name="connsiteY26"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083062 h 4540262"/>
              <a:gd name="connsiteX23" fmla="*/ 3143250 w 3156068"/>
              <a:gd name="connsiteY23" fmla="*/ 4392749 h 4540262"/>
              <a:gd name="connsiteX24" fmla="*/ 2995737 w 3156068"/>
              <a:gd name="connsiteY24" fmla="*/ 4540262 h 4540262"/>
              <a:gd name="connsiteX25" fmla="*/ 147513 w 3156068"/>
              <a:gd name="connsiteY25" fmla="*/ 4540262 h 4540262"/>
              <a:gd name="connsiteX26" fmla="*/ 0 w 3156068"/>
              <a:gd name="connsiteY26" fmla="*/ 4392749 h 4540262"/>
              <a:gd name="connsiteX27" fmla="*/ 0 w 3156068"/>
              <a:gd name="connsiteY27" fmla="*/ 162765 h 4540262"/>
              <a:gd name="connsiteX0" fmla="*/ 0 w 3157172"/>
              <a:gd name="connsiteY0" fmla="*/ 162765 h 4540262"/>
              <a:gd name="connsiteX1" fmla="*/ 147513 w 3157172"/>
              <a:gd name="connsiteY1" fmla="*/ 15252 h 4540262"/>
              <a:gd name="connsiteX2" fmla="*/ 361950 w 3157172"/>
              <a:gd name="connsiteY2" fmla="*/ 12712 h 4540262"/>
              <a:gd name="connsiteX3" fmla="*/ 857250 w 3157172"/>
              <a:gd name="connsiteY3" fmla="*/ 12 h 4540262"/>
              <a:gd name="connsiteX4" fmla="*/ 1276350 w 3157172"/>
              <a:gd name="connsiteY4" fmla="*/ 6362 h 4540262"/>
              <a:gd name="connsiteX5" fmla="*/ 1568450 w 3157172"/>
              <a:gd name="connsiteY5" fmla="*/ 6362 h 4540262"/>
              <a:gd name="connsiteX6" fmla="*/ 1708150 w 3157172"/>
              <a:gd name="connsiteY6" fmla="*/ 12712 h 4540262"/>
              <a:gd name="connsiteX7" fmla="*/ 2406650 w 3157172"/>
              <a:gd name="connsiteY7" fmla="*/ 6362 h 4540262"/>
              <a:gd name="connsiteX8" fmla="*/ 2736850 w 3157172"/>
              <a:gd name="connsiteY8" fmla="*/ 12 h 4540262"/>
              <a:gd name="connsiteX9" fmla="*/ 2995737 w 3157172"/>
              <a:gd name="connsiteY9" fmla="*/ 15252 h 4540262"/>
              <a:gd name="connsiteX10" fmla="*/ 3143250 w 3157172"/>
              <a:gd name="connsiteY10" fmla="*/ 162765 h 4540262"/>
              <a:gd name="connsiteX11" fmla="*/ 3136900 w 3157172"/>
              <a:gd name="connsiteY11" fmla="*/ 349262 h 4540262"/>
              <a:gd name="connsiteX12" fmla="*/ 3143250 w 3157172"/>
              <a:gd name="connsiteY12" fmla="*/ 615962 h 4540262"/>
              <a:gd name="connsiteX13" fmla="*/ 3143250 w 3157172"/>
              <a:gd name="connsiteY13" fmla="*/ 939812 h 4540262"/>
              <a:gd name="connsiteX14" fmla="*/ 3143251 w 3157172"/>
              <a:gd name="connsiteY14" fmla="*/ 1308112 h 4540262"/>
              <a:gd name="connsiteX15" fmla="*/ 3136901 w 3157172"/>
              <a:gd name="connsiteY15" fmla="*/ 1651012 h 4540262"/>
              <a:gd name="connsiteX16" fmla="*/ 3136901 w 3157172"/>
              <a:gd name="connsiteY16" fmla="*/ 1841512 h 4540262"/>
              <a:gd name="connsiteX17" fmla="*/ 3149600 w 3157172"/>
              <a:gd name="connsiteY17" fmla="*/ 2368562 h 4540262"/>
              <a:gd name="connsiteX18" fmla="*/ 3149601 w 3157172"/>
              <a:gd name="connsiteY18" fmla="*/ 2565412 h 4540262"/>
              <a:gd name="connsiteX19" fmla="*/ 3155950 w 3157172"/>
              <a:gd name="connsiteY19" fmla="*/ 2762262 h 4540262"/>
              <a:gd name="connsiteX20" fmla="*/ 3155950 w 3157172"/>
              <a:gd name="connsiteY20" fmla="*/ 2908312 h 4540262"/>
              <a:gd name="connsiteX21" fmla="*/ 3143250 w 3157172"/>
              <a:gd name="connsiteY21" fmla="*/ 3340112 h 4540262"/>
              <a:gd name="connsiteX22" fmla="*/ 3136900 w 3157172"/>
              <a:gd name="connsiteY22" fmla="*/ 3714762 h 4540262"/>
              <a:gd name="connsiteX23" fmla="*/ 3143250 w 3157172"/>
              <a:gd name="connsiteY23" fmla="*/ 4083062 h 4540262"/>
              <a:gd name="connsiteX24" fmla="*/ 3143250 w 3157172"/>
              <a:gd name="connsiteY24" fmla="*/ 4392749 h 4540262"/>
              <a:gd name="connsiteX25" fmla="*/ 2995737 w 3157172"/>
              <a:gd name="connsiteY25" fmla="*/ 4540262 h 4540262"/>
              <a:gd name="connsiteX26" fmla="*/ 147513 w 3157172"/>
              <a:gd name="connsiteY26" fmla="*/ 4540262 h 4540262"/>
              <a:gd name="connsiteX27" fmla="*/ 0 w 3157172"/>
              <a:gd name="connsiteY27" fmla="*/ 4392749 h 4540262"/>
              <a:gd name="connsiteX28" fmla="*/ 0 w 3157172"/>
              <a:gd name="connsiteY28" fmla="*/ 162765 h 4540262"/>
              <a:gd name="connsiteX0" fmla="*/ 0 w 3156229"/>
              <a:gd name="connsiteY0" fmla="*/ 162765 h 4540262"/>
              <a:gd name="connsiteX1" fmla="*/ 147513 w 3156229"/>
              <a:gd name="connsiteY1" fmla="*/ 15252 h 4540262"/>
              <a:gd name="connsiteX2" fmla="*/ 361950 w 3156229"/>
              <a:gd name="connsiteY2" fmla="*/ 12712 h 4540262"/>
              <a:gd name="connsiteX3" fmla="*/ 857250 w 3156229"/>
              <a:gd name="connsiteY3" fmla="*/ 12 h 4540262"/>
              <a:gd name="connsiteX4" fmla="*/ 1276350 w 3156229"/>
              <a:gd name="connsiteY4" fmla="*/ 6362 h 4540262"/>
              <a:gd name="connsiteX5" fmla="*/ 1568450 w 3156229"/>
              <a:gd name="connsiteY5" fmla="*/ 6362 h 4540262"/>
              <a:gd name="connsiteX6" fmla="*/ 1708150 w 3156229"/>
              <a:gd name="connsiteY6" fmla="*/ 12712 h 4540262"/>
              <a:gd name="connsiteX7" fmla="*/ 2406650 w 3156229"/>
              <a:gd name="connsiteY7" fmla="*/ 6362 h 4540262"/>
              <a:gd name="connsiteX8" fmla="*/ 2736850 w 3156229"/>
              <a:gd name="connsiteY8" fmla="*/ 12 h 4540262"/>
              <a:gd name="connsiteX9" fmla="*/ 2995737 w 3156229"/>
              <a:gd name="connsiteY9" fmla="*/ 15252 h 4540262"/>
              <a:gd name="connsiteX10" fmla="*/ 3143250 w 3156229"/>
              <a:gd name="connsiteY10" fmla="*/ 162765 h 4540262"/>
              <a:gd name="connsiteX11" fmla="*/ 3136900 w 3156229"/>
              <a:gd name="connsiteY11" fmla="*/ 349262 h 4540262"/>
              <a:gd name="connsiteX12" fmla="*/ 3143250 w 3156229"/>
              <a:gd name="connsiteY12" fmla="*/ 615962 h 4540262"/>
              <a:gd name="connsiteX13" fmla="*/ 3143250 w 3156229"/>
              <a:gd name="connsiteY13" fmla="*/ 939812 h 4540262"/>
              <a:gd name="connsiteX14" fmla="*/ 3143251 w 3156229"/>
              <a:gd name="connsiteY14" fmla="*/ 1308112 h 4540262"/>
              <a:gd name="connsiteX15" fmla="*/ 3136901 w 3156229"/>
              <a:gd name="connsiteY15" fmla="*/ 1651012 h 4540262"/>
              <a:gd name="connsiteX16" fmla="*/ 3136901 w 3156229"/>
              <a:gd name="connsiteY16" fmla="*/ 1841512 h 4540262"/>
              <a:gd name="connsiteX17" fmla="*/ 3149600 w 3156229"/>
              <a:gd name="connsiteY17" fmla="*/ 2368562 h 4540262"/>
              <a:gd name="connsiteX18" fmla="*/ 3149601 w 3156229"/>
              <a:gd name="connsiteY18" fmla="*/ 2565412 h 4540262"/>
              <a:gd name="connsiteX19" fmla="*/ 3146425 w 3156229"/>
              <a:gd name="connsiteY19" fmla="*/ 2765437 h 4540262"/>
              <a:gd name="connsiteX20" fmla="*/ 3155950 w 3156229"/>
              <a:gd name="connsiteY20" fmla="*/ 2908312 h 4540262"/>
              <a:gd name="connsiteX21" fmla="*/ 3143250 w 3156229"/>
              <a:gd name="connsiteY21" fmla="*/ 3340112 h 4540262"/>
              <a:gd name="connsiteX22" fmla="*/ 3136900 w 3156229"/>
              <a:gd name="connsiteY22" fmla="*/ 3714762 h 4540262"/>
              <a:gd name="connsiteX23" fmla="*/ 3143250 w 3156229"/>
              <a:gd name="connsiteY23" fmla="*/ 4083062 h 4540262"/>
              <a:gd name="connsiteX24" fmla="*/ 3143250 w 3156229"/>
              <a:gd name="connsiteY24" fmla="*/ 4392749 h 4540262"/>
              <a:gd name="connsiteX25" fmla="*/ 2995737 w 3156229"/>
              <a:gd name="connsiteY25" fmla="*/ 4540262 h 4540262"/>
              <a:gd name="connsiteX26" fmla="*/ 147513 w 3156229"/>
              <a:gd name="connsiteY26" fmla="*/ 4540262 h 4540262"/>
              <a:gd name="connsiteX27" fmla="*/ 0 w 3156229"/>
              <a:gd name="connsiteY27" fmla="*/ 4392749 h 4540262"/>
              <a:gd name="connsiteX28" fmla="*/ 0 w 3156229"/>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33725 w 3154416"/>
              <a:gd name="connsiteY17" fmla="*/ 236538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52775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147513 w 3154416"/>
              <a:gd name="connsiteY27" fmla="*/ 4540262 h 4540262"/>
              <a:gd name="connsiteX28" fmla="*/ 0 w 3154416"/>
              <a:gd name="connsiteY28" fmla="*/ 4392749 h 4540262"/>
              <a:gd name="connsiteX29" fmla="*/ 0 w 3154416"/>
              <a:gd name="connsiteY29"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147513 w 3154416"/>
              <a:gd name="connsiteY28" fmla="*/ 4540262 h 4540262"/>
              <a:gd name="connsiteX29" fmla="*/ 0 w 3154416"/>
              <a:gd name="connsiteY29" fmla="*/ 4392749 h 4540262"/>
              <a:gd name="connsiteX30" fmla="*/ 0 w 3154416"/>
              <a:gd name="connsiteY30"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47513 w 3154416"/>
              <a:gd name="connsiteY29" fmla="*/ 4540262 h 4540262"/>
              <a:gd name="connsiteX30" fmla="*/ 0 w 3154416"/>
              <a:gd name="connsiteY30" fmla="*/ 4392749 h 4540262"/>
              <a:gd name="connsiteX31" fmla="*/ 0 w 3154416"/>
              <a:gd name="connsiteY31"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241301 w 3154416"/>
              <a:gd name="connsiteY29" fmla="*/ 4527562 h 4540262"/>
              <a:gd name="connsiteX30" fmla="*/ 147513 w 3154416"/>
              <a:gd name="connsiteY30" fmla="*/ 4540262 h 4540262"/>
              <a:gd name="connsiteX31" fmla="*/ 0 w 3154416"/>
              <a:gd name="connsiteY31" fmla="*/ 4392749 h 4540262"/>
              <a:gd name="connsiteX32" fmla="*/ 0 w 3154416"/>
              <a:gd name="connsiteY32"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123951 w 3154416"/>
              <a:gd name="connsiteY29" fmla="*/ 4533912 h 4540262"/>
              <a:gd name="connsiteX30" fmla="*/ 241301 w 3154416"/>
              <a:gd name="connsiteY30" fmla="*/ 4527562 h 4540262"/>
              <a:gd name="connsiteX31" fmla="*/ 147513 w 3154416"/>
              <a:gd name="connsiteY31" fmla="*/ 4540262 h 4540262"/>
              <a:gd name="connsiteX32" fmla="*/ 0 w 3154416"/>
              <a:gd name="connsiteY32" fmla="*/ 4392749 h 4540262"/>
              <a:gd name="connsiteX33" fmla="*/ 0 w 3154416"/>
              <a:gd name="connsiteY33"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123951 w 3154416"/>
              <a:gd name="connsiteY30" fmla="*/ 4533912 h 4540262"/>
              <a:gd name="connsiteX31" fmla="*/ 241301 w 3154416"/>
              <a:gd name="connsiteY31" fmla="*/ 4527562 h 4540262"/>
              <a:gd name="connsiteX32" fmla="*/ 147513 w 3154416"/>
              <a:gd name="connsiteY32" fmla="*/ 4540262 h 4540262"/>
              <a:gd name="connsiteX33" fmla="*/ 0 w 3154416"/>
              <a:gd name="connsiteY33" fmla="*/ 4392749 h 4540262"/>
              <a:gd name="connsiteX34" fmla="*/ 0 w 3154416"/>
              <a:gd name="connsiteY34"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241301 w 3154416"/>
              <a:gd name="connsiteY32" fmla="*/ 4527562 h 4540262"/>
              <a:gd name="connsiteX33" fmla="*/ 147513 w 3154416"/>
              <a:gd name="connsiteY33" fmla="*/ 4540262 h 4540262"/>
              <a:gd name="connsiteX34" fmla="*/ 0 w 3154416"/>
              <a:gd name="connsiteY34" fmla="*/ 4392749 h 4540262"/>
              <a:gd name="connsiteX35" fmla="*/ 0 w 3154416"/>
              <a:gd name="connsiteY35"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41301 w 3154416"/>
              <a:gd name="connsiteY33" fmla="*/ 4527562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4532 w 3154416"/>
              <a:gd name="connsiteY32" fmla="*/ 4537087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3951 w 3154416"/>
              <a:gd name="connsiteY31" fmla="*/ 4533912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4661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7664 w 3154416"/>
              <a:gd name="connsiteY26" fmla="*/ 4545818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0345"/>
              <a:gd name="connsiteY0" fmla="*/ 162765 h 4546612"/>
              <a:gd name="connsiteX1" fmla="*/ 147513 w 3150345"/>
              <a:gd name="connsiteY1" fmla="*/ 15252 h 4546612"/>
              <a:gd name="connsiteX2" fmla="*/ 361950 w 3150345"/>
              <a:gd name="connsiteY2" fmla="*/ 12712 h 4546612"/>
              <a:gd name="connsiteX3" fmla="*/ 857250 w 3150345"/>
              <a:gd name="connsiteY3" fmla="*/ 12 h 4546612"/>
              <a:gd name="connsiteX4" fmla="*/ 1276350 w 3150345"/>
              <a:gd name="connsiteY4" fmla="*/ 6362 h 4546612"/>
              <a:gd name="connsiteX5" fmla="*/ 1568450 w 3150345"/>
              <a:gd name="connsiteY5" fmla="*/ 6362 h 4546612"/>
              <a:gd name="connsiteX6" fmla="*/ 1708150 w 3150345"/>
              <a:gd name="connsiteY6" fmla="*/ 12712 h 4546612"/>
              <a:gd name="connsiteX7" fmla="*/ 2406650 w 3150345"/>
              <a:gd name="connsiteY7" fmla="*/ 6362 h 4546612"/>
              <a:gd name="connsiteX8" fmla="*/ 2736850 w 3150345"/>
              <a:gd name="connsiteY8" fmla="*/ 12 h 4546612"/>
              <a:gd name="connsiteX9" fmla="*/ 2995737 w 3150345"/>
              <a:gd name="connsiteY9" fmla="*/ 15252 h 4546612"/>
              <a:gd name="connsiteX10" fmla="*/ 3143250 w 3150345"/>
              <a:gd name="connsiteY10" fmla="*/ 162765 h 4546612"/>
              <a:gd name="connsiteX11" fmla="*/ 3136900 w 3150345"/>
              <a:gd name="connsiteY11" fmla="*/ 349262 h 4546612"/>
              <a:gd name="connsiteX12" fmla="*/ 3143250 w 3150345"/>
              <a:gd name="connsiteY12" fmla="*/ 615962 h 4546612"/>
              <a:gd name="connsiteX13" fmla="*/ 3143250 w 3150345"/>
              <a:gd name="connsiteY13" fmla="*/ 939812 h 4546612"/>
              <a:gd name="connsiteX14" fmla="*/ 3143251 w 3150345"/>
              <a:gd name="connsiteY14" fmla="*/ 1308112 h 4546612"/>
              <a:gd name="connsiteX15" fmla="*/ 3136901 w 3150345"/>
              <a:gd name="connsiteY15" fmla="*/ 1651012 h 4546612"/>
              <a:gd name="connsiteX16" fmla="*/ 3136901 w 3150345"/>
              <a:gd name="connsiteY16" fmla="*/ 1841512 h 4546612"/>
              <a:gd name="connsiteX17" fmla="*/ 3149600 w 3150345"/>
              <a:gd name="connsiteY17" fmla="*/ 2371737 h 4546612"/>
              <a:gd name="connsiteX18" fmla="*/ 3149601 w 3150345"/>
              <a:gd name="connsiteY18" fmla="*/ 2565412 h 4546612"/>
              <a:gd name="connsiteX19" fmla="*/ 3146425 w 3150345"/>
              <a:gd name="connsiteY19" fmla="*/ 2765437 h 4546612"/>
              <a:gd name="connsiteX20" fmla="*/ 3146425 w 3150345"/>
              <a:gd name="connsiteY20" fmla="*/ 2911487 h 4546612"/>
              <a:gd name="connsiteX21" fmla="*/ 3143250 w 3150345"/>
              <a:gd name="connsiteY21" fmla="*/ 3340112 h 4546612"/>
              <a:gd name="connsiteX22" fmla="*/ 3136900 w 3150345"/>
              <a:gd name="connsiteY22" fmla="*/ 3714762 h 4546612"/>
              <a:gd name="connsiteX23" fmla="*/ 3143250 w 3150345"/>
              <a:gd name="connsiteY23" fmla="*/ 4083062 h 4546612"/>
              <a:gd name="connsiteX24" fmla="*/ 3143250 w 3150345"/>
              <a:gd name="connsiteY24" fmla="*/ 4392749 h 4546612"/>
              <a:gd name="connsiteX25" fmla="*/ 2995737 w 3150345"/>
              <a:gd name="connsiteY25" fmla="*/ 4540262 h 4546612"/>
              <a:gd name="connsiteX26" fmla="*/ 2887664 w 3150345"/>
              <a:gd name="connsiteY26" fmla="*/ 4545818 h 4546612"/>
              <a:gd name="connsiteX27" fmla="*/ 2690019 w 3150345"/>
              <a:gd name="connsiteY27" fmla="*/ 4539468 h 4546612"/>
              <a:gd name="connsiteX28" fmla="*/ 2482851 w 3150345"/>
              <a:gd name="connsiteY28" fmla="*/ 4533912 h 4546612"/>
              <a:gd name="connsiteX29" fmla="*/ 1970882 w 3150345"/>
              <a:gd name="connsiteY29" fmla="*/ 4541850 h 4546612"/>
              <a:gd name="connsiteX30" fmla="*/ 1447801 w 3150345"/>
              <a:gd name="connsiteY30" fmla="*/ 4540262 h 4546612"/>
              <a:gd name="connsiteX31" fmla="*/ 1121570 w 3150345"/>
              <a:gd name="connsiteY31" fmla="*/ 4541056 h 4546612"/>
              <a:gd name="connsiteX32" fmla="*/ 694532 w 3150345"/>
              <a:gd name="connsiteY32" fmla="*/ 4537087 h 4546612"/>
              <a:gd name="connsiteX33" fmla="*/ 269876 w 3150345"/>
              <a:gd name="connsiteY33" fmla="*/ 4546612 h 4546612"/>
              <a:gd name="connsiteX34" fmla="*/ 147513 w 3150345"/>
              <a:gd name="connsiteY34" fmla="*/ 4540262 h 4546612"/>
              <a:gd name="connsiteX35" fmla="*/ 0 w 3150345"/>
              <a:gd name="connsiteY35" fmla="*/ 4392749 h 4546612"/>
              <a:gd name="connsiteX36" fmla="*/ 0 w 3150345"/>
              <a:gd name="connsiteY36"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79 w 3152724"/>
              <a:gd name="connsiteY37"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81 w 3152724"/>
              <a:gd name="connsiteY37" fmla="*/ 3850493 h 4546612"/>
              <a:gd name="connsiteX38" fmla="*/ 2379 w 3152724"/>
              <a:gd name="connsiteY38" fmla="*/ 162765 h 4546612"/>
              <a:gd name="connsiteX0" fmla="*/ 10926 w 3161271"/>
              <a:gd name="connsiteY0" fmla="*/ 162765 h 4546612"/>
              <a:gd name="connsiteX1" fmla="*/ 158439 w 3161271"/>
              <a:gd name="connsiteY1" fmla="*/ 15252 h 4546612"/>
              <a:gd name="connsiteX2" fmla="*/ 372876 w 3161271"/>
              <a:gd name="connsiteY2" fmla="*/ 12712 h 4546612"/>
              <a:gd name="connsiteX3" fmla="*/ 868176 w 3161271"/>
              <a:gd name="connsiteY3" fmla="*/ 12 h 4546612"/>
              <a:gd name="connsiteX4" fmla="*/ 1287276 w 3161271"/>
              <a:gd name="connsiteY4" fmla="*/ 6362 h 4546612"/>
              <a:gd name="connsiteX5" fmla="*/ 1579376 w 3161271"/>
              <a:gd name="connsiteY5" fmla="*/ 6362 h 4546612"/>
              <a:gd name="connsiteX6" fmla="*/ 1719076 w 3161271"/>
              <a:gd name="connsiteY6" fmla="*/ 12712 h 4546612"/>
              <a:gd name="connsiteX7" fmla="*/ 2417576 w 3161271"/>
              <a:gd name="connsiteY7" fmla="*/ 6362 h 4546612"/>
              <a:gd name="connsiteX8" fmla="*/ 2747776 w 3161271"/>
              <a:gd name="connsiteY8" fmla="*/ 12 h 4546612"/>
              <a:gd name="connsiteX9" fmla="*/ 3006663 w 3161271"/>
              <a:gd name="connsiteY9" fmla="*/ 15252 h 4546612"/>
              <a:gd name="connsiteX10" fmla="*/ 3154176 w 3161271"/>
              <a:gd name="connsiteY10" fmla="*/ 162765 h 4546612"/>
              <a:gd name="connsiteX11" fmla="*/ 3147826 w 3161271"/>
              <a:gd name="connsiteY11" fmla="*/ 349262 h 4546612"/>
              <a:gd name="connsiteX12" fmla="*/ 3154176 w 3161271"/>
              <a:gd name="connsiteY12" fmla="*/ 615962 h 4546612"/>
              <a:gd name="connsiteX13" fmla="*/ 3154176 w 3161271"/>
              <a:gd name="connsiteY13" fmla="*/ 939812 h 4546612"/>
              <a:gd name="connsiteX14" fmla="*/ 3154177 w 3161271"/>
              <a:gd name="connsiteY14" fmla="*/ 1308112 h 4546612"/>
              <a:gd name="connsiteX15" fmla="*/ 3147827 w 3161271"/>
              <a:gd name="connsiteY15" fmla="*/ 1651012 h 4546612"/>
              <a:gd name="connsiteX16" fmla="*/ 3147827 w 3161271"/>
              <a:gd name="connsiteY16" fmla="*/ 1841512 h 4546612"/>
              <a:gd name="connsiteX17" fmla="*/ 3160526 w 3161271"/>
              <a:gd name="connsiteY17" fmla="*/ 2371737 h 4546612"/>
              <a:gd name="connsiteX18" fmla="*/ 3160527 w 3161271"/>
              <a:gd name="connsiteY18" fmla="*/ 2565412 h 4546612"/>
              <a:gd name="connsiteX19" fmla="*/ 3157351 w 3161271"/>
              <a:gd name="connsiteY19" fmla="*/ 2765437 h 4546612"/>
              <a:gd name="connsiteX20" fmla="*/ 3157351 w 3161271"/>
              <a:gd name="connsiteY20" fmla="*/ 2911487 h 4546612"/>
              <a:gd name="connsiteX21" fmla="*/ 3154176 w 3161271"/>
              <a:gd name="connsiteY21" fmla="*/ 3340112 h 4546612"/>
              <a:gd name="connsiteX22" fmla="*/ 3147826 w 3161271"/>
              <a:gd name="connsiteY22" fmla="*/ 3714762 h 4546612"/>
              <a:gd name="connsiteX23" fmla="*/ 3154176 w 3161271"/>
              <a:gd name="connsiteY23" fmla="*/ 4083062 h 4546612"/>
              <a:gd name="connsiteX24" fmla="*/ 3154176 w 3161271"/>
              <a:gd name="connsiteY24" fmla="*/ 4392749 h 4546612"/>
              <a:gd name="connsiteX25" fmla="*/ 3006663 w 3161271"/>
              <a:gd name="connsiteY25" fmla="*/ 4540262 h 4546612"/>
              <a:gd name="connsiteX26" fmla="*/ 2898590 w 3161271"/>
              <a:gd name="connsiteY26" fmla="*/ 4545818 h 4546612"/>
              <a:gd name="connsiteX27" fmla="*/ 2700945 w 3161271"/>
              <a:gd name="connsiteY27" fmla="*/ 4539468 h 4546612"/>
              <a:gd name="connsiteX28" fmla="*/ 2493777 w 3161271"/>
              <a:gd name="connsiteY28" fmla="*/ 4533912 h 4546612"/>
              <a:gd name="connsiteX29" fmla="*/ 1981808 w 3161271"/>
              <a:gd name="connsiteY29" fmla="*/ 4541850 h 4546612"/>
              <a:gd name="connsiteX30" fmla="*/ 1458727 w 3161271"/>
              <a:gd name="connsiteY30" fmla="*/ 4540262 h 4546612"/>
              <a:gd name="connsiteX31" fmla="*/ 1132496 w 3161271"/>
              <a:gd name="connsiteY31" fmla="*/ 4541056 h 4546612"/>
              <a:gd name="connsiteX32" fmla="*/ 705458 w 3161271"/>
              <a:gd name="connsiteY32" fmla="*/ 4537087 h 4546612"/>
              <a:gd name="connsiteX33" fmla="*/ 280802 w 3161271"/>
              <a:gd name="connsiteY33" fmla="*/ 4546612 h 4546612"/>
              <a:gd name="connsiteX34" fmla="*/ 158439 w 3161271"/>
              <a:gd name="connsiteY34" fmla="*/ 4540262 h 4546612"/>
              <a:gd name="connsiteX35" fmla="*/ 10926 w 3161271"/>
              <a:gd name="connsiteY35" fmla="*/ 4392749 h 4546612"/>
              <a:gd name="connsiteX36" fmla="*/ 8547 w 3161271"/>
              <a:gd name="connsiteY36" fmla="*/ 4171962 h 4546612"/>
              <a:gd name="connsiteX37" fmla="*/ 10928 w 3161271"/>
              <a:gd name="connsiteY37" fmla="*/ 3850493 h 4546612"/>
              <a:gd name="connsiteX38" fmla="*/ 10928 w 3161271"/>
              <a:gd name="connsiteY38" fmla="*/ 3600462 h 4546612"/>
              <a:gd name="connsiteX39" fmla="*/ 10926 w 3161271"/>
              <a:gd name="connsiteY39" fmla="*/ 162765 h 4546612"/>
              <a:gd name="connsiteX0" fmla="*/ 13653 w 3163998"/>
              <a:gd name="connsiteY0" fmla="*/ 162765 h 4546612"/>
              <a:gd name="connsiteX1" fmla="*/ 161166 w 3163998"/>
              <a:gd name="connsiteY1" fmla="*/ 15252 h 4546612"/>
              <a:gd name="connsiteX2" fmla="*/ 375603 w 3163998"/>
              <a:gd name="connsiteY2" fmla="*/ 12712 h 4546612"/>
              <a:gd name="connsiteX3" fmla="*/ 870903 w 3163998"/>
              <a:gd name="connsiteY3" fmla="*/ 12 h 4546612"/>
              <a:gd name="connsiteX4" fmla="*/ 1290003 w 3163998"/>
              <a:gd name="connsiteY4" fmla="*/ 6362 h 4546612"/>
              <a:gd name="connsiteX5" fmla="*/ 1582103 w 3163998"/>
              <a:gd name="connsiteY5" fmla="*/ 6362 h 4546612"/>
              <a:gd name="connsiteX6" fmla="*/ 1721803 w 3163998"/>
              <a:gd name="connsiteY6" fmla="*/ 12712 h 4546612"/>
              <a:gd name="connsiteX7" fmla="*/ 2420303 w 3163998"/>
              <a:gd name="connsiteY7" fmla="*/ 6362 h 4546612"/>
              <a:gd name="connsiteX8" fmla="*/ 2750503 w 3163998"/>
              <a:gd name="connsiteY8" fmla="*/ 12 h 4546612"/>
              <a:gd name="connsiteX9" fmla="*/ 3009390 w 3163998"/>
              <a:gd name="connsiteY9" fmla="*/ 15252 h 4546612"/>
              <a:gd name="connsiteX10" fmla="*/ 3156903 w 3163998"/>
              <a:gd name="connsiteY10" fmla="*/ 162765 h 4546612"/>
              <a:gd name="connsiteX11" fmla="*/ 3150553 w 3163998"/>
              <a:gd name="connsiteY11" fmla="*/ 349262 h 4546612"/>
              <a:gd name="connsiteX12" fmla="*/ 3156903 w 3163998"/>
              <a:gd name="connsiteY12" fmla="*/ 615962 h 4546612"/>
              <a:gd name="connsiteX13" fmla="*/ 3156903 w 3163998"/>
              <a:gd name="connsiteY13" fmla="*/ 939812 h 4546612"/>
              <a:gd name="connsiteX14" fmla="*/ 3156904 w 3163998"/>
              <a:gd name="connsiteY14" fmla="*/ 1308112 h 4546612"/>
              <a:gd name="connsiteX15" fmla="*/ 3150554 w 3163998"/>
              <a:gd name="connsiteY15" fmla="*/ 1651012 h 4546612"/>
              <a:gd name="connsiteX16" fmla="*/ 3150554 w 3163998"/>
              <a:gd name="connsiteY16" fmla="*/ 1841512 h 4546612"/>
              <a:gd name="connsiteX17" fmla="*/ 3163253 w 3163998"/>
              <a:gd name="connsiteY17" fmla="*/ 2371737 h 4546612"/>
              <a:gd name="connsiteX18" fmla="*/ 3163254 w 3163998"/>
              <a:gd name="connsiteY18" fmla="*/ 2565412 h 4546612"/>
              <a:gd name="connsiteX19" fmla="*/ 3160078 w 3163998"/>
              <a:gd name="connsiteY19" fmla="*/ 2765437 h 4546612"/>
              <a:gd name="connsiteX20" fmla="*/ 3160078 w 3163998"/>
              <a:gd name="connsiteY20" fmla="*/ 2911487 h 4546612"/>
              <a:gd name="connsiteX21" fmla="*/ 3156903 w 3163998"/>
              <a:gd name="connsiteY21" fmla="*/ 3340112 h 4546612"/>
              <a:gd name="connsiteX22" fmla="*/ 3150553 w 3163998"/>
              <a:gd name="connsiteY22" fmla="*/ 3714762 h 4546612"/>
              <a:gd name="connsiteX23" fmla="*/ 3156903 w 3163998"/>
              <a:gd name="connsiteY23" fmla="*/ 4083062 h 4546612"/>
              <a:gd name="connsiteX24" fmla="*/ 3156903 w 3163998"/>
              <a:gd name="connsiteY24" fmla="*/ 4392749 h 4546612"/>
              <a:gd name="connsiteX25" fmla="*/ 3009390 w 3163998"/>
              <a:gd name="connsiteY25" fmla="*/ 4540262 h 4546612"/>
              <a:gd name="connsiteX26" fmla="*/ 2901317 w 3163998"/>
              <a:gd name="connsiteY26" fmla="*/ 4545818 h 4546612"/>
              <a:gd name="connsiteX27" fmla="*/ 2703672 w 3163998"/>
              <a:gd name="connsiteY27" fmla="*/ 4539468 h 4546612"/>
              <a:gd name="connsiteX28" fmla="*/ 2496504 w 3163998"/>
              <a:gd name="connsiteY28" fmla="*/ 4533912 h 4546612"/>
              <a:gd name="connsiteX29" fmla="*/ 1984535 w 3163998"/>
              <a:gd name="connsiteY29" fmla="*/ 4541850 h 4546612"/>
              <a:gd name="connsiteX30" fmla="*/ 1461454 w 3163998"/>
              <a:gd name="connsiteY30" fmla="*/ 4540262 h 4546612"/>
              <a:gd name="connsiteX31" fmla="*/ 1135223 w 3163998"/>
              <a:gd name="connsiteY31" fmla="*/ 4541056 h 4546612"/>
              <a:gd name="connsiteX32" fmla="*/ 708185 w 3163998"/>
              <a:gd name="connsiteY32" fmla="*/ 4537087 h 4546612"/>
              <a:gd name="connsiteX33" fmla="*/ 283529 w 3163998"/>
              <a:gd name="connsiteY33" fmla="*/ 4546612 h 4546612"/>
              <a:gd name="connsiteX34" fmla="*/ 161166 w 3163998"/>
              <a:gd name="connsiteY34" fmla="*/ 4540262 h 4546612"/>
              <a:gd name="connsiteX35" fmla="*/ 13653 w 3163998"/>
              <a:gd name="connsiteY35" fmla="*/ 4392749 h 4546612"/>
              <a:gd name="connsiteX36" fmla="*/ 11274 w 3163998"/>
              <a:gd name="connsiteY36" fmla="*/ 4171962 h 4546612"/>
              <a:gd name="connsiteX37" fmla="*/ 13655 w 3163998"/>
              <a:gd name="connsiteY37" fmla="*/ 3850493 h 4546612"/>
              <a:gd name="connsiteX38" fmla="*/ 13655 w 3163998"/>
              <a:gd name="connsiteY38" fmla="*/ 3600462 h 4546612"/>
              <a:gd name="connsiteX39" fmla="*/ 6512 w 3163998"/>
              <a:gd name="connsiteY39" fmla="*/ 2897993 h 4546612"/>
              <a:gd name="connsiteX40" fmla="*/ 13653 w 3163998"/>
              <a:gd name="connsiteY40" fmla="*/ 162765 h 4546612"/>
              <a:gd name="connsiteX0" fmla="*/ 15523 w 3165868"/>
              <a:gd name="connsiteY0" fmla="*/ 162765 h 4546612"/>
              <a:gd name="connsiteX1" fmla="*/ 163036 w 3165868"/>
              <a:gd name="connsiteY1" fmla="*/ 15252 h 4546612"/>
              <a:gd name="connsiteX2" fmla="*/ 377473 w 3165868"/>
              <a:gd name="connsiteY2" fmla="*/ 12712 h 4546612"/>
              <a:gd name="connsiteX3" fmla="*/ 872773 w 3165868"/>
              <a:gd name="connsiteY3" fmla="*/ 12 h 4546612"/>
              <a:gd name="connsiteX4" fmla="*/ 1291873 w 3165868"/>
              <a:gd name="connsiteY4" fmla="*/ 6362 h 4546612"/>
              <a:gd name="connsiteX5" fmla="*/ 1583973 w 3165868"/>
              <a:gd name="connsiteY5" fmla="*/ 6362 h 4546612"/>
              <a:gd name="connsiteX6" fmla="*/ 1723673 w 3165868"/>
              <a:gd name="connsiteY6" fmla="*/ 12712 h 4546612"/>
              <a:gd name="connsiteX7" fmla="*/ 2422173 w 3165868"/>
              <a:gd name="connsiteY7" fmla="*/ 6362 h 4546612"/>
              <a:gd name="connsiteX8" fmla="*/ 2752373 w 3165868"/>
              <a:gd name="connsiteY8" fmla="*/ 12 h 4546612"/>
              <a:gd name="connsiteX9" fmla="*/ 3011260 w 3165868"/>
              <a:gd name="connsiteY9" fmla="*/ 15252 h 4546612"/>
              <a:gd name="connsiteX10" fmla="*/ 3158773 w 3165868"/>
              <a:gd name="connsiteY10" fmla="*/ 162765 h 4546612"/>
              <a:gd name="connsiteX11" fmla="*/ 3152423 w 3165868"/>
              <a:gd name="connsiteY11" fmla="*/ 349262 h 4546612"/>
              <a:gd name="connsiteX12" fmla="*/ 3158773 w 3165868"/>
              <a:gd name="connsiteY12" fmla="*/ 615962 h 4546612"/>
              <a:gd name="connsiteX13" fmla="*/ 3158773 w 3165868"/>
              <a:gd name="connsiteY13" fmla="*/ 939812 h 4546612"/>
              <a:gd name="connsiteX14" fmla="*/ 3158774 w 3165868"/>
              <a:gd name="connsiteY14" fmla="*/ 1308112 h 4546612"/>
              <a:gd name="connsiteX15" fmla="*/ 3152424 w 3165868"/>
              <a:gd name="connsiteY15" fmla="*/ 1651012 h 4546612"/>
              <a:gd name="connsiteX16" fmla="*/ 3152424 w 3165868"/>
              <a:gd name="connsiteY16" fmla="*/ 1841512 h 4546612"/>
              <a:gd name="connsiteX17" fmla="*/ 3165123 w 3165868"/>
              <a:gd name="connsiteY17" fmla="*/ 2371737 h 4546612"/>
              <a:gd name="connsiteX18" fmla="*/ 3165124 w 3165868"/>
              <a:gd name="connsiteY18" fmla="*/ 2565412 h 4546612"/>
              <a:gd name="connsiteX19" fmla="*/ 3161948 w 3165868"/>
              <a:gd name="connsiteY19" fmla="*/ 2765437 h 4546612"/>
              <a:gd name="connsiteX20" fmla="*/ 3161948 w 3165868"/>
              <a:gd name="connsiteY20" fmla="*/ 2911487 h 4546612"/>
              <a:gd name="connsiteX21" fmla="*/ 3158773 w 3165868"/>
              <a:gd name="connsiteY21" fmla="*/ 3340112 h 4546612"/>
              <a:gd name="connsiteX22" fmla="*/ 3152423 w 3165868"/>
              <a:gd name="connsiteY22" fmla="*/ 3714762 h 4546612"/>
              <a:gd name="connsiteX23" fmla="*/ 3158773 w 3165868"/>
              <a:gd name="connsiteY23" fmla="*/ 4083062 h 4546612"/>
              <a:gd name="connsiteX24" fmla="*/ 3158773 w 3165868"/>
              <a:gd name="connsiteY24" fmla="*/ 4392749 h 4546612"/>
              <a:gd name="connsiteX25" fmla="*/ 3011260 w 3165868"/>
              <a:gd name="connsiteY25" fmla="*/ 4540262 h 4546612"/>
              <a:gd name="connsiteX26" fmla="*/ 2903187 w 3165868"/>
              <a:gd name="connsiteY26" fmla="*/ 4545818 h 4546612"/>
              <a:gd name="connsiteX27" fmla="*/ 2705542 w 3165868"/>
              <a:gd name="connsiteY27" fmla="*/ 4539468 h 4546612"/>
              <a:gd name="connsiteX28" fmla="*/ 2498374 w 3165868"/>
              <a:gd name="connsiteY28" fmla="*/ 4533912 h 4546612"/>
              <a:gd name="connsiteX29" fmla="*/ 1986405 w 3165868"/>
              <a:gd name="connsiteY29" fmla="*/ 4541850 h 4546612"/>
              <a:gd name="connsiteX30" fmla="*/ 1463324 w 3165868"/>
              <a:gd name="connsiteY30" fmla="*/ 4540262 h 4546612"/>
              <a:gd name="connsiteX31" fmla="*/ 1137093 w 3165868"/>
              <a:gd name="connsiteY31" fmla="*/ 4541056 h 4546612"/>
              <a:gd name="connsiteX32" fmla="*/ 710055 w 3165868"/>
              <a:gd name="connsiteY32" fmla="*/ 4537087 h 4546612"/>
              <a:gd name="connsiteX33" fmla="*/ 285399 w 3165868"/>
              <a:gd name="connsiteY33" fmla="*/ 4546612 h 4546612"/>
              <a:gd name="connsiteX34" fmla="*/ 163036 w 3165868"/>
              <a:gd name="connsiteY34" fmla="*/ 4540262 h 4546612"/>
              <a:gd name="connsiteX35" fmla="*/ 15523 w 3165868"/>
              <a:gd name="connsiteY35" fmla="*/ 4392749 h 4546612"/>
              <a:gd name="connsiteX36" fmla="*/ 13144 w 3165868"/>
              <a:gd name="connsiteY36" fmla="*/ 4171962 h 4546612"/>
              <a:gd name="connsiteX37" fmla="*/ 15525 w 3165868"/>
              <a:gd name="connsiteY37" fmla="*/ 3850493 h 4546612"/>
              <a:gd name="connsiteX38" fmla="*/ 15525 w 3165868"/>
              <a:gd name="connsiteY38" fmla="*/ 3600462 h 4546612"/>
              <a:gd name="connsiteX39" fmla="*/ 8382 w 3165868"/>
              <a:gd name="connsiteY39" fmla="*/ 2897993 h 4546612"/>
              <a:gd name="connsiteX40" fmla="*/ 3620 w 3165868"/>
              <a:gd name="connsiteY40" fmla="*/ 2221718 h 4546612"/>
              <a:gd name="connsiteX41" fmla="*/ 15523 w 3165868"/>
              <a:gd name="connsiteY41" fmla="*/ 162765 h 4546612"/>
              <a:gd name="connsiteX0" fmla="*/ 16510 w 3166855"/>
              <a:gd name="connsiteY0" fmla="*/ 162765 h 4546612"/>
              <a:gd name="connsiteX1" fmla="*/ 164023 w 3166855"/>
              <a:gd name="connsiteY1" fmla="*/ 15252 h 4546612"/>
              <a:gd name="connsiteX2" fmla="*/ 378460 w 3166855"/>
              <a:gd name="connsiteY2" fmla="*/ 12712 h 4546612"/>
              <a:gd name="connsiteX3" fmla="*/ 873760 w 3166855"/>
              <a:gd name="connsiteY3" fmla="*/ 12 h 4546612"/>
              <a:gd name="connsiteX4" fmla="*/ 1292860 w 3166855"/>
              <a:gd name="connsiteY4" fmla="*/ 6362 h 4546612"/>
              <a:gd name="connsiteX5" fmla="*/ 1584960 w 3166855"/>
              <a:gd name="connsiteY5" fmla="*/ 6362 h 4546612"/>
              <a:gd name="connsiteX6" fmla="*/ 1724660 w 3166855"/>
              <a:gd name="connsiteY6" fmla="*/ 12712 h 4546612"/>
              <a:gd name="connsiteX7" fmla="*/ 2423160 w 3166855"/>
              <a:gd name="connsiteY7" fmla="*/ 6362 h 4546612"/>
              <a:gd name="connsiteX8" fmla="*/ 2753360 w 3166855"/>
              <a:gd name="connsiteY8" fmla="*/ 12 h 4546612"/>
              <a:gd name="connsiteX9" fmla="*/ 3012247 w 3166855"/>
              <a:gd name="connsiteY9" fmla="*/ 15252 h 4546612"/>
              <a:gd name="connsiteX10" fmla="*/ 3159760 w 3166855"/>
              <a:gd name="connsiteY10" fmla="*/ 162765 h 4546612"/>
              <a:gd name="connsiteX11" fmla="*/ 3153410 w 3166855"/>
              <a:gd name="connsiteY11" fmla="*/ 349262 h 4546612"/>
              <a:gd name="connsiteX12" fmla="*/ 3159760 w 3166855"/>
              <a:gd name="connsiteY12" fmla="*/ 615962 h 4546612"/>
              <a:gd name="connsiteX13" fmla="*/ 3159760 w 3166855"/>
              <a:gd name="connsiteY13" fmla="*/ 939812 h 4546612"/>
              <a:gd name="connsiteX14" fmla="*/ 3159761 w 3166855"/>
              <a:gd name="connsiteY14" fmla="*/ 1308112 h 4546612"/>
              <a:gd name="connsiteX15" fmla="*/ 3153411 w 3166855"/>
              <a:gd name="connsiteY15" fmla="*/ 1651012 h 4546612"/>
              <a:gd name="connsiteX16" fmla="*/ 3153411 w 3166855"/>
              <a:gd name="connsiteY16" fmla="*/ 1841512 h 4546612"/>
              <a:gd name="connsiteX17" fmla="*/ 3166110 w 3166855"/>
              <a:gd name="connsiteY17" fmla="*/ 2371737 h 4546612"/>
              <a:gd name="connsiteX18" fmla="*/ 3166111 w 3166855"/>
              <a:gd name="connsiteY18" fmla="*/ 2565412 h 4546612"/>
              <a:gd name="connsiteX19" fmla="*/ 3162935 w 3166855"/>
              <a:gd name="connsiteY19" fmla="*/ 2765437 h 4546612"/>
              <a:gd name="connsiteX20" fmla="*/ 3162935 w 3166855"/>
              <a:gd name="connsiteY20" fmla="*/ 2911487 h 4546612"/>
              <a:gd name="connsiteX21" fmla="*/ 3159760 w 3166855"/>
              <a:gd name="connsiteY21" fmla="*/ 3340112 h 4546612"/>
              <a:gd name="connsiteX22" fmla="*/ 3153410 w 3166855"/>
              <a:gd name="connsiteY22" fmla="*/ 3714762 h 4546612"/>
              <a:gd name="connsiteX23" fmla="*/ 3159760 w 3166855"/>
              <a:gd name="connsiteY23" fmla="*/ 4083062 h 4546612"/>
              <a:gd name="connsiteX24" fmla="*/ 3159760 w 3166855"/>
              <a:gd name="connsiteY24" fmla="*/ 4392749 h 4546612"/>
              <a:gd name="connsiteX25" fmla="*/ 3012247 w 3166855"/>
              <a:gd name="connsiteY25" fmla="*/ 4540262 h 4546612"/>
              <a:gd name="connsiteX26" fmla="*/ 2904174 w 3166855"/>
              <a:gd name="connsiteY26" fmla="*/ 4545818 h 4546612"/>
              <a:gd name="connsiteX27" fmla="*/ 2706529 w 3166855"/>
              <a:gd name="connsiteY27" fmla="*/ 4539468 h 4546612"/>
              <a:gd name="connsiteX28" fmla="*/ 2499361 w 3166855"/>
              <a:gd name="connsiteY28" fmla="*/ 4533912 h 4546612"/>
              <a:gd name="connsiteX29" fmla="*/ 1987392 w 3166855"/>
              <a:gd name="connsiteY29" fmla="*/ 4541850 h 4546612"/>
              <a:gd name="connsiteX30" fmla="*/ 1464311 w 3166855"/>
              <a:gd name="connsiteY30" fmla="*/ 4540262 h 4546612"/>
              <a:gd name="connsiteX31" fmla="*/ 1138080 w 3166855"/>
              <a:gd name="connsiteY31" fmla="*/ 4541056 h 4546612"/>
              <a:gd name="connsiteX32" fmla="*/ 711042 w 3166855"/>
              <a:gd name="connsiteY32" fmla="*/ 4537087 h 4546612"/>
              <a:gd name="connsiteX33" fmla="*/ 286386 w 3166855"/>
              <a:gd name="connsiteY33" fmla="*/ 4546612 h 4546612"/>
              <a:gd name="connsiteX34" fmla="*/ 164023 w 3166855"/>
              <a:gd name="connsiteY34" fmla="*/ 4540262 h 4546612"/>
              <a:gd name="connsiteX35" fmla="*/ 16510 w 3166855"/>
              <a:gd name="connsiteY35" fmla="*/ 4392749 h 4546612"/>
              <a:gd name="connsiteX36" fmla="*/ 14131 w 3166855"/>
              <a:gd name="connsiteY36" fmla="*/ 4171962 h 4546612"/>
              <a:gd name="connsiteX37" fmla="*/ 16512 w 3166855"/>
              <a:gd name="connsiteY37" fmla="*/ 3850493 h 4546612"/>
              <a:gd name="connsiteX38" fmla="*/ 16512 w 3166855"/>
              <a:gd name="connsiteY38" fmla="*/ 3600462 h 4546612"/>
              <a:gd name="connsiteX39" fmla="*/ 9369 w 3166855"/>
              <a:gd name="connsiteY39" fmla="*/ 2897993 h 4546612"/>
              <a:gd name="connsiteX40" fmla="*/ 4607 w 3166855"/>
              <a:gd name="connsiteY40" fmla="*/ 2221718 h 4546612"/>
              <a:gd name="connsiteX41" fmla="*/ 2226 w 3166855"/>
              <a:gd name="connsiteY41" fmla="*/ 1657362 h 4546612"/>
              <a:gd name="connsiteX42" fmla="*/ 16510 w 3166855"/>
              <a:gd name="connsiteY42" fmla="*/ 162765 h 4546612"/>
              <a:gd name="connsiteX0" fmla="*/ 17751 w 3168096"/>
              <a:gd name="connsiteY0" fmla="*/ 162765 h 4546612"/>
              <a:gd name="connsiteX1" fmla="*/ 165264 w 3168096"/>
              <a:gd name="connsiteY1" fmla="*/ 15252 h 4546612"/>
              <a:gd name="connsiteX2" fmla="*/ 379701 w 3168096"/>
              <a:gd name="connsiteY2" fmla="*/ 12712 h 4546612"/>
              <a:gd name="connsiteX3" fmla="*/ 875001 w 3168096"/>
              <a:gd name="connsiteY3" fmla="*/ 12 h 4546612"/>
              <a:gd name="connsiteX4" fmla="*/ 1294101 w 3168096"/>
              <a:gd name="connsiteY4" fmla="*/ 6362 h 4546612"/>
              <a:gd name="connsiteX5" fmla="*/ 1586201 w 3168096"/>
              <a:gd name="connsiteY5" fmla="*/ 6362 h 4546612"/>
              <a:gd name="connsiteX6" fmla="*/ 1725901 w 3168096"/>
              <a:gd name="connsiteY6" fmla="*/ 12712 h 4546612"/>
              <a:gd name="connsiteX7" fmla="*/ 2424401 w 3168096"/>
              <a:gd name="connsiteY7" fmla="*/ 6362 h 4546612"/>
              <a:gd name="connsiteX8" fmla="*/ 2754601 w 3168096"/>
              <a:gd name="connsiteY8" fmla="*/ 12 h 4546612"/>
              <a:gd name="connsiteX9" fmla="*/ 3013488 w 3168096"/>
              <a:gd name="connsiteY9" fmla="*/ 15252 h 4546612"/>
              <a:gd name="connsiteX10" fmla="*/ 3161001 w 3168096"/>
              <a:gd name="connsiteY10" fmla="*/ 162765 h 4546612"/>
              <a:gd name="connsiteX11" fmla="*/ 3154651 w 3168096"/>
              <a:gd name="connsiteY11" fmla="*/ 349262 h 4546612"/>
              <a:gd name="connsiteX12" fmla="*/ 3161001 w 3168096"/>
              <a:gd name="connsiteY12" fmla="*/ 615962 h 4546612"/>
              <a:gd name="connsiteX13" fmla="*/ 3161001 w 3168096"/>
              <a:gd name="connsiteY13" fmla="*/ 939812 h 4546612"/>
              <a:gd name="connsiteX14" fmla="*/ 3161002 w 3168096"/>
              <a:gd name="connsiteY14" fmla="*/ 1308112 h 4546612"/>
              <a:gd name="connsiteX15" fmla="*/ 3154652 w 3168096"/>
              <a:gd name="connsiteY15" fmla="*/ 1651012 h 4546612"/>
              <a:gd name="connsiteX16" fmla="*/ 3154652 w 3168096"/>
              <a:gd name="connsiteY16" fmla="*/ 1841512 h 4546612"/>
              <a:gd name="connsiteX17" fmla="*/ 3167351 w 3168096"/>
              <a:gd name="connsiteY17" fmla="*/ 2371737 h 4546612"/>
              <a:gd name="connsiteX18" fmla="*/ 3167352 w 3168096"/>
              <a:gd name="connsiteY18" fmla="*/ 2565412 h 4546612"/>
              <a:gd name="connsiteX19" fmla="*/ 3164176 w 3168096"/>
              <a:gd name="connsiteY19" fmla="*/ 2765437 h 4546612"/>
              <a:gd name="connsiteX20" fmla="*/ 3164176 w 3168096"/>
              <a:gd name="connsiteY20" fmla="*/ 2911487 h 4546612"/>
              <a:gd name="connsiteX21" fmla="*/ 3161001 w 3168096"/>
              <a:gd name="connsiteY21" fmla="*/ 3340112 h 4546612"/>
              <a:gd name="connsiteX22" fmla="*/ 3154651 w 3168096"/>
              <a:gd name="connsiteY22" fmla="*/ 3714762 h 4546612"/>
              <a:gd name="connsiteX23" fmla="*/ 3161001 w 3168096"/>
              <a:gd name="connsiteY23" fmla="*/ 4083062 h 4546612"/>
              <a:gd name="connsiteX24" fmla="*/ 3161001 w 3168096"/>
              <a:gd name="connsiteY24" fmla="*/ 4392749 h 4546612"/>
              <a:gd name="connsiteX25" fmla="*/ 3013488 w 3168096"/>
              <a:gd name="connsiteY25" fmla="*/ 4540262 h 4546612"/>
              <a:gd name="connsiteX26" fmla="*/ 2905415 w 3168096"/>
              <a:gd name="connsiteY26" fmla="*/ 4545818 h 4546612"/>
              <a:gd name="connsiteX27" fmla="*/ 2707770 w 3168096"/>
              <a:gd name="connsiteY27" fmla="*/ 4539468 h 4546612"/>
              <a:gd name="connsiteX28" fmla="*/ 2500602 w 3168096"/>
              <a:gd name="connsiteY28" fmla="*/ 4533912 h 4546612"/>
              <a:gd name="connsiteX29" fmla="*/ 1988633 w 3168096"/>
              <a:gd name="connsiteY29" fmla="*/ 4541850 h 4546612"/>
              <a:gd name="connsiteX30" fmla="*/ 1465552 w 3168096"/>
              <a:gd name="connsiteY30" fmla="*/ 4540262 h 4546612"/>
              <a:gd name="connsiteX31" fmla="*/ 1139321 w 3168096"/>
              <a:gd name="connsiteY31" fmla="*/ 4541056 h 4546612"/>
              <a:gd name="connsiteX32" fmla="*/ 712283 w 3168096"/>
              <a:gd name="connsiteY32" fmla="*/ 4537087 h 4546612"/>
              <a:gd name="connsiteX33" fmla="*/ 287627 w 3168096"/>
              <a:gd name="connsiteY33" fmla="*/ 4546612 h 4546612"/>
              <a:gd name="connsiteX34" fmla="*/ 165264 w 3168096"/>
              <a:gd name="connsiteY34" fmla="*/ 4540262 h 4546612"/>
              <a:gd name="connsiteX35" fmla="*/ 17751 w 3168096"/>
              <a:gd name="connsiteY35" fmla="*/ 4392749 h 4546612"/>
              <a:gd name="connsiteX36" fmla="*/ 15372 w 3168096"/>
              <a:gd name="connsiteY36" fmla="*/ 4171962 h 4546612"/>
              <a:gd name="connsiteX37" fmla="*/ 17753 w 3168096"/>
              <a:gd name="connsiteY37" fmla="*/ 3850493 h 4546612"/>
              <a:gd name="connsiteX38" fmla="*/ 17753 w 3168096"/>
              <a:gd name="connsiteY38" fmla="*/ 3600462 h 4546612"/>
              <a:gd name="connsiteX39" fmla="*/ 10610 w 3168096"/>
              <a:gd name="connsiteY39" fmla="*/ 2897993 h 4546612"/>
              <a:gd name="connsiteX40" fmla="*/ 5848 w 3168096"/>
              <a:gd name="connsiteY40" fmla="*/ 2221718 h 4546612"/>
              <a:gd name="connsiteX41" fmla="*/ 3467 w 3168096"/>
              <a:gd name="connsiteY41" fmla="*/ 1657362 h 4546612"/>
              <a:gd name="connsiteX42" fmla="*/ 1086 w 3168096"/>
              <a:gd name="connsiteY42" fmla="*/ 1366850 h 4546612"/>
              <a:gd name="connsiteX43" fmla="*/ 17751 w 3168096"/>
              <a:gd name="connsiteY43"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7992 w 3168337"/>
              <a:gd name="connsiteY44"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7992 w 3168337"/>
              <a:gd name="connsiteY45"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5616 w 3168337"/>
              <a:gd name="connsiteY45" fmla="*/ 27623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3235 w 3168337"/>
              <a:gd name="connsiteY44" fmla="*/ 533413 h 4546612"/>
              <a:gd name="connsiteX45" fmla="*/ 15616 w 3168337"/>
              <a:gd name="connsiteY45" fmla="*/ 276237 h 4546612"/>
              <a:gd name="connsiteX46" fmla="*/ 17992 w 3168337"/>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0276 w 3167762"/>
              <a:gd name="connsiteY39" fmla="*/ 2897993 h 4546612"/>
              <a:gd name="connsiteX40" fmla="*/ 5514 w 3167762"/>
              <a:gd name="connsiteY40" fmla="*/ 2221718 h 4546612"/>
              <a:gd name="connsiteX41" fmla="*/ 3133 w 3167762"/>
              <a:gd name="connsiteY41" fmla="*/ 1657362 h 4546612"/>
              <a:gd name="connsiteX42" fmla="*/ 752 w 3167762"/>
              <a:gd name="connsiteY42" fmla="*/ 1366850 h 4546612"/>
              <a:gd name="connsiteX43" fmla="*/ 5514 w 3167762"/>
              <a:gd name="connsiteY43" fmla="*/ 1040618 h 4546612"/>
              <a:gd name="connsiteX44" fmla="*/ 12660 w 3167762"/>
              <a:gd name="connsiteY44" fmla="*/ 533413 h 4546612"/>
              <a:gd name="connsiteX45" fmla="*/ 15041 w 3167762"/>
              <a:gd name="connsiteY45" fmla="*/ 276237 h 4546612"/>
              <a:gd name="connsiteX46" fmla="*/ 17417 w 3167762"/>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5514 w 3167762"/>
              <a:gd name="connsiteY41" fmla="*/ 2221718 h 4546612"/>
              <a:gd name="connsiteX42" fmla="*/ 3133 w 3167762"/>
              <a:gd name="connsiteY42" fmla="*/ 1657362 h 4546612"/>
              <a:gd name="connsiteX43" fmla="*/ 752 w 3167762"/>
              <a:gd name="connsiteY43" fmla="*/ 1366850 h 4546612"/>
              <a:gd name="connsiteX44" fmla="*/ 5514 w 3167762"/>
              <a:gd name="connsiteY44" fmla="*/ 1040618 h 4546612"/>
              <a:gd name="connsiteX45" fmla="*/ 12660 w 3167762"/>
              <a:gd name="connsiteY45" fmla="*/ 533413 h 4546612"/>
              <a:gd name="connsiteX46" fmla="*/ 15041 w 3167762"/>
              <a:gd name="connsiteY46" fmla="*/ 276237 h 4546612"/>
              <a:gd name="connsiteX47" fmla="*/ 17417 w 3167762"/>
              <a:gd name="connsiteY47"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99685"/>
              <a:gd name="connsiteY0" fmla="*/ 162765 h 4546612"/>
              <a:gd name="connsiteX1" fmla="*/ 164930 w 3199685"/>
              <a:gd name="connsiteY1" fmla="*/ 15252 h 4546612"/>
              <a:gd name="connsiteX2" fmla="*/ 379367 w 3199685"/>
              <a:gd name="connsiteY2" fmla="*/ 12712 h 4546612"/>
              <a:gd name="connsiteX3" fmla="*/ 874667 w 3199685"/>
              <a:gd name="connsiteY3" fmla="*/ 12 h 4546612"/>
              <a:gd name="connsiteX4" fmla="*/ 1293767 w 3199685"/>
              <a:gd name="connsiteY4" fmla="*/ 6362 h 4546612"/>
              <a:gd name="connsiteX5" fmla="*/ 1585867 w 3199685"/>
              <a:gd name="connsiteY5" fmla="*/ 6362 h 4546612"/>
              <a:gd name="connsiteX6" fmla="*/ 1725567 w 3199685"/>
              <a:gd name="connsiteY6" fmla="*/ 12712 h 4546612"/>
              <a:gd name="connsiteX7" fmla="*/ 2424067 w 3199685"/>
              <a:gd name="connsiteY7" fmla="*/ 6362 h 4546612"/>
              <a:gd name="connsiteX8" fmla="*/ 2754267 w 3199685"/>
              <a:gd name="connsiteY8" fmla="*/ 12 h 4546612"/>
              <a:gd name="connsiteX9" fmla="*/ 3013154 w 3199685"/>
              <a:gd name="connsiteY9" fmla="*/ 15252 h 4546612"/>
              <a:gd name="connsiteX10" fmla="*/ 3160667 w 3199685"/>
              <a:gd name="connsiteY10" fmla="*/ 162765 h 4546612"/>
              <a:gd name="connsiteX11" fmla="*/ 3154317 w 3199685"/>
              <a:gd name="connsiteY11" fmla="*/ 349262 h 4546612"/>
              <a:gd name="connsiteX12" fmla="*/ 3160667 w 3199685"/>
              <a:gd name="connsiteY12" fmla="*/ 615962 h 4546612"/>
              <a:gd name="connsiteX13" fmla="*/ 3160667 w 3199685"/>
              <a:gd name="connsiteY13" fmla="*/ 939812 h 4546612"/>
              <a:gd name="connsiteX14" fmla="*/ 3198768 w 3199685"/>
              <a:gd name="connsiteY14" fmla="*/ 1236674 h 4546612"/>
              <a:gd name="connsiteX15" fmla="*/ 3154318 w 3199685"/>
              <a:gd name="connsiteY15" fmla="*/ 1651012 h 4546612"/>
              <a:gd name="connsiteX16" fmla="*/ 3154318 w 3199685"/>
              <a:gd name="connsiteY16" fmla="*/ 1841512 h 4546612"/>
              <a:gd name="connsiteX17" fmla="*/ 3167017 w 3199685"/>
              <a:gd name="connsiteY17" fmla="*/ 2371737 h 4546612"/>
              <a:gd name="connsiteX18" fmla="*/ 3167018 w 3199685"/>
              <a:gd name="connsiteY18" fmla="*/ 2565412 h 4546612"/>
              <a:gd name="connsiteX19" fmla="*/ 3163842 w 3199685"/>
              <a:gd name="connsiteY19" fmla="*/ 2765437 h 4546612"/>
              <a:gd name="connsiteX20" fmla="*/ 3163842 w 3199685"/>
              <a:gd name="connsiteY20" fmla="*/ 2911487 h 4546612"/>
              <a:gd name="connsiteX21" fmla="*/ 3160667 w 3199685"/>
              <a:gd name="connsiteY21" fmla="*/ 3340112 h 4546612"/>
              <a:gd name="connsiteX22" fmla="*/ 3154317 w 3199685"/>
              <a:gd name="connsiteY22" fmla="*/ 3714762 h 4546612"/>
              <a:gd name="connsiteX23" fmla="*/ 3160667 w 3199685"/>
              <a:gd name="connsiteY23" fmla="*/ 4083062 h 4546612"/>
              <a:gd name="connsiteX24" fmla="*/ 3160667 w 3199685"/>
              <a:gd name="connsiteY24" fmla="*/ 4392749 h 4546612"/>
              <a:gd name="connsiteX25" fmla="*/ 3013154 w 3199685"/>
              <a:gd name="connsiteY25" fmla="*/ 4540262 h 4546612"/>
              <a:gd name="connsiteX26" fmla="*/ 2905081 w 3199685"/>
              <a:gd name="connsiteY26" fmla="*/ 4545818 h 4546612"/>
              <a:gd name="connsiteX27" fmla="*/ 2707436 w 3199685"/>
              <a:gd name="connsiteY27" fmla="*/ 4539468 h 4546612"/>
              <a:gd name="connsiteX28" fmla="*/ 2500268 w 3199685"/>
              <a:gd name="connsiteY28" fmla="*/ 4533912 h 4546612"/>
              <a:gd name="connsiteX29" fmla="*/ 1988299 w 3199685"/>
              <a:gd name="connsiteY29" fmla="*/ 4541850 h 4546612"/>
              <a:gd name="connsiteX30" fmla="*/ 1465218 w 3199685"/>
              <a:gd name="connsiteY30" fmla="*/ 4540262 h 4546612"/>
              <a:gd name="connsiteX31" fmla="*/ 1138987 w 3199685"/>
              <a:gd name="connsiteY31" fmla="*/ 4541056 h 4546612"/>
              <a:gd name="connsiteX32" fmla="*/ 711949 w 3199685"/>
              <a:gd name="connsiteY32" fmla="*/ 4537087 h 4546612"/>
              <a:gd name="connsiteX33" fmla="*/ 287293 w 3199685"/>
              <a:gd name="connsiteY33" fmla="*/ 4546612 h 4546612"/>
              <a:gd name="connsiteX34" fmla="*/ 164930 w 3199685"/>
              <a:gd name="connsiteY34" fmla="*/ 4540262 h 4546612"/>
              <a:gd name="connsiteX35" fmla="*/ 17417 w 3199685"/>
              <a:gd name="connsiteY35" fmla="*/ 4392749 h 4546612"/>
              <a:gd name="connsiteX36" fmla="*/ 15038 w 3199685"/>
              <a:gd name="connsiteY36" fmla="*/ 4171962 h 4546612"/>
              <a:gd name="connsiteX37" fmla="*/ 17419 w 3199685"/>
              <a:gd name="connsiteY37" fmla="*/ 3850493 h 4546612"/>
              <a:gd name="connsiteX38" fmla="*/ 17419 w 3199685"/>
              <a:gd name="connsiteY38" fmla="*/ 3600462 h 4546612"/>
              <a:gd name="connsiteX39" fmla="*/ 15040 w 3199685"/>
              <a:gd name="connsiteY39" fmla="*/ 3217081 h 4546612"/>
              <a:gd name="connsiteX40" fmla="*/ 10276 w 3199685"/>
              <a:gd name="connsiteY40" fmla="*/ 2897993 h 4546612"/>
              <a:gd name="connsiteX41" fmla="*/ 10277 w 3199685"/>
              <a:gd name="connsiteY41" fmla="*/ 2652725 h 4546612"/>
              <a:gd name="connsiteX42" fmla="*/ 7896 w 3199685"/>
              <a:gd name="connsiteY42" fmla="*/ 2374118 h 4546612"/>
              <a:gd name="connsiteX43" fmla="*/ 5514 w 3199685"/>
              <a:gd name="connsiteY43" fmla="*/ 2221718 h 4546612"/>
              <a:gd name="connsiteX44" fmla="*/ 3133 w 3199685"/>
              <a:gd name="connsiteY44" fmla="*/ 1657362 h 4546612"/>
              <a:gd name="connsiteX45" fmla="*/ 752 w 3199685"/>
              <a:gd name="connsiteY45" fmla="*/ 1366850 h 4546612"/>
              <a:gd name="connsiteX46" fmla="*/ 5514 w 3199685"/>
              <a:gd name="connsiteY46" fmla="*/ 1040618 h 4546612"/>
              <a:gd name="connsiteX47" fmla="*/ 12660 w 3199685"/>
              <a:gd name="connsiteY47" fmla="*/ 533413 h 4546612"/>
              <a:gd name="connsiteX48" fmla="*/ 15041 w 3199685"/>
              <a:gd name="connsiteY48" fmla="*/ 276237 h 4546612"/>
              <a:gd name="connsiteX49" fmla="*/ 17417 w 3199685"/>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667 w 3167762"/>
              <a:gd name="connsiteY11" fmla="*/ 615962 h 4546612"/>
              <a:gd name="connsiteX12" fmla="*/ 3160667 w 3167762"/>
              <a:gd name="connsiteY12" fmla="*/ 939812 h 4546612"/>
              <a:gd name="connsiteX13" fmla="*/ 3155909 w 3167762"/>
              <a:gd name="connsiteY13" fmla="*/ 1326368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60667 w 3167762"/>
              <a:gd name="connsiteY14" fmla="*/ 939812 h 4546612"/>
              <a:gd name="connsiteX15" fmla="*/ 3155909 w 3167762"/>
              <a:gd name="connsiteY15" fmla="*/ 1326368 h 4546612"/>
              <a:gd name="connsiteX16" fmla="*/ 3154318 w 3167762"/>
              <a:gd name="connsiteY16" fmla="*/ 1651012 h 4546612"/>
              <a:gd name="connsiteX17" fmla="*/ 3154318 w 3167762"/>
              <a:gd name="connsiteY17" fmla="*/ 1841512 h 4546612"/>
              <a:gd name="connsiteX18" fmla="*/ 3167017 w 3167762"/>
              <a:gd name="connsiteY18" fmla="*/ 2371737 h 4546612"/>
              <a:gd name="connsiteX19" fmla="*/ 3167018 w 3167762"/>
              <a:gd name="connsiteY19" fmla="*/ 2565412 h 4546612"/>
              <a:gd name="connsiteX20" fmla="*/ 3163842 w 3167762"/>
              <a:gd name="connsiteY20" fmla="*/ 2765437 h 4546612"/>
              <a:gd name="connsiteX21" fmla="*/ 3163842 w 3167762"/>
              <a:gd name="connsiteY21" fmla="*/ 2911487 h 4546612"/>
              <a:gd name="connsiteX22" fmla="*/ 3160667 w 3167762"/>
              <a:gd name="connsiteY22" fmla="*/ 3340112 h 4546612"/>
              <a:gd name="connsiteX23" fmla="*/ 3154317 w 3167762"/>
              <a:gd name="connsiteY23" fmla="*/ 3714762 h 4546612"/>
              <a:gd name="connsiteX24" fmla="*/ 3160667 w 3167762"/>
              <a:gd name="connsiteY24" fmla="*/ 4083062 h 4546612"/>
              <a:gd name="connsiteX25" fmla="*/ 3160667 w 3167762"/>
              <a:gd name="connsiteY25" fmla="*/ 4392749 h 4546612"/>
              <a:gd name="connsiteX26" fmla="*/ 3013154 w 3167762"/>
              <a:gd name="connsiteY26" fmla="*/ 4540262 h 4546612"/>
              <a:gd name="connsiteX27" fmla="*/ 2905081 w 3167762"/>
              <a:gd name="connsiteY27" fmla="*/ 4545818 h 4546612"/>
              <a:gd name="connsiteX28" fmla="*/ 2707436 w 3167762"/>
              <a:gd name="connsiteY28" fmla="*/ 4539468 h 4546612"/>
              <a:gd name="connsiteX29" fmla="*/ 2500268 w 3167762"/>
              <a:gd name="connsiteY29" fmla="*/ 4533912 h 4546612"/>
              <a:gd name="connsiteX30" fmla="*/ 1988299 w 3167762"/>
              <a:gd name="connsiteY30" fmla="*/ 4541850 h 4546612"/>
              <a:gd name="connsiteX31" fmla="*/ 1465218 w 3167762"/>
              <a:gd name="connsiteY31" fmla="*/ 4540262 h 4546612"/>
              <a:gd name="connsiteX32" fmla="*/ 1138987 w 3167762"/>
              <a:gd name="connsiteY32" fmla="*/ 4541056 h 4546612"/>
              <a:gd name="connsiteX33" fmla="*/ 711949 w 3167762"/>
              <a:gd name="connsiteY33" fmla="*/ 4537087 h 4546612"/>
              <a:gd name="connsiteX34" fmla="*/ 287293 w 3167762"/>
              <a:gd name="connsiteY34" fmla="*/ 4546612 h 4546612"/>
              <a:gd name="connsiteX35" fmla="*/ 164930 w 3167762"/>
              <a:gd name="connsiteY35" fmla="*/ 4540262 h 4546612"/>
              <a:gd name="connsiteX36" fmla="*/ 17417 w 3167762"/>
              <a:gd name="connsiteY36" fmla="*/ 4392749 h 4546612"/>
              <a:gd name="connsiteX37" fmla="*/ 15038 w 3167762"/>
              <a:gd name="connsiteY37" fmla="*/ 4171962 h 4546612"/>
              <a:gd name="connsiteX38" fmla="*/ 17419 w 3167762"/>
              <a:gd name="connsiteY38" fmla="*/ 3850493 h 4546612"/>
              <a:gd name="connsiteX39" fmla="*/ 17419 w 3167762"/>
              <a:gd name="connsiteY39" fmla="*/ 3600462 h 4546612"/>
              <a:gd name="connsiteX40" fmla="*/ 15040 w 3167762"/>
              <a:gd name="connsiteY40" fmla="*/ 3217081 h 4546612"/>
              <a:gd name="connsiteX41" fmla="*/ 10276 w 3167762"/>
              <a:gd name="connsiteY41" fmla="*/ 2897993 h 4546612"/>
              <a:gd name="connsiteX42" fmla="*/ 10277 w 3167762"/>
              <a:gd name="connsiteY42" fmla="*/ 2652725 h 4546612"/>
              <a:gd name="connsiteX43" fmla="*/ 7896 w 3167762"/>
              <a:gd name="connsiteY43" fmla="*/ 2374118 h 4546612"/>
              <a:gd name="connsiteX44" fmla="*/ 5514 w 3167762"/>
              <a:gd name="connsiteY44" fmla="*/ 2221718 h 4546612"/>
              <a:gd name="connsiteX45" fmla="*/ 3133 w 3167762"/>
              <a:gd name="connsiteY45" fmla="*/ 1657362 h 4546612"/>
              <a:gd name="connsiteX46" fmla="*/ 752 w 3167762"/>
              <a:gd name="connsiteY46" fmla="*/ 1366850 h 4546612"/>
              <a:gd name="connsiteX47" fmla="*/ 5514 w 3167762"/>
              <a:gd name="connsiteY47" fmla="*/ 1040618 h 4546612"/>
              <a:gd name="connsiteX48" fmla="*/ 12660 w 3167762"/>
              <a:gd name="connsiteY48" fmla="*/ 533413 h 4546612"/>
              <a:gd name="connsiteX49" fmla="*/ 15041 w 3167762"/>
              <a:gd name="connsiteY49" fmla="*/ 276237 h 4546612"/>
              <a:gd name="connsiteX50" fmla="*/ 17417 w 3167762"/>
              <a:gd name="connsiteY50"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874667 w 3167762"/>
              <a:gd name="connsiteY4" fmla="*/ 0 h 4546600"/>
              <a:gd name="connsiteX5" fmla="*/ 1293767 w 3167762"/>
              <a:gd name="connsiteY5" fmla="*/ 6350 h 4546600"/>
              <a:gd name="connsiteX6" fmla="*/ 1585867 w 3167762"/>
              <a:gd name="connsiteY6" fmla="*/ 6350 h 4546600"/>
              <a:gd name="connsiteX7" fmla="*/ 1725567 w 3167762"/>
              <a:gd name="connsiteY7" fmla="*/ 12700 h 4546600"/>
              <a:gd name="connsiteX8" fmla="*/ 2424067 w 3167762"/>
              <a:gd name="connsiteY8" fmla="*/ 6350 h 4546600"/>
              <a:gd name="connsiteX9" fmla="*/ 2754267 w 3167762"/>
              <a:gd name="connsiteY9" fmla="*/ 0 h 4546600"/>
              <a:gd name="connsiteX10" fmla="*/ 3013154 w 3167762"/>
              <a:gd name="connsiteY10" fmla="*/ 15240 h 4546600"/>
              <a:gd name="connsiteX11" fmla="*/ 3160667 w 3167762"/>
              <a:gd name="connsiteY11" fmla="*/ 162753 h 4546600"/>
              <a:gd name="connsiteX12" fmla="*/ 3160195 w 3167762"/>
              <a:gd name="connsiteY12" fmla="*/ 295275 h 4546600"/>
              <a:gd name="connsiteX13" fmla="*/ 3155432 w 3167762"/>
              <a:gd name="connsiteY13" fmla="*/ 357188 h 4546600"/>
              <a:gd name="connsiteX14" fmla="*/ 3160195 w 3167762"/>
              <a:gd name="connsiteY14" fmla="*/ 457200 h 4546600"/>
              <a:gd name="connsiteX15" fmla="*/ 3160667 w 3167762"/>
              <a:gd name="connsiteY15" fmla="*/ 615950 h 4546600"/>
              <a:gd name="connsiteX16" fmla="*/ 3157814 w 3167762"/>
              <a:gd name="connsiteY16" fmla="*/ 707231 h 4546600"/>
              <a:gd name="connsiteX17" fmla="*/ 3160667 w 3167762"/>
              <a:gd name="connsiteY17" fmla="*/ 939800 h 4546600"/>
              <a:gd name="connsiteX18" fmla="*/ 3155909 w 3167762"/>
              <a:gd name="connsiteY18" fmla="*/ 1326356 h 4546600"/>
              <a:gd name="connsiteX19" fmla="*/ 3154318 w 3167762"/>
              <a:gd name="connsiteY19" fmla="*/ 1651000 h 4546600"/>
              <a:gd name="connsiteX20" fmla="*/ 3154318 w 3167762"/>
              <a:gd name="connsiteY20" fmla="*/ 1841500 h 4546600"/>
              <a:gd name="connsiteX21" fmla="*/ 3167017 w 3167762"/>
              <a:gd name="connsiteY21" fmla="*/ 2371725 h 4546600"/>
              <a:gd name="connsiteX22" fmla="*/ 3167018 w 3167762"/>
              <a:gd name="connsiteY22" fmla="*/ 2565400 h 4546600"/>
              <a:gd name="connsiteX23" fmla="*/ 3163842 w 3167762"/>
              <a:gd name="connsiteY23" fmla="*/ 2765425 h 4546600"/>
              <a:gd name="connsiteX24" fmla="*/ 3163842 w 3167762"/>
              <a:gd name="connsiteY24" fmla="*/ 2911475 h 4546600"/>
              <a:gd name="connsiteX25" fmla="*/ 3160667 w 3167762"/>
              <a:gd name="connsiteY25" fmla="*/ 3340100 h 4546600"/>
              <a:gd name="connsiteX26" fmla="*/ 3154317 w 3167762"/>
              <a:gd name="connsiteY26" fmla="*/ 3714750 h 4546600"/>
              <a:gd name="connsiteX27" fmla="*/ 3160667 w 3167762"/>
              <a:gd name="connsiteY27" fmla="*/ 4083050 h 4546600"/>
              <a:gd name="connsiteX28" fmla="*/ 3160667 w 3167762"/>
              <a:gd name="connsiteY28" fmla="*/ 4392737 h 4546600"/>
              <a:gd name="connsiteX29" fmla="*/ 3013154 w 3167762"/>
              <a:gd name="connsiteY29" fmla="*/ 4540250 h 4546600"/>
              <a:gd name="connsiteX30" fmla="*/ 2905081 w 3167762"/>
              <a:gd name="connsiteY30" fmla="*/ 4545806 h 4546600"/>
              <a:gd name="connsiteX31" fmla="*/ 2707436 w 3167762"/>
              <a:gd name="connsiteY31" fmla="*/ 4539456 h 4546600"/>
              <a:gd name="connsiteX32" fmla="*/ 2500268 w 3167762"/>
              <a:gd name="connsiteY32" fmla="*/ 4533900 h 4546600"/>
              <a:gd name="connsiteX33" fmla="*/ 1988299 w 3167762"/>
              <a:gd name="connsiteY33" fmla="*/ 4541838 h 4546600"/>
              <a:gd name="connsiteX34" fmla="*/ 1465218 w 3167762"/>
              <a:gd name="connsiteY34" fmla="*/ 4540250 h 4546600"/>
              <a:gd name="connsiteX35" fmla="*/ 1138987 w 3167762"/>
              <a:gd name="connsiteY35" fmla="*/ 4541044 h 4546600"/>
              <a:gd name="connsiteX36" fmla="*/ 711949 w 3167762"/>
              <a:gd name="connsiteY36" fmla="*/ 4537075 h 4546600"/>
              <a:gd name="connsiteX37" fmla="*/ 287293 w 3167762"/>
              <a:gd name="connsiteY37" fmla="*/ 4546600 h 4546600"/>
              <a:gd name="connsiteX38" fmla="*/ 164930 w 3167762"/>
              <a:gd name="connsiteY38" fmla="*/ 4540250 h 4546600"/>
              <a:gd name="connsiteX39" fmla="*/ 17417 w 3167762"/>
              <a:gd name="connsiteY39" fmla="*/ 4392737 h 4546600"/>
              <a:gd name="connsiteX40" fmla="*/ 15038 w 3167762"/>
              <a:gd name="connsiteY40" fmla="*/ 4171950 h 4546600"/>
              <a:gd name="connsiteX41" fmla="*/ 17419 w 3167762"/>
              <a:gd name="connsiteY41" fmla="*/ 3850481 h 4546600"/>
              <a:gd name="connsiteX42" fmla="*/ 17419 w 3167762"/>
              <a:gd name="connsiteY42" fmla="*/ 3600450 h 4546600"/>
              <a:gd name="connsiteX43" fmla="*/ 15040 w 3167762"/>
              <a:gd name="connsiteY43" fmla="*/ 3217069 h 4546600"/>
              <a:gd name="connsiteX44" fmla="*/ 10276 w 3167762"/>
              <a:gd name="connsiteY44" fmla="*/ 2897981 h 4546600"/>
              <a:gd name="connsiteX45" fmla="*/ 10277 w 3167762"/>
              <a:gd name="connsiteY45" fmla="*/ 2652713 h 4546600"/>
              <a:gd name="connsiteX46" fmla="*/ 7896 w 3167762"/>
              <a:gd name="connsiteY46" fmla="*/ 2374106 h 4546600"/>
              <a:gd name="connsiteX47" fmla="*/ 5514 w 3167762"/>
              <a:gd name="connsiteY47" fmla="*/ 2221706 h 4546600"/>
              <a:gd name="connsiteX48" fmla="*/ 3133 w 3167762"/>
              <a:gd name="connsiteY48" fmla="*/ 1657350 h 4546600"/>
              <a:gd name="connsiteX49" fmla="*/ 752 w 3167762"/>
              <a:gd name="connsiteY49" fmla="*/ 1366838 h 4546600"/>
              <a:gd name="connsiteX50" fmla="*/ 5514 w 3167762"/>
              <a:gd name="connsiteY50" fmla="*/ 1040606 h 4546600"/>
              <a:gd name="connsiteX51" fmla="*/ 12660 w 3167762"/>
              <a:gd name="connsiteY51" fmla="*/ 533401 h 4546600"/>
              <a:gd name="connsiteX52" fmla="*/ 15041 w 3167762"/>
              <a:gd name="connsiteY52" fmla="*/ 276225 h 4546600"/>
              <a:gd name="connsiteX53" fmla="*/ 17417 w 3167762"/>
              <a:gd name="connsiteY53" fmla="*/ 162753 h 4546600"/>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350792 w 3167762"/>
              <a:gd name="connsiteY2" fmla="*/ 5557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424067 w 3167762"/>
              <a:gd name="connsiteY13" fmla="*/ 6350 h 4546600"/>
              <a:gd name="connsiteX14" fmla="*/ 2754267 w 3167762"/>
              <a:gd name="connsiteY14" fmla="*/ 0 h 4546600"/>
              <a:gd name="connsiteX15" fmla="*/ 3013154 w 3167762"/>
              <a:gd name="connsiteY15" fmla="*/ 15240 h 4546600"/>
              <a:gd name="connsiteX16" fmla="*/ 3160667 w 3167762"/>
              <a:gd name="connsiteY16" fmla="*/ 162753 h 4546600"/>
              <a:gd name="connsiteX17" fmla="*/ 3160195 w 3167762"/>
              <a:gd name="connsiteY17" fmla="*/ 295275 h 4546600"/>
              <a:gd name="connsiteX18" fmla="*/ 3155432 w 3167762"/>
              <a:gd name="connsiteY18" fmla="*/ 357188 h 4546600"/>
              <a:gd name="connsiteX19" fmla="*/ 3160195 w 3167762"/>
              <a:gd name="connsiteY19" fmla="*/ 457200 h 4546600"/>
              <a:gd name="connsiteX20" fmla="*/ 3160667 w 3167762"/>
              <a:gd name="connsiteY20" fmla="*/ 615950 h 4546600"/>
              <a:gd name="connsiteX21" fmla="*/ 3157814 w 3167762"/>
              <a:gd name="connsiteY21" fmla="*/ 707231 h 4546600"/>
              <a:gd name="connsiteX22" fmla="*/ 3160667 w 3167762"/>
              <a:gd name="connsiteY22" fmla="*/ 939800 h 4546600"/>
              <a:gd name="connsiteX23" fmla="*/ 3155909 w 3167762"/>
              <a:gd name="connsiteY23" fmla="*/ 1326356 h 4546600"/>
              <a:gd name="connsiteX24" fmla="*/ 3154318 w 3167762"/>
              <a:gd name="connsiteY24" fmla="*/ 1651000 h 4546600"/>
              <a:gd name="connsiteX25" fmla="*/ 3154318 w 3167762"/>
              <a:gd name="connsiteY25" fmla="*/ 1841500 h 4546600"/>
              <a:gd name="connsiteX26" fmla="*/ 3167017 w 3167762"/>
              <a:gd name="connsiteY26" fmla="*/ 2371725 h 4546600"/>
              <a:gd name="connsiteX27" fmla="*/ 3167018 w 3167762"/>
              <a:gd name="connsiteY27" fmla="*/ 2565400 h 4546600"/>
              <a:gd name="connsiteX28" fmla="*/ 3163842 w 3167762"/>
              <a:gd name="connsiteY28" fmla="*/ 2765425 h 4546600"/>
              <a:gd name="connsiteX29" fmla="*/ 3163842 w 3167762"/>
              <a:gd name="connsiteY29" fmla="*/ 2911475 h 4546600"/>
              <a:gd name="connsiteX30" fmla="*/ 3160667 w 3167762"/>
              <a:gd name="connsiteY30" fmla="*/ 3340100 h 4546600"/>
              <a:gd name="connsiteX31" fmla="*/ 3154317 w 3167762"/>
              <a:gd name="connsiteY31" fmla="*/ 3714750 h 4546600"/>
              <a:gd name="connsiteX32" fmla="*/ 3160667 w 3167762"/>
              <a:gd name="connsiteY32" fmla="*/ 4083050 h 4546600"/>
              <a:gd name="connsiteX33" fmla="*/ 3160667 w 3167762"/>
              <a:gd name="connsiteY33" fmla="*/ 4392737 h 4546600"/>
              <a:gd name="connsiteX34" fmla="*/ 3013154 w 3167762"/>
              <a:gd name="connsiteY34" fmla="*/ 4540250 h 4546600"/>
              <a:gd name="connsiteX35" fmla="*/ 2905081 w 3167762"/>
              <a:gd name="connsiteY35" fmla="*/ 4545806 h 4546600"/>
              <a:gd name="connsiteX36" fmla="*/ 2707436 w 3167762"/>
              <a:gd name="connsiteY36" fmla="*/ 4539456 h 4546600"/>
              <a:gd name="connsiteX37" fmla="*/ 2500268 w 3167762"/>
              <a:gd name="connsiteY37" fmla="*/ 4533900 h 4546600"/>
              <a:gd name="connsiteX38" fmla="*/ 1988299 w 3167762"/>
              <a:gd name="connsiteY38" fmla="*/ 4541838 h 4546600"/>
              <a:gd name="connsiteX39" fmla="*/ 1465218 w 3167762"/>
              <a:gd name="connsiteY39" fmla="*/ 4540250 h 4546600"/>
              <a:gd name="connsiteX40" fmla="*/ 1138987 w 3167762"/>
              <a:gd name="connsiteY40" fmla="*/ 4541044 h 4546600"/>
              <a:gd name="connsiteX41" fmla="*/ 711949 w 3167762"/>
              <a:gd name="connsiteY41" fmla="*/ 4537075 h 4546600"/>
              <a:gd name="connsiteX42" fmla="*/ 287293 w 3167762"/>
              <a:gd name="connsiteY42" fmla="*/ 4546600 h 4546600"/>
              <a:gd name="connsiteX43" fmla="*/ 164930 w 3167762"/>
              <a:gd name="connsiteY43" fmla="*/ 4540250 h 4546600"/>
              <a:gd name="connsiteX44" fmla="*/ 17417 w 3167762"/>
              <a:gd name="connsiteY44" fmla="*/ 4392737 h 4546600"/>
              <a:gd name="connsiteX45" fmla="*/ 15038 w 3167762"/>
              <a:gd name="connsiteY45" fmla="*/ 4171950 h 4546600"/>
              <a:gd name="connsiteX46" fmla="*/ 17419 w 3167762"/>
              <a:gd name="connsiteY46" fmla="*/ 3850481 h 4546600"/>
              <a:gd name="connsiteX47" fmla="*/ 17419 w 3167762"/>
              <a:gd name="connsiteY47" fmla="*/ 3600450 h 4546600"/>
              <a:gd name="connsiteX48" fmla="*/ 15040 w 3167762"/>
              <a:gd name="connsiteY48" fmla="*/ 3217069 h 4546600"/>
              <a:gd name="connsiteX49" fmla="*/ 10276 w 3167762"/>
              <a:gd name="connsiteY49" fmla="*/ 2897981 h 4546600"/>
              <a:gd name="connsiteX50" fmla="*/ 10277 w 3167762"/>
              <a:gd name="connsiteY50" fmla="*/ 2652713 h 4546600"/>
              <a:gd name="connsiteX51" fmla="*/ 7896 w 3167762"/>
              <a:gd name="connsiteY51" fmla="*/ 2374106 h 4546600"/>
              <a:gd name="connsiteX52" fmla="*/ 5514 w 3167762"/>
              <a:gd name="connsiteY52" fmla="*/ 2221706 h 4546600"/>
              <a:gd name="connsiteX53" fmla="*/ 3133 w 3167762"/>
              <a:gd name="connsiteY53" fmla="*/ 1657350 h 4546600"/>
              <a:gd name="connsiteX54" fmla="*/ 752 w 3167762"/>
              <a:gd name="connsiteY54" fmla="*/ 1366838 h 4546600"/>
              <a:gd name="connsiteX55" fmla="*/ 5514 w 3167762"/>
              <a:gd name="connsiteY55" fmla="*/ 1040606 h 4546600"/>
              <a:gd name="connsiteX56" fmla="*/ 12660 w 3167762"/>
              <a:gd name="connsiteY56" fmla="*/ 533401 h 4546600"/>
              <a:gd name="connsiteX57" fmla="*/ 15041 w 3167762"/>
              <a:gd name="connsiteY57" fmla="*/ 276225 h 4546600"/>
              <a:gd name="connsiteX58" fmla="*/ 17417 w 3167762"/>
              <a:gd name="connsiteY58"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424067 w 3167762"/>
              <a:gd name="connsiteY14" fmla="*/ 6350 h 4546600"/>
              <a:gd name="connsiteX15" fmla="*/ 2754267 w 3167762"/>
              <a:gd name="connsiteY15" fmla="*/ 0 h 4546600"/>
              <a:gd name="connsiteX16" fmla="*/ 3013154 w 3167762"/>
              <a:gd name="connsiteY16" fmla="*/ 15240 h 4546600"/>
              <a:gd name="connsiteX17" fmla="*/ 3160667 w 3167762"/>
              <a:gd name="connsiteY17" fmla="*/ 162753 h 4546600"/>
              <a:gd name="connsiteX18" fmla="*/ 3160195 w 3167762"/>
              <a:gd name="connsiteY18" fmla="*/ 295275 h 4546600"/>
              <a:gd name="connsiteX19" fmla="*/ 3155432 w 3167762"/>
              <a:gd name="connsiteY19" fmla="*/ 357188 h 4546600"/>
              <a:gd name="connsiteX20" fmla="*/ 3160195 w 3167762"/>
              <a:gd name="connsiteY20" fmla="*/ 457200 h 4546600"/>
              <a:gd name="connsiteX21" fmla="*/ 3160667 w 3167762"/>
              <a:gd name="connsiteY21" fmla="*/ 615950 h 4546600"/>
              <a:gd name="connsiteX22" fmla="*/ 3157814 w 3167762"/>
              <a:gd name="connsiteY22" fmla="*/ 707231 h 4546600"/>
              <a:gd name="connsiteX23" fmla="*/ 3160667 w 3167762"/>
              <a:gd name="connsiteY23" fmla="*/ 939800 h 4546600"/>
              <a:gd name="connsiteX24" fmla="*/ 3155909 w 3167762"/>
              <a:gd name="connsiteY24" fmla="*/ 1326356 h 4546600"/>
              <a:gd name="connsiteX25" fmla="*/ 3154318 w 3167762"/>
              <a:gd name="connsiteY25" fmla="*/ 1651000 h 4546600"/>
              <a:gd name="connsiteX26" fmla="*/ 3154318 w 3167762"/>
              <a:gd name="connsiteY26" fmla="*/ 1841500 h 4546600"/>
              <a:gd name="connsiteX27" fmla="*/ 3167017 w 3167762"/>
              <a:gd name="connsiteY27" fmla="*/ 2371725 h 4546600"/>
              <a:gd name="connsiteX28" fmla="*/ 3167018 w 3167762"/>
              <a:gd name="connsiteY28" fmla="*/ 2565400 h 4546600"/>
              <a:gd name="connsiteX29" fmla="*/ 3163842 w 3167762"/>
              <a:gd name="connsiteY29" fmla="*/ 2765425 h 4546600"/>
              <a:gd name="connsiteX30" fmla="*/ 3163842 w 3167762"/>
              <a:gd name="connsiteY30" fmla="*/ 2911475 h 4546600"/>
              <a:gd name="connsiteX31" fmla="*/ 3160667 w 3167762"/>
              <a:gd name="connsiteY31" fmla="*/ 3340100 h 4546600"/>
              <a:gd name="connsiteX32" fmla="*/ 3154317 w 3167762"/>
              <a:gd name="connsiteY32" fmla="*/ 3714750 h 4546600"/>
              <a:gd name="connsiteX33" fmla="*/ 3160667 w 3167762"/>
              <a:gd name="connsiteY33" fmla="*/ 4083050 h 4546600"/>
              <a:gd name="connsiteX34" fmla="*/ 3160667 w 3167762"/>
              <a:gd name="connsiteY34" fmla="*/ 4392737 h 4546600"/>
              <a:gd name="connsiteX35" fmla="*/ 3013154 w 3167762"/>
              <a:gd name="connsiteY35" fmla="*/ 4540250 h 4546600"/>
              <a:gd name="connsiteX36" fmla="*/ 2905081 w 3167762"/>
              <a:gd name="connsiteY36" fmla="*/ 4545806 h 4546600"/>
              <a:gd name="connsiteX37" fmla="*/ 2707436 w 3167762"/>
              <a:gd name="connsiteY37" fmla="*/ 4539456 h 4546600"/>
              <a:gd name="connsiteX38" fmla="*/ 2500268 w 3167762"/>
              <a:gd name="connsiteY38" fmla="*/ 4533900 h 4546600"/>
              <a:gd name="connsiteX39" fmla="*/ 1988299 w 3167762"/>
              <a:gd name="connsiteY39" fmla="*/ 4541838 h 4546600"/>
              <a:gd name="connsiteX40" fmla="*/ 1465218 w 3167762"/>
              <a:gd name="connsiteY40" fmla="*/ 4540250 h 4546600"/>
              <a:gd name="connsiteX41" fmla="*/ 1138987 w 3167762"/>
              <a:gd name="connsiteY41" fmla="*/ 4541044 h 4546600"/>
              <a:gd name="connsiteX42" fmla="*/ 711949 w 3167762"/>
              <a:gd name="connsiteY42" fmla="*/ 4537075 h 4546600"/>
              <a:gd name="connsiteX43" fmla="*/ 287293 w 3167762"/>
              <a:gd name="connsiteY43" fmla="*/ 4546600 h 4546600"/>
              <a:gd name="connsiteX44" fmla="*/ 164930 w 3167762"/>
              <a:gd name="connsiteY44" fmla="*/ 4540250 h 4546600"/>
              <a:gd name="connsiteX45" fmla="*/ 17417 w 3167762"/>
              <a:gd name="connsiteY45" fmla="*/ 4392737 h 4546600"/>
              <a:gd name="connsiteX46" fmla="*/ 15038 w 3167762"/>
              <a:gd name="connsiteY46" fmla="*/ 4171950 h 4546600"/>
              <a:gd name="connsiteX47" fmla="*/ 17419 w 3167762"/>
              <a:gd name="connsiteY47" fmla="*/ 3850481 h 4546600"/>
              <a:gd name="connsiteX48" fmla="*/ 17419 w 3167762"/>
              <a:gd name="connsiteY48" fmla="*/ 3600450 h 4546600"/>
              <a:gd name="connsiteX49" fmla="*/ 15040 w 3167762"/>
              <a:gd name="connsiteY49" fmla="*/ 3217069 h 4546600"/>
              <a:gd name="connsiteX50" fmla="*/ 10276 w 3167762"/>
              <a:gd name="connsiteY50" fmla="*/ 2897981 h 4546600"/>
              <a:gd name="connsiteX51" fmla="*/ 10277 w 3167762"/>
              <a:gd name="connsiteY51" fmla="*/ 2652713 h 4546600"/>
              <a:gd name="connsiteX52" fmla="*/ 7896 w 3167762"/>
              <a:gd name="connsiteY52" fmla="*/ 2374106 h 4546600"/>
              <a:gd name="connsiteX53" fmla="*/ 5514 w 3167762"/>
              <a:gd name="connsiteY53" fmla="*/ 2221706 h 4546600"/>
              <a:gd name="connsiteX54" fmla="*/ 3133 w 3167762"/>
              <a:gd name="connsiteY54" fmla="*/ 1657350 h 4546600"/>
              <a:gd name="connsiteX55" fmla="*/ 752 w 3167762"/>
              <a:gd name="connsiteY55" fmla="*/ 1366838 h 4546600"/>
              <a:gd name="connsiteX56" fmla="*/ 5514 w 3167762"/>
              <a:gd name="connsiteY56" fmla="*/ 1040606 h 4546600"/>
              <a:gd name="connsiteX57" fmla="*/ 12660 w 3167762"/>
              <a:gd name="connsiteY57" fmla="*/ 533401 h 4546600"/>
              <a:gd name="connsiteX58" fmla="*/ 15041 w 3167762"/>
              <a:gd name="connsiteY58" fmla="*/ 276225 h 4546600"/>
              <a:gd name="connsiteX59" fmla="*/ 17417 w 3167762"/>
              <a:gd name="connsiteY59"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357714 w 3167762"/>
              <a:gd name="connsiteY14" fmla="*/ 5556 h 4546600"/>
              <a:gd name="connsiteX15" fmla="*/ 2424067 w 3167762"/>
              <a:gd name="connsiteY15" fmla="*/ 6350 h 4546600"/>
              <a:gd name="connsiteX16" fmla="*/ 2754267 w 3167762"/>
              <a:gd name="connsiteY16" fmla="*/ 0 h 4546600"/>
              <a:gd name="connsiteX17" fmla="*/ 3013154 w 3167762"/>
              <a:gd name="connsiteY17" fmla="*/ 15240 h 4546600"/>
              <a:gd name="connsiteX18" fmla="*/ 3160667 w 3167762"/>
              <a:gd name="connsiteY18" fmla="*/ 162753 h 4546600"/>
              <a:gd name="connsiteX19" fmla="*/ 3160195 w 3167762"/>
              <a:gd name="connsiteY19" fmla="*/ 295275 h 4546600"/>
              <a:gd name="connsiteX20" fmla="*/ 3155432 w 3167762"/>
              <a:gd name="connsiteY20" fmla="*/ 357188 h 4546600"/>
              <a:gd name="connsiteX21" fmla="*/ 3160195 w 3167762"/>
              <a:gd name="connsiteY21" fmla="*/ 457200 h 4546600"/>
              <a:gd name="connsiteX22" fmla="*/ 3160667 w 3167762"/>
              <a:gd name="connsiteY22" fmla="*/ 615950 h 4546600"/>
              <a:gd name="connsiteX23" fmla="*/ 3157814 w 3167762"/>
              <a:gd name="connsiteY23" fmla="*/ 707231 h 4546600"/>
              <a:gd name="connsiteX24" fmla="*/ 3160667 w 3167762"/>
              <a:gd name="connsiteY24" fmla="*/ 939800 h 4546600"/>
              <a:gd name="connsiteX25" fmla="*/ 3155909 w 3167762"/>
              <a:gd name="connsiteY25" fmla="*/ 1326356 h 4546600"/>
              <a:gd name="connsiteX26" fmla="*/ 3154318 w 3167762"/>
              <a:gd name="connsiteY26" fmla="*/ 1651000 h 4546600"/>
              <a:gd name="connsiteX27" fmla="*/ 3154318 w 3167762"/>
              <a:gd name="connsiteY27" fmla="*/ 1841500 h 4546600"/>
              <a:gd name="connsiteX28" fmla="*/ 3167017 w 3167762"/>
              <a:gd name="connsiteY28" fmla="*/ 2371725 h 4546600"/>
              <a:gd name="connsiteX29" fmla="*/ 3167018 w 3167762"/>
              <a:gd name="connsiteY29" fmla="*/ 2565400 h 4546600"/>
              <a:gd name="connsiteX30" fmla="*/ 3163842 w 3167762"/>
              <a:gd name="connsiteY30" fmla="*/ 2765425 h 4546600"/>
              <a:gd name="connsiteX31" fmla="*/ 3163842 w 3167762"/>
              <a:gd name="connsiteY31" fmla="*/ 2911475 h 4546600"/>
              <a:gd name="connsiteX32" fmla="*/ 3160667 w 3167762"/>
              <a:gd name="connsiteY32" fmla="*/ 3340100 h 4546600"/>
              <a:gd name="connsiteX33" fmla="*/ 3154317 w 3167762"/>
              <a:gd name="connsiteY33" fmla="*/ 3714750 h 4546600"/>
              <a:gd name="connsiteX34" fmla="*/ 3160667 w 3167762"/>
              <a:gd name="connsiteY34" fmla="*/ 4083050 h 4546600"/>
              <a:gd name="connsiteX35" fmla="*/ 3160667 w 3167762"/>
              <a:gd name="connsiteY35" fmla="*/ 4392737 h 4546600"/>
              <a:gd name="connsiteX36" fmla="*/ 3013154 w 3167762"/>
              <a:gd name="connsiteY36" fmla="*/ 4540250 h 4546600"/>
              <a:gd name="connsiteX37" fmla="*/ 2905081 w 3167762"/>
              <a:gd name="connsiteY37" fmla="*/ 4545806 h 4546600"/>
              <a:gd name="connsiteX38" fmla="*/ 2707436 w 3167762"/>
              <a:gd name="connsiteY38" fmla="*/ 4539456 h 4546600"/>
              <a:gd name="connsiteX39" fmla="*/ 2500268 w 3167762"/>
              <a:gd name="connsiteY39" fmla="*/ 4533900 h 4546600"/>
              <a:gd name="connsiteX40" fmla="*/ 1988299 w 3167762"/>
              <a:gd name="connsiteY40" fmla="*/ 4541838 h 4546600"/>
              <a:gd name="connsiteX41" fmla="*/ 1465218 w 3167762"/>
              <a:gd name="connsiteY41" fmla="*/ 4540250 h 4546600"/>
              <a:gd name="connsiteX42" fmla="*/ 1138987 w 3167762"/>
              <a:gd name="connsiteY42" fmla="*/ 4541044 h 4546600"/>
              <a:gd name="connsiteX43" fmla="*/ 711949 w 3167762"/>
              <a:gd name="connsiteY43" fmla="*/ 4537075 h 4546600"/>
              <a:gd name="connsiteX44" fmla="*/ 287293 w 3167762"/>
              <a:gd name="connsiteY44" fmla="*/ 4546600 h 4546600"/>
              <a:gd name="connsiteX45" fmla="*/ 164930 w 3167762"/>
              <a:gd name="connsiteY45" fmla="*/ 4540250 h 4546600"/>
              <a:gd name="connsiteX46" fmla="*/ 17417 w 3167762"/>
              <a:gd name="connsiteY46" fmla="*/ 4392737 h 4546600"/>
              <a:gd name="connsiteX47" fmla="*/ 15038 w 3167762"/>
              <a:gd name="connsiteY47" fmla="*/ 4171950 h 4546600"/>
              <a:gd name="connsiteX48" fmla="*/ 17419 w 3167762"/>
              <a:gd name="connsiteY48" fmla="*/ 3850481 h 4546600"/>
              <a:gd name="connsiteX49" fmla="*/ 17419 w 3167762"/>
              <a:gd name="connsiteY49" fmla="*/ 3600450 h 4546600"/>
              <a:gd name="connsiteX50" fmla="*/ 15040 w 3167762"/>
              <a:gd name="connsiteY50" fmla="*/ 3217069 h 4546600"/>
              <a:gd name="connsiteX51" fmla="*/ 10276 w 3167762"/>
              <a:gd name="connsiteY51" fmla="*/ 2897981 h 4546600"/>
              <a:gd name="connsiteX52" fmla="*/ 10277 w 3167762"/>
              <a:gd name="connsiteY52" fmla="*/ 2652713 h 4546600"/>
              <a:gd name="connsiteX53" fmla="*/ 7896 w 3167762"/>
              <a:gd name="connsiteY53" fmla="*/ 2374106 h 4546600"/>
              <a:gd name="connsiteX54" fmla="*/ 5514 w 3167762"/>
              <a:gd name="connsiteY54" fmla="*/ 2221706 h 4546600"/>
              <a:gd name="connsiteX55" fmla="*/ 3133 w 3167762"/>
              <a:gd name="connsiteY55" fmla="*/ 1657350 h 4546600"/>
              <a:gd name="connsiteX56" fmla="*/ 752 w 3167762"/>
              <a:gd name="connsiteY56" fmla="*/ 1366838 h 4546600"/>
              <a:gd name="connsiteX57" fmla="*/ 5514 w 3167762"/>
              <a:gd name="connsiteY57" fmla="*/ 1040606 h 4546600"/>
              <a:gd name="connsiteX58" fmla="*/ 12660 w 3167762"/>
              <a:gd name="connsiteY58" fmla="*/ 533401 h 4546600"/>
              <a:gd name="connsiteX59" fmla="*/ 15041 w 3167762"/>
              <a:gd name="connsiteY59" fmla="*/ 276225 h 4546600"/>
              <a:gd name="connsiteX60" fmla="*/ 17417 w 3167762"/>
              <a:gd name="connsiteY60" fmla="*/ 162753 h 4546600"/>
              <a:gd name="connsiteX0" fmla="*/ 17417 w 3167762"/>
              <a:gd name="connsiteY0" fmla="*/ 164340 h 4548187"/>
              <a:gd name="connsiteX1" fmla="*/ 164930 w 3167762"/>
              <a:gd name="connsiteY1" fmla="*/ 16827 h 4548187"/>
              <a:gd name="connsiteX2" fmla="*/ 224114 w 3167762"/>
              <a:gd name="connsiteY2" fmla="*/ 14287 h 4548187"/>
              <a:gd name="connsiteX3" fmla="*/ 350792 w 3167762"/>
              <a:gd name="connsiteY3" fmla="*/ 7144 h 4548187"/>
              <a:gd name="connsiteX4" fmla="*/ 486051 w 3167762"/>
              <a:gd name="connsiteY4" fmla="*/ 9525 h 4548187"/>
              <a:gd name="connsiteX5" fmla="*/ 669407 w 3167762"/>
              <a:gd name="connsiteY5" fmla="*/ 7143 h 4548187"/>
              <a:gd name="connsiteX6" fmla="*/ 874667 w 3167762"/>
              <a:gd name="connsiteY6" fmla="*/ 1587 h 4548187"/>
              <a:gd name="connsiteX7" fmla="*/ 990876 w 3167762"/>
              <a:gd name="connsiteY7" fmla="*/ 2381 h 4548187"/>
              <a:gd name="connsiteX8" fmla="*/ 1293767 w 3167762"/>
              <a:gd name="connsiteY8" fmla="*/ 7937 h 4548187"/>
              <a:gd name="connsiteX9" fmla="*/ 1585867 w 3167762"/>
              <a:gd name="connsiteY9" fmla="*/ 7937 h 4548187"/>
              <a:gd name="connsiteX10" fmla="*/ 1725567 w 3167762"/>
              <a:gd name="connsiteY10" fmla="*/ 14287 h 4548187"/>
              <a:gd name="connsiteX11" fmla="*/ 1862414 w 3167762"/>
              <a:gd name="connsiteY11" fmla="*/ 9525 h 4548187"/>
              <a:gd name="connsiteX12" fmla="*/ 2076726 w 3167762"/>
              <a:gd name="connsiteY12" fmla="*/ 9525 h 4548187"/>
              <a:gd name="connsiteX13" fmla="*/ 2193407 w 3167762"/>
              <a:gd name="connsiteY13" fmla="*/ 7143 h 4548187"/>
              <a:gd name="connsiteX14" fmla="*/ 2357714 w 3167762"/>
              <a:gd name="connsiteY14" fmla="*/ 7143 h 4548187"/>
              <a:gd name="connsiteX15" fmla="*/ 2424067 w 3167762"/>
              <a:gd name="connsiteY15" fmla="*/ 7937 h 4548187"/>
              <a:gd name="connsiteX16" fmla="*/ 2522020 w 3167762"/>
              <a:gd name="connsiteY16" fmla="*/ 0 h 4548187"/>
              <a:gd name="connsiteX17" fmla="*/ 2754267 w 3167762"/>
              <a:gd name="connsiteY17" fmla="*/ 1587 h 4548187"/>
              <a:gd name="connsiteX18" fmla="*/ 3013154 w 3167762"/>
              <a:gd name="connsiteY18" fmla="*/ 16827 h 4548187"/>
              <a:gd name="connsiteX19" fmla="*/ 3160667 w 3167762"/>
              <a:gd name="connsiteY19" fmla="*/ 164340 h 4548187"/>
              <a:gd name="connsiteX20" fmla="*/ 3160195 w 3167762"/>
              <a:gd name="connsiteY20" fmla="*/ 296862 h 4548187"/>
              <a:gd name="connsiteX21" fmla="*/ 3155432 w 3167762"/>
              <a:gd name="connsiteY21" fmla="*/ 358775 h 4548187"/>
              <a:gd name="connsiteX22" fmla="*/ 3160195 w 3167762"/>
              <a:gd name="connsiteY22" fmla="*/ 458787 h 4548187"/>
              <a:gd name="connsiteX23" fmla="*/ 3160667 w 3167762"/>
              <a:gd name="connsiteY23" fmla="*/ 617537 h 4548187"/>
              <a:gd name="connsiteX24" fmla="*/ 3157814 w 3167762"/>
              <a:gd name="connsiteY24" fmla="*/ 708818 h 4548187"/>
              <a:gd name="connsiteX25" fmla="*/ 3160667 w 3167762"/>
              <a:gd name="connsiteY25" fmla="*/ 941387 h 4548187"/>
              <a:gd name="connsiteX26" fmla="*/ 3155909 w 3167762"/>
              <a:gd name="connsiteY26" fmla="*/ 1327943 h 4548187"/>
              <a:gd name="connsiteX27" fmla="*/ 3154318 w 3167762"/>
              <a:gd name="connsiteY27" fmla="*/ 1652587 h 4548187"/>
              <a:gd name="connsiteX28" fmla="*/ 3154318 w 3167762"/>
              <a:gd name="connsiteY28" fmla="*/ 1843087 h 4548187"/>
              <a:gd name="connsiteX29" fmla="*/ 3167017 w 3167762"/>
              <a:gd name="connsiteY29" fmla="*/ 2373312 h 4548187"/>
              <a:gd name="connsiteX30" fmla="*/ 3167018 w 3167762"/>
              <a:gd name="connsiteY30" fmla="*/ 2566987 h 4548187"/>
              <a:gd name="connsiteX31" fmla="*/ 3163842 w 3167762"/>
              <a:gd name="connsiteY31" fmla="*/ 2767012 h 4548187"/>
              <a:gd name="connsiteX32" fmla="*/ 3163842 w 3167762"/>
              <a:gd name="connsiteY32" fmla="*/ 2913062 h 4548187"/>
              <a:gd name="connsiteX33" fmla="*/ 3160667 w 3167762"/>
              <a:gd name="connsiteY33" fmla="*/ 3341687 h 4548187"/>
              <a:gd name="connsiteX34" fmla="*/ 3154317 w 3167762"/>
              <a:gd name="connsiteY34" fmla="*/ 3716337 h 4548187"/>
              <a:gd name="connsiteX35" fmla="*/ 3160667 w 3167762"/>
              <a:gd name="connsiteY35" fmla="*/ 4084637 h 4548187"/>
              <a:gd name="connsiteX36" fmla="*/ 3160667 w 3167762"/>
              <a:gd name="connsiteY36" fmla="*/ 4394324 h 4548187"/>
              <a:gd name="connsiteX37" fmla="*/ 3013154 w 3167762"/>
              <a:gd name="connsiteY37" fmla="*/ 4541837 h 4548187"/>
              <a:gd name="connsiteX38" fmla="*/ 2905081 w 3167762"/>
              <a:gd name="connsiteY38" fmla="*/ 4547393 h 4548187"/>
              <a:gd name="connsiteX39" fmla="*/ 2707436 w 3167762"/>
              <a:gd name="connsiteY39" fmla="*/ 4541043 h 4548187"/>
              <a:gd name="connsiteX40" fmla="*/ 2500268 w 3167762"/>
              <a:gd name="connsiteY40" fmla="*/ 4535487 h 4548187"/>
              <a:gd name="connsiteX41" fmla="*/ 1988299 w 3167762"/>
              <a:gd name="connsiteY41" fmla="*/ 4543425 h 4548187"/>
              <a:gd name="connsiteX42" fmla="*/ 1465218 w 3167762"/>
              <a:gd name="connsiteY42" fmla="*/ 4541837 h 4548187"/>
              <a:gd name="connsiteX43" fmla="*/ 1138987 w 3167762"/>
              <a:gd name="connsiteY43" fmla="*/ 4542631 h 4548187"/>
              <a:gd name="connsiteX44" fmla="*/ 711949 w 3167762"/>
              <a:gd name="connsiteY44" fmla="*/ 4538662 h 4548187"/>
              <a:gd name="connsiteX45" fmla="*/ 287293 w 3167762"/>
              <a:gd name="connsiteY45" fmla="*/ 4548187 h 4548187"/>
              <a:gd name="connsiteX46" fmla="*/ 164930 w 3167762"/>
              <a:gd name="connsiteY46" fmla="*/ 4541837 h 4548187"/>
              <a:gd name="connsiteX47" fmla="*/ 17417 w 3167762"/>
              <a:gd name="connsiteY47" fmla="*/ 4394324 h 4548187"/>
              <a:gd name="connsiteX48" fmla="*/ 15038 w 3167762"/>
              <a:gd name="connsiteY48" fmla="*/ 4173537 h 4548187"/>
              <a:gd name="connsiteX49" fmla="*/ 17419 w 3167762"/>
              <a:gd name="connsiteY49" fmla="*/ 3852068 h 4548187"/>
              <a:gd name="connsiteX50" fmla="*/ 17419 w 3167762"/>
              <a:gd name="connsiteY50" fmla="*/ 3602037 h 4548187"/>
              <a:gd name="connsiteX51" fmla="*/ 15040 w 3167762"/>
              <a:gd name="connsiteY51" fmla="*/ 3218656 h 4548187"/>
              <a:gd name="connsiteX52" fmla="*/ 10276 w 3167762"/>
              <a:gd name="connsiteY52" fmla="*/ 2899568 h 4548187"/>
              <a:gd name="connsiteX53" fmla="*/ 10277 w 3167762"/>
              <a:gd name="connsiteY53" fmla="*/ 2654300 h 4548187"/>
              <a:gd name="connsiteX54" fmla="*/ 7896 w 3167762"/>
              <a:gd name="connsiteY54" fmla="*/ 2375693 h 4548187"/>
              <a:gd name="connsiteX55" fmla="*/ 5514 w 3167762"/>
              <a:gd name="connsiteY55" fmla="*/ 2223293 h 4548187"/>
              <a:gd name="connsiteX56" fmla="*/ 3133 w 3167762"/>
              <a:gd name="connsiteY56" fmla="*/ 1658937 h 4548187"/>
              <a:gd name="connsiteX57" fmla="*/ 752 w 3167762"/>
              <a:gd name="connsiteY57" fmla="*/ 1368425 h 4548187"/>
              <a:gd name="connsiteX58" fmla="*/ 5514 w 3167762"/>
              <a:gd name="connsiteY58" fmla="*/ 1042193 h 4548187"/>
              <a:gd name="connsiteX59" fmla="*/ 12660 w 3167762"/>
              <a:gd name="connsiteY59" fmla="*/ 534988 h 4548187"/>
              <a:gd name="connsiteX60" fmla="*/ 15041 w 3167762"/>
              <a:gd name="connsiteY60" fmla="*/ 277812 h 4548187"/>
              <a:gd name="connsiteX61" fmla="*/ 17417 w 3167762"/>
              <a:gd name="connsiteY61" fmla="*/ 164340 h 454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167762" h="4548187">
                <a:moveTo>
                  <a:pt x="17417" y="164340"/>
                </a:moveTo>
                <a:cubicBezTo>
                  <a:pt x="17417" y="82871"/>
                  <a:pt x="83461" y="16827"/>
                  <a:pt x="164930" y="16827"/>
                </a:cubicBezTo>
                <a:cubicBezTo>
                  <a:pt x="184658" y="15980"/>
                  <a:pt x="204386" y="7991"/>
                  <a:pt x="224114" y="14287"/>
                </a:cubicBezTo>
                <a:lnTo>
                  <a:pt x="350792" y="7144"/>
                </a:lnTo>
                <a:cubicBezTo>
                  <a:pt x="404312" y="5927"/>
                  <a:pt x="403501" y="11642"/>
                  <a:pt x="486051" y="9525"/>
                </a:cubicBezTo>
                <a:lnTo>
                  <a:pt x="669407" y="7143"/>
                </a:lnTo>
                <a:cubicBezTo>
                  <a:pt x="725921" y="-1852"/>
                  <a:pt x="806247" y="3439"/>
                  <a:pt x="874667" y="1587"/>
                </a:cubicBezTo>
                <a:lnTo>
                  <a:pt x="990876" y="2381"/>
                </a:lnTo>
                <a:cubicBezTo>
                  <a:pt x="1091840" y="1852"/>
                  <a:pt x="1192803" y="6085"/>
                  <a:pt x="1293767" y="7937"/>
                </a:cubicBezTo>
                <a:lnTo>
                  <a:pt x="1585867" y="7937"/>
                </a:lnTo>
                <a:lnTo>
                  <a:pt x="1725567" y="14287"/>
                </a:lnTo>
                <a:lnTo>
                  <a:pt x="1862414" y="9525"/>
                </a:lnTo>
                <a:lnTo>
                  <a:pt x="2076726" y="9525"/>
                </a:lnTo>
                <a:lnTo>
                  <a:pt x="2193407" y="7143"/>
                </a:lnTo>
                <a:lnTo>
                  <a:pt x="2357714" y="7143"/>
                </a:lnTo>
                <a:lnTo>
                  <a:pt x="2424067" y="7937"/>
                </a:lnTo>
                <a:lnTo>
                  <a:pt x="2522020" y="0"/>
                </a:lnTo>
                <a:lnTo>
                  <a:pt x="2754267" y="1587"/>
                </a:lnTo>
                <a:lnTo>
                  <a:pt x="3013154" y="16827"/>
                </a:lnTo>
                <a:cubicBezTo>
                  <a:pt x="3094623" y="16827"/>
                  <a:pt x="3160667" y="82871"/>
                  <a:pt x="3160667" y="164340"/>
                </a:cubicBezTo>
                <a:cubicBezTo>
                  <a:pt x="3160510" y="208514"/>
                  <a:pt x="3157971" y="264594"/>
                  <a:pt x="3160195" y="296862"/>
                </a:cubicBezTo>
                <a:cubicBezTo>
                  <a:pt x="3159720" y="330061"/>
                  <a:pt x="3155432" y="331788"/>
                  <a:pt x="3155432" y="358775"/>
                </a:cubicBezTo>
                <a:cubicBezTo>
                  <a:pt x="3155432" y="385762"/>
                  <a:pt x="3159720" y="416454"/>
                  <a:pt x="3160195" y="458787"/>
                </a:cubicBezTo>
                <a:cubicBezTo>
                  <a:pt x="3167418" y="519377"/>
                  <a:pt x="3161064" y="575865"/>
                  <a:pt x="3160667" y="617537"/>
                </a:cubicBezTo>
                <a:cubicBezTo>
                  <a:pt x="3160270" y="659209"/>
                  <a:pt x="3157814" y="654843"/>
                  <a:pt x="3157814" y="708818"/>
                </a:cubicBezTo>
                <a:cubicBezTo>
                  <a:pt x="3157814" y="762793"/>
                  <a:pt x="3160984" y="838200"/>
                  <a:pt x="3160667" y="941387"/>
                </a:cubicBezTo>
                <a:cubicBezTo>
                  <a:pt x="3159874" y="1059788"/>
                  <a:pt x="3156967" y="1209410"/>
                  <a:pt x="3155909" y="1327943"/>
                </a:cubicBezTo>
                <a:cubicBezTo>
                  <a:pt x="3154851" y="1446476"/>
                  <a:pt x="3154583" y="1566730"/>
                  <a:pt x="3154318" y="1652587"/>
                </a:cubicBezTo>
                <a:cubicBezTo>
                  <a:pt x="3153260" y="1741487"/>
                  <a:pt x="3153260" y="1386131"/>
                  <a:pt x="3154318" y="1843087"/>
                </a:cubicBezTo>
                <a:cubicBezTo>
                  <a:pt x="3156435" y="1962679"/>
                  <a:pt x="3164900" y="2252662"/>
                  <a:pt x="3167017" y="2373312"/>
                </a:cubicBezTo>
                <a:cubicBezTo>
                  <a:pt x="3169134" y="2493962"/>
                  <a:pt x="3165960" y="2501370"/>
                  <a:pt x="3167018" y="2566987"/>
                </a:cubicBezTo>
                <a:cubicBezTo>
                  <a:pt x="3168076" y="2632604"/>
                  <a:pt x="3162784" y="2709862"/>
                  <a:pt x="3163842" y="2767012"/>
                </a:cubicBezTo>
                <a:cubicBezTo>
                  <a:pt x="3164900" y="2824162"/>
                  <a:pt x="3165959" y="2816754"/>
                  <a:pt x="3163842" y="2913062"/>
                </a:cubicBezTo>
                <a:cubicBezTo>
                  <a:pt x="3162784" y="3042179"/>
                  <a:pt x="3162784" y="3094281"/>
                  <a:pt x="3160667" y="3341687"/>
                </a:cubicBezTo>
                <a:cubicBezTo>
                  <a:pt x="3157492" y="3476095"/>
                  <a:pt x="3154317" y="3540898"/>
                  <a:pt x="3154317" y="3716337"/>
                </a:cubicBezTo>
                <a:cubicBezTo>
                  <a:pt x="3154317" y="3840162"/>
                  <a:pt x="3159609" y="3971639"/>
                  <a:pt x="3160667" y="4084637"/>
                </a:cubicBezTo>
                <a:cubicBezTo>
                  <a:pt x="3161725" y="4197635"/>
                  <a:pt x="3166203" y="4320505"/>
                  <a:pt x="3160667" y="4394324"/>
                </a:cubicBezTo>
                <a:cubicBezTo>
                  <a:pt x="3160667" y="4475793"/>
                  <a:pt x="3094623" y="4541837"/>
                  <a:pt x="3013154" y="4541837"/>
                </a:cubicBezTo>
                <a:lnTo>
                  <a:pt x="2905081" y="4547393"/>
                </a:lnTo>
                <a:lnTo>
                  <a:pt x="2707436" y="4541043"/>
                </a:lnTo>
                <a:lnTo>
                  <a:pt x="2500268" y="4535487"/>
                </a:lnTo>
                <a:lnTo>
                  <a:pt x="1988299" y="4543425"/>
                </a:lnTo>
                <a:lnTo>
                  <a:pt x="1465218" y="4541837"/>
                </a:lnTo>
                <a:lnTo>
                  <a:pt x="1138987" y="4542631"/>
                </a:lnTo>
                <a:lnTo>
                  <a:pt x="711949" y="4538662"/>
                </a:lnTo>
                <a:lnTo>
                  <a:pt x="287293" y="4548187"/>
                </a:lnTo>
                <a:lnTo>
                  <a:pt x="164930" y="4541837"/>
                </a:lnTo>
                <a:cubicBezTo>
                  <a:pt x="83461" y="4541837"/>
                  <a:pt x="17417" y="4475793"/>
                  <a:pt x="17417" y="4394324"/>
                </a:cubicBezTo>
                <a:lnTo>
                  <a:pt x="15038" y="4173537"/>
                </a:lnTo>
                <a:cubicBezTo>
                  <a:pt x="15832" y="4066381"/>
                  <a:pt x="16625" y="3959224"/>
                  <a:pt x="17419" y="3852068"/>
                </a:cubicBezTo>
                <a:cubicBezTo>
                  <a:pt x="17816" y="3756818"/>
                  <a:pt x="17419" y="4216658"/>
                  <a:pt x="17419" y="3602037"/>
                </a:cubicBezTo>
                <a:cubicBezTo>
                  <a:pt x="17023" y="3496468"/>
                  <a:pt x="16230" y="3335734"/>
                  <a:pt x="15040" y="3218656"/>
                </a:cubicBezTo>
                <a:cubicBezTo>
                  <a:pt x="13850" y="3101578"/>
                  <a:pt x="11070" y="2993627"/>
                  <a:pt x="10276" y="2899568"/>
                </a:cubicBezTo>
                <a:cubicBezTo>
                  <a:pt x="9482" y="2805509"/>
                  <a:pt x="10674" y="2741612"/>
                  <a:pt x="10277" y="2654300"/>
                </a:cubicBezTo>
                <a:cubicBezTo>
                  <a:pt x="9880" y="2566988"/>
                  <a:pt x="8690" y="2447527"/>
                  <a:pt x="7896" y="2375693"/>
                </a:cubicBezTo>
                <a:cubicBezTo>
                  <a:pt x="7102" y="2303859"/>
                  <a:pt x="6308" y="2342752"/>
                  <a:pt x="5514" y="2223293"/>
                </a:cubicBezTo>
                <a:cubicBezTo>
                  <a:pt x="4324" y="2016521"/>
                  <a:pt x="1149" y="2002096"/>
                  <a:pt x="3133" y="1658937"/>
                </a:cubicBezTo>
                <a:cubicBezTo>
                  <a:pt x="2339" y="1516459"/>
                  <a:pt x="-1629" y="1617524"/>
                  <a:pt x="752" y="1368425"/>
                </a:cubicBezTo>
                <a:cubicBezTo>
                  <a:pt x="355" y="1265634"/>
                  <a:pt x="2737" y="1242874"/>
                  <a:pt x="5514" y="1042193"/>
                </a:cubicBezTo>
                <a:cubicBezTo>
                  <a:pt x="5911" y="904477"/>
                  <a:pt x="9883" y="681297"/>
                  <a:pt x="12660" y="534988"/>
                </a:cubicBezTo>
                <a:cubicBezTo>
                  <a:pt x="13851" y="404416"/>
                  <a:pt x="12661" y="340777"/>
                  <a:pt x="15041" y="277812"/>
                </a:cubicBezTo>
                <a:cubicBezTo>
                  <a:pt x="17421" y="260090"/>
                  <a:pt x="12676" y="211806"/>
                  <a:pt x="17417" y="164340"/>
                </a:cubicBezTo>
                <a:close/>
              </a:path>
            </a:pathLst>
          </a:cu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50" name="Rounded Rectangle 2">
            <a:extLst>
              <a:ext uri="{FF2B5EF4-FFF2-40B4-BE49-F238E27FC236}">
                <a16:creationId xmlns:a16="http://schemas.microsoft.com/office/drawing/2014/main" id="{07306330-6995-8E45-BFA7-0230C30E078B}"/>
              </a:ext>
            </a:extLst>
          </p:cNvPr>
          <p:cNvSpPr/>
          <p:nvPr/>
        </p:nvSpPr>
        <p:spPr>
          <a:xfrm>
            <a:off x="5273560" y="2740556"/>
            <a:ext cx="2151649" cy="3110071"/>
          </a:xfrm>
          <a:prstGeom prst="roundRect">
            <a:avLst>
              <a:gd name="adj" fmla="val 469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51" name="Icon 36">
            <a:extLst>
              <a:ext uri="{FF2B5EF4-FFF2-40B4-BE49-F238E27FC236}">
                <a16:creationId xmlns:a16="http://schemas.microsoft.com/office/drawing/2014/main" id="{D78E1FAF-9F12-982D-B6F6-EF15C1A7921A}"/>
              </a:ext>
            </a:extLst>
          </p:cNvPr>
          <p:cNvSpPr/>
          <p:nvPr/>
        </p:nvSpPr>
        <p:spPr>
          <a:xfrm rot="21540000">
            <a:off x="5239937" y="2771149"/>
            <a:ext cx="2160967" cy="3086913"/>
          </a:xfrm>
          <a:custGeom>
            <a:avLst/>
            <a:gdLst>
              <a:gd name="connsiteX0" fmla="*/ 0 w 3143250"/>
              <a:gd name="connsiteY0" fmla="*/ 147513 h 4525010"/>
              <a:gd name="connsiteX1" fmla="*/ 147513 w 3143250"/>
              <a:gd name="connsiteY1" fmla="*/ 0 h 4525010"/>
              <a:gd name="connsiteX2" fmla="*/ 2995737 w 3143250"/>
              <a:gd name="connsiteY2" fmla="*/ 0 h 4525010"/>
              <a:gd name="connsiteX3" fmla="*/ 3143250 w 3143250"/>
              <a:gd name="connsiteY3" fmla="*/ 147513 h 4525010"/>
              <a:gd name="connsiteX4" fmla="*/ 3143250 w 3143250"/>
              <a:gd name="connsiteY4" fmla="*/ 4377497 h 4525010"/>
              <a:gd name="connsiteX5" fmla="*/ 2995737 w 3143250"/>
              <a:gd name="connsiteY5" fmla="*/ 4525010 h 4525010"/>
              <a:gd name="connsiteX6" fmla="*/ 147513 w 3143250"/>
              <a:gd name="connsiteY6" fmla="*/ 4525010 h 4525010"/>
              <a:gd name="connsiteX7" fmla="*/ 0 w 3143250"/>
              <a:gd name="connsiteY7" fmla="*/ 4377497 h 4525010"/>
              <a:gd name="connsiteX8" fmla="*/ 0 w 3143250"/>
              <a:gd name="connsiteY8" fmla="*/ 147513 h 4525010"/>
              <a:gd name="connsiteX0" fmla="*/ 0 w 3143250"/>
              <a:gd name="connsiteY0" fmla="*/ 150053 h 4527550"/>
              <a:gd name="connsiteX1" fmla="*/ 147513 w 3143250"/>
              <a:gd name="connsiteY1" fmla="*/ 2540 h 4527550"/>
              <a:gd name="connsiteX2" fmla="*/ 361950 w 3143250"/>
              <a:gd name="connsiteY2" fmla="*/ 0 h 4527550"/>
              <a:gd name="connsiteX3" fmla="*/ 2995737 w 3143250"/>
              <a:gd name="connsiteY3" fmla="*/ 2540 h 4527550"/>
              <a:gd name="connsiteX4" fmla="*/ 3143250 w 3143250"/>
              <a:gd name="connsiteY4" fmla="*/ 150053 h 4527550"/>
              <a:gd name="connsiteX5" fmla="*/ 3143250 w 3143250"/>
              <a:gd name="connsiteY5" fmla="*/ 4380037 h 4527550"/>
              <a:gd name="connsiteX6" fmla="*/ 2995737 w 3143250"/>
              <a:gd name="connsiteY6" fmla="*/ 4527550 h 4527550"/>
              <a:gd name="connsiteX7" fmla="*/ 147513 w 3143250"/>
              <a:gd name="connsiteY7" fmla="*/ 4527550 h 4527550"/>
              <a:gd name="connsiteX8" fmla="*/ 0 w 3143250"/>
              <a:gd name="connsiteY8" fmla="*/ 4380037 h 4527550"/>
              <a:gd name="connsiteX9" fmla="*/ 0 w 3143250"/>
              <a:gd name="connsiteY9" fmla="*/ 150053 h 4527550"/>
              <a:gd name="connsiteX0" fmla="*/ 0 w 3143250"/>
              <a:gd name="connsiteY0" fmla="*/ 154891 h 4532388"/>
              <a:gd name="connsiteX1" fmla="*/ 147513 w 3143250"/>
              <a:gd name="connsiteY1" fmla="*/ 7378 h 4532388"/>
              <a:gd name="connsiteX2" fmla="*/ 361950 w 3143250"/>
              <a:gd name="connsiteY2" fmla="*/ 4838 h 4532388"/>
              <a:gd name="connsiteX3" fmla="*/ 2995737 w 3143250"/>
              <a:gd name="connsiteY3" fmla="*/ 7378 h 4532388"/>
              <a:gd name="connsiteX4" fmla="*/ 3143250 w 3143250"/>
              <a:gd name="connsiteY4" fmla="*/ 154891 h 4532388"/>
              <a:gd name="connsiteX5" fmla="*/ 3143250 w 3143250"/>
              <a:gd name="connsiteY5" fmla="*/ 4384875 h 4532388"/>
              <a:gd name="connsiteX6" fmla="*/ 2995737 w 3143250"/>
              <a:gd name="connsiteY6" fmla="*/ 4532388 h 4532388"/>
              <a:gd name="connsiteX7" fmla="*/ 147513 w 3143250"/>
              <a:gd name="connsiteY7" fmla="*/ 4532388 h 4532388"/>
              <a:gd name="connsiteX8" fmla="*/ 0 w 3143250"/>
              <a:gd name="connsiteY8" fmla="*/ 4384875 h 4532388"/>
              <a:gd name="connsiteX9" fmla="*/ 0 w 3143250"/>
              <a:gd name="connsiteY9" fmla="*/ 154891 h 4532388"/>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2995737 w 3143250"/>
              <a:gd name="connsiteY4" fmla="*/ 15252 h 4540262"/>
              <a:gd name="connsiteX5" fmla="*/ 3143250 w 3143250"/>
              <a:gd name="connsiteY5" fmla="*/ 162765 h 4540262"/>
              <a:gd name="connsiteX6" fmla="*/ 3143250 w 3143250"/>
              <a:gd name="connsiteY6" fmla="*/ 4392749 h 4540262"/>
              <a:gd name="connsiteX7" fmla="*/ 2995737 w 3143250"/>
              <a:gd name="connsiteY7" fmla="*/ 4540262 h 4540262"/>
              <a:gd name="connsiteX8" fmla="*/ 147513 w 3143250"/>
              <a:gd name="connsiteY8" fmla="*/ 4540262 h 4540262"/>
              <a:gd name="connsiteX9" fmla="*/ 0 w 3143250"/>
              <a:gd name="connsiteY9" fmla="*/ 4392749 h 4540262"/>
              <a:gd name="connsiteX10" fmla="*/ 0 w 3143250"/>
              <a:gd name="connsiteY10"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2995737 w 3143250"/>
              <a:gd name="connsiteY5" fmla="*/ 15252 h 4540262"/>
              <a:gd name="connsiteX6" fmla="*/ 3143250 w 3143250"/>
              <a:gd name="connsiteY6" fmla="*/ 162765 h 4540262"/>
              <a:gd name="connsiteX7" fmla="*/ 3143250 w 3143250"/>
              <a:gd name="connsiteY7" fmla="*/ 4392749 h 4540262"/>
              <a:gd name="connsiteX8" fmla="*/ 2995737 w 3143250"/>
              <a:gd name="connsiteY8" fmla="*/ 4540262 h 4540262"/>
              <a:gd name="connsiteX9" fmla="*/ 147513 w 3143250"/>
              <a:gd name="connsiteY9" fmla="*/ 4540262 h 4540262"/>
              <a:gd name="connsiteX10" fmla="*/ 0 w 3143250"/>
              <a:gd name="connsiteY10" fmla="*/ 4392749 h 4540262"/>
              <a:gd name="connsiteX11" fmla="*/ 0 w 3143250"/>
              <a:gd name="connsiteY11"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2995737 w 3143250"/>
              <a:gd name="connsiteY6" fmla="*/ 15252 h 4540262"/>
              <a:gd name="connsiteX7" fmla="*/ 3143250 w 3143250"/>
              <a:gd name="connsiteY7" fmla="*/ 162765 h 4540262"/>
              <a:gd name="connsiteX8" fmla="*/ 3143250 w 3143250"/>
              <a:gd name="connsiteY8" fmla="*/ 4392749 h 4540262"/>
              <a:gd name="connsiteX9" fmla="*/ 2995737 w 3143250"/>
              <a:gd name="connsiteY9" fmla="*/ 4540262 h 4540262"/>
              <a:gd name="connsiteX10" fmla="*/ 147513 w 3143250"/>
              <a:gd name="connsiteY10" fmla="*/ 4540262 h 4540262"/>
              <a:gd name="connsiteX11" fmla="*/ 0 w 3143250"/>
              <a:gd name="connsiteY11" fmla="*/ 4392749 h 4540262"/>
              <a:gd name="connsiteX12" fmla="*/ 0 w 3143250"/>
              <a:gd name="connsiteY12"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995737 w 3143250"/>
              <a:gd name="connsiteY7" fmla="*/ 15252 h 4540262"/>
              <a:gd name="connsiteX8" fmla="*/ 3143250 w 3143250"/>
              <a:gd name="connsiteY8" fmla="*/ 162765 h 4540262"/>
              <a:gd name="connsiteX9" fmla="*/ 3143250 w 3143250"/>
              <a:gd name="connsiteY9" fmla="*/ 4392749 h 4540262"/>
              <a:gd name="connsiteX10" fmla="*/ 2995737 w 3143250"/>
              <a:gd name="connsiteY10" fmla="*/ 4540262 h 4540262"/>
              <a:gd name="connsiteX11" fmla="*/ 147513 w 3143250"/>
              <a:gd name="connsiteY11" fmla="*/ 4540262 h 4540262"/>
              <a:gd name="connsiteX12" fmla="*/ 0 w 3143250"/>
              <a:gd name="connsiteY12" fmla="*/ 4392749 h 4540262"/>
              <a:gd name="connsiteX13" fmla="*/ 0 w 3143250"/>
              <a:gd name="connsiteY13"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995737 w 3143250"/>
              <a:gd name="connsiteY8" fmla="*/ 15252 h 4540262"/>
              <a:gd name="connsiteX9" fmla="*/ 3143250 w 3143250"/>
              <a:gd name="connsiteY9" fmla="*/ 162765 h 4540262"/>
              <a:gd name="connsiteX10" fmla="*/ 3143250 w 3143250"/>
              <a:gd name="connsiteY10" fmla="*/ 4392749 h 4540262"/>
              <a:gd name="connsiteX11" fmla="*/ 2995737 w 3143250"/>
              <a:gd name="connsiteY11" fmla="*/ 4540262 h 4540262"/>
              <a:gd name="connsiteX12" fmla="*/ 147513 w 3143250"/>
              <a:gd name="connsiteY12" fmla="*/ 4540262 h 4540262"/>
              <a:gd name="connsiteX13" fmla="*/ 0 w 3143250"/>
              <a:gd name="connsiteY13" fmla="*/ 4392749 h 4540262"/>
              <a:gd name="connsiteX14" fmla="*/ 0 w 3143250"/>
              <a:gd name="connsiteY14"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43250 w 3143250"/>
              <a:gd name="connsiteY11" fmla="*/ 4392749 h 4540262"/>
              <a:gd name="connsiteX12" fmla="*/ 2995737 w 3143250"/>
              <a:gd name="connsiteY12" fmla="*/ 4540262 h 4540262"/>
              <a:gd name="connsiteX13" fmla="*/ 147513 w 3143250"/>
              <a:gd name="connsiteY13" fmla="*/ 4540262 h 4540262"/>
              <a:gd name="connsiteX14" fmla="*/ 0 w 3143250"/>
              <a:gd name="connsiteY14" fmla="*/ 4392749 h 4540262"/>
              <a:gd name="connsiteX15" fmla="*/ 0 w 3143250"/>
              <a:gd name="connsiteY15"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36900 w 3143250"/>
              <a:gd name="connsiteY11" fmla="*/ 349262 h 4540262"/>
              <a:gd name="connsiteX12" fmla="*/ 3143250 w 3143250"/>
              <a:gd name="connsiteY12" fmla="*/ 4392749 h 4540262"/>
              <a:gd name="connsiteX13" fmla="*/ 2995737 w 3143250"/>
              <a:gd name="connsiteY13" fmla="*/ 4540262 h 4540262"/>
              <a:gd name="connsiteX14" fmla="*/ 147513 w 3143250"/>
              <a:gd name="connsiteY14" fmla="*/ 4540262 h 4540262"/>
              <a:gd name="connsiteX15" fmla="*/ 0 w 3143250"/>
              <a:gd name="connsiteY15" fmla="*/ 4392749 h 4540262"/>
              <a:gd name="connsiteX16" fmla="*/ 0 w 3143250"/>
              <a:gd name="connsiteY1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4392749 h 4540262"/>
              <a:gd name="connsiteX14" fmla="*/ 2995737 w 3154416"/>
              <a:gd name="connsiteY14" fmla="*/ 4540262 h 4540262"/>
              <a:gd name="connsiteX15" fmla="*/ 147513 w 3154416"/>
              <a:gd name="connsiteY15" fmla="*/ 4540262 h 4540262"/>
              <a:gd name="connsiteX16" fmla="*/ 0 w 3154416"/>
              <a:gd name="connsiteY16" fmla="*/ 4392749 h 4540262"/>
              <a:gd name="connsiteX17" fmla="*/ 0 w 3154416"/>
              <a:gd name="connsiteY17"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0 w 3154177"/>
              <a:gd name="connsiteY14" fmla="*/ 4392749 h 4540262"/>
              <a:gd name="connsiteX15" fmla="*/ 2995737 w 3154177"/>
              <a:gd name="connsiteY15" fmla="*/ 4540262 h 4540262"/>
              <a:gd name="connsiteX16" fmla="*/ 147513 w 3154177"/>
              <a:gd name="connsiteY16" fmla="*/ 4540262 h 4540262"/>
              <a:gd name="connsiteX17" fmla="*/ 0 w 3154177"/>
              <a:gd name="connsiteY17" fmla="*/ 4392749 h 4540262"/>
              <a:gd name="connsiteX18" fmla="*/ 0 w 3154177"/>
              <a:gd name="connsiteY18"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1 w 3154177"/>
              <a:gd name="connsiteY14" fmla="*/ 1308112 h 4540262"/>
              <a:gd name="connsiteX15" fmla="*/ 3143250 w 3154177"/>
              <a:gd name="connsiteY15" fmla="*/ 4392749 h 4540262"/>
              <a:gd name="connsiteX16" fmla="*/ 2995737 w 3154177"/>
              <a:gd name="connsiteY16" fmla="*/ 4540262 h 4540262"/>
              <a:gd name="connsiteX17" fmla="*/ 147513 w 3154177"/>
              <a:gd name="connsiteY17" fmla="*/ 4540262 h 4540262"/>
              <a:gd name="connsiteX18" fmla="*/ 0 w 3154177"/>
              <a:gd name="connsiteY18" fmla="*/ 4392749 h 4540262"/>
              <a:gd name="connsiteX19" fmla="*/ 0 w 3154177"/>
              <a:gd name="connsiteY19" fmla="*/ 162765 h 4540262"/>
              <a:gd name="connsiteX0" fmla="*/ 0 w 3152281"/>
              <a:gd name="connsiteY0" fmla="*/ 162765 h 4540262"/>
              <a:gd name="connsiteX1" fmla="*/ 147513 w 3152281"/>
              <a:gd name="connsiteY1" fmla="*/ 15252 h 4540262"/>
              <a:gd name="connsiteX2" fmla="*/ 361950 w 3152281"/>
              <a:gd name="connsiteY2" fmla="*/ 12712 h 4540262"/>
              <a:gd name="connsiteX3" fmla="*/ 857250 w 3152281"/>
              <a:gd name="connsiteY3" fmla="*/ 12 h 4540262"/>
              <a:gd name="connsiteX4" fmla="*/ 1276350 w 3152281"/>
              <a:gd name="connsiteY4" fmla="*/ 6362 h 4540262"/>
              <a:gd name="connsiteX5" fmla="*/ 1568450 w 3152281"/>
              <a:gd name="connsiteY5" fmla="*/ 6362 h 4540262"/>
              <a:gd name="connsiteX6" fmla="*/ 1708150 w 3152281"/>
              <a:gd name="connsiteY6" fmla="*/ 12712 h 4540262"/>
              <a:gd name="connsiteX7" fmla="*/ 2406650 w 3152281"/>
              <a:gd name="connsiteY7" fmla="*/ 6362 h 4540262"/>
              <a:gd name="connsiteX8" fmla="*/ 2736850 w 3152281"/>
              <a:gd name="connsiteY8" fmla="*/ 12 h 4540262"/>
              <a:gd name="connsiteX9" fmla="*/ 2995737 w 3152281"/>
              <a:gd name="connsiteY9" fmla="*/ 15252 h 4540262"/>
              <a:gd name="connsiteX10" fmla="*/ 3143250 w 3152281"/>
              <a:gd name="connsiteY10" fmla="*/ 162765 h 4540262"/>
              <a:gd name="connsiteX11" fmla="*/ 3136900 w 3152281"/>
              <a:gd name="connsiteY11" fmla="*/ 349262 h 4540262"/>
              <a:gd name="connsiteX12" fmla="*/ 3143250 w 3152281"/>
              <a:gd name="connsiteY12" fmla="*/ 615962 h 4540262"/>
              <a:gd name="connsiteX13" fmla="*/ 3143250 w 3152281"/>
              <a:gd name="connsiteY13" fmla="*/ 939812 h 4540262"/>
              <a:gd name="connsiteX14" fmla="*/ 3143251 w 3152281"/>
              <a:gd name="connsiteY14" fmla="*/ 1308112 h 4540262"/>
              <a:gd name="connsiteX15" fmla="*/ 3136901 w 3152281"/>
              <a:gd name="connsiteY15" fmla="*/ 1651012 h 4540262"/>
              <a:gd name="connsiteX16" fmla="*/ 3143250 w 3152281"/>
              <a:gd name="connsiteY16" fmla="*/ 4392749 h 4540262"/>
              <a:gd name="connsiteX17" fmla="*/ 2995737 w 3152281"/>
              <a:gd name="connsiteY17" fmla="*/ 4540262 h 4540262"/>
              <a:gd name="connsiteX18" fmla="*/ 147513 w 3152281"/>
              <a:gd name="connsiteY18" fmla="*/ 4540262 h 4540262"/>
              <a:gd name="connsiteX19" fmla="*/ 0 w 3152281"/>
              <a:gd name="connsiteY19" fmla="*/ 4392749 h 4540262"/>
              <a:gd name="connsiteX20" fmla="*/ 0 w 3152281"/>
              <a:gd name="connsiteY20" fmla="*/ 162765 h 4540262"/>
              <a:gd name="connsiteX0" fmla="*/ 0 w 3152465"/>
              <a:gd name="connsiteY0" fmla="*/ 162765 h 4540262"/>
              <a:gd name="connsiteX1" fmla="*/ 147513 w 3152465"/>
              <a:gd name="connsiteY1" fmla="*/ 15252 h 4540262"/>
              <a:gd name="connsiteX2" fmla="*/ 361950 w 3152465"/>
              <a:gd name="connsiteY2" fmla="*/ 12712 h 4540262"/>
              <a:gd name="connsiteX3" fmla="*/ 857250 w 3152465"/>
              <a:gd name="connsiteY3" fmla="*/ 12 h 4540262"/>
              <a:gd name="connsiteX4" fmla="*/ 1276350 w 3152465"/>
              <a:gd name="connsiteY4" fmla="*/ 6362 h 4540262"/>
              <a:gd name="connsiteX5" fmla="*/ 1568450 w 3152465"/>
              <a:gd name="connsiteY5" fmla="*/ 6362 h 4540262"/>
              <a:gd name="connsiteX6" fmla="*/ 1708150 w 3152465"/>
              <a:gd name="connsiteY6" fmla="*/ 12712 h 4540262"/>
              <a:gd name="connsiteX7" fmla="*/ 2406650 w 3152465"/>
              <a:gd name="connsiteY7" fmla="*/ 6362 h 4540262"/>
              <a:gd name="connsiteX8" fmla="*/ 2736850 w 3152465"/>
              <a:gd name="connsiteY8" fmla="*/ 12 h 4540262"/>
              <a:gd name="connsiteX9" fmla="*/ 2995737 w 3152465"/>
              <a:gd name="connsiteY9" fmla="*/ 15252 h 4540262"/>
              <a:gd name="connsiteX10" fmla="*/ 3143250 w 3152465"/>
              <a:gd name="connsiteY10" fmla="*/ 162765 h 4540262"/>
              <a:gd name="connsiteX11" fmla="*/ 3136900 w 3152465"/>
              <a:gd name="connsiteY11" fmla="*/ 349262 h 4540262"/>
              <a:gd name="connsiteX12" fmla="*/ 3143250 w 3152465"/>
              <a:gd name="connsiteY12" fmla="*/ 615962 h 4540262"/>
              <a:gd name="connsiteX13" fmla="*/ 3143250 w 3152465"/>
              <a:gd name="connsiteY13" fmla="*/ 939812 h 4540262"/>
              <a:gd name="connsiteX14" fmla="*/ 3143251 w 3152465"/>
              <a:gd name="connsiteY14" fmla="*/ 1308112 h 4540262"/>
              <a:gd name="connsiteX15" fmla="*/ 3136901 w 3152465"/>
              <a:gd name="connsiteY15" fmla="*/ 1651012 h 4540262"/>
              <a:gd name="connsiteX16" fmla="*/ 3136901 w 3152465"/>
              <a:gd name="connsiteY16" fmla="*/ 1841512 h 4540262"/>
              <a:gd name="connsiteX17" fmla="*/ 3143250 w 3152465"/>
              <a:gd name="connsiteY17" fmla="*/ 4392749 h 4540262"/>
              <a:gd name="connsiteX18" fmla="*/ 2995737 w 3152465"/>
              <a:gd name="connsiteY18" fmla="*/ 4540262 h 4540262"/>
              <a:gd name="connsiteX19" fmla="*/ 147513 w 3152465"/>
              <a:gd name="connsiteY19" fmla="*/ 4540262 h 4540262"/>
              <a:gd name="connsiteX20" fmla="*/ 0 w 3152465"/>
              <a:gd name="connsiteY20" fmla="*/ 4392749 h 4540262"/>
              <a:gd name="connsiteX21" fmla="*/ 0 w 3152465"/>
              <a:gd name="connsiteY21" fmla="*/ 162765 h 4540262"/>
              <a:gd name="connsiteX0" fmla="*/ 0 w 3156872"/>
              <a:gd name="connsiteY0" fmla="*/ 162765 h 4540262"/>
              <a:gd name="connsiteX1" fmla="*/ 147513 w 3156872"/>
              <a:gd name="connsiteY1" fmla="*/ 15252 h 4540262"/>
              <a:gd name="connsiteX2" fmla="*/ 361950 w 3156872"/>
              <a:gd name="connsiteY2" fmla="*/ 12712 h 4540262"/>
              <a:gd name="connsiteX3" fmla="*/ 857250 w 3156872"/>
              <a:gd name="connsiteY3" fmla="*/ 12 h 4540262"/>
              <a:gd name="connsiteX4" fmla="*/ 1276350 w 3156872"/>
              <a:gd name="connsiteY4" fmla="*/ 6362 h 4540262"/>
              <a:gd name="connsiteX5" fmla="*/ 1568450 w 3156872"/>
              <a:gd name="connsiteY5" fmla="*/ 6362 h 4540262"/>
              <a:gd name="connsiteX6" fmla="*/ 1708150 w 3156872"/>
              <a:gd name="connsiteY6" fmla="*/ 12712 h 4540262"/>
              <a:gd name="connsiteX7" fmla="*/ 2406650 w 3156872"/>
              <a:gd name="connsiteY7" fmla="*/ 6362 h 4540262"/>
              <a:gd name="connsiteX8" fmla="*/ 2736850 w 3156872"/>
              <a:gd name="connsiteY8" fmla="*/ 12 h 4540262"/>
              <a:gd name="connsiteX9" fmla="*/ 2995737 w 3156872"/>
              <a:gd name="connsiteY9" fmla="*/ 15252 h 4540262"/>
              <a:gd name="connsiteX10" fmla="*/ 3143250 w 3156872"/>
              <a:gd name="connsiteY10" fmla="*/ 162765 h 4540262"/>
              <a:gd name="connsiteX11" fmla="*/ 3136900 w 3156872"/>
              <a:gd name="connsiteY11" fmla="*/ 349262 h 4540262"/>
              <a:gd name="connsiteX12" fmla="*/ 3143250 w 3156872"/>
              <a:gd name="connsiteY12" fmla="*/ 615962 h 4540262"/>
              <a:gd name="connsiteX13" fmla="*/ 3143250 w 3156872"/>
              <a:gd name="connsiteY13" fmla="*/ 939812 h 4540262"/>
              <a:gd name="connsiteX14" fmla="*/ 3143251 w 3156872"/>
              <a:gd name="connsiteY14" fmla="*/ 1308112 h 4540262"/>
              <a:gd name="connsiteX15" fmla="*/ 3136901 w 3156872"/>
              <a:gd name="connsiteY15" fmla="*/ 1651012 h 4540262"/>
              <a:gd name="connsiteX16" fmla="*/ 3136901 w 3156872"/>
              <a:gd name="connsiteY16" fmla="*/ 1841512 h 4540262"/>
              <a:gd name="connsiteX17" fmla="*/ 3149601 w 3156872"/>
              <a:gd name="connsiteY17" fmla="*/ 2565412 h 4540262"/>
              <a:gd name="connsiteX18" fmla="*/ 3143250 w 3156872"/>
              <a:gd name="connsiteY18" fmla="*/ 4392749 h 4540262"/>
              <a:gd name="connsiteX19" fmla="*/ 2995737 w 3156872"/>
              <a:gd name="connsiteY19" fmla="*/ 4540262 h 4540262"/>
              <a:gd name="connsiteX20" fmla="*/ 147513 w 3156872"/>
              <a:gd name="connsiteY20" fmla="*/ 4540262 h 4540262"/>
              <a:gd name="connsiteX21" fmla="*/ 0 w 3156872"/>
              <a:gd name="connsiteY21" fmla="*/ 4392749 h 4540262"/>
              <a:gd name="connsiteX22" fmla="*/ 0 w 3156872"/>
              <a:gd name="connsiteY22" fmla="*/ 162765 h 4540262"/>
              <a:gd name="connsiteX0" fmla="*/ 0 w 3156264"/>
              <a:gd name="connsiteY0" fmla="*/ 162765 h 4540262"/>
              <a:gd name="connsiteX1" fmla="*/ 147513 w 3156264"/>
              <a:gd name="connsiteY1" fmla="*/ 15252 h 4540262"/>
              <a:gd name="connsiteX2" fmla="*/ 361950 w 3156264"/>
              <a:gd name="connsiteY2" fmla="*/ 12712 h 4540262"/>
              <a:gd name="connsiteX3" fmla="*/ 857250 w 3156264"/>
              <a:gd name="connsiteY3" fmla="*/ 12 h 4540262"/>
              <a:gd name="connsiteX4" fmla="*/ 1276350 w 3156264"/>
              <a:gd name="connsiteY4" fmla="*/ 6362 h 4540262"/>
              <a:gd name="connsiteX5" fmla="*/ 1568450 w 3156264"/>
              <a:gd name="connsiteY5" fmla="*/ 6362 h 4540262"/>
              <a:gd name="connsiteX6" fmla="*/ 1708150 w 3156264"/>
              <a:gd name="connsiteY6" fmla="*/ 12712 h 4540262"/>
              <a:gd name="connsiteX7" fmla="*/ 2406650 w 3156264"/>
              <a:gd name="connsiteY7" fmla="*/ 6362 h 4540262"/>
              <a:gd name="connsiteX8" fmla="*/ 2736850 w 3156264"/>
              <a:gd name="connsiteY8" fmla="*/ 12 h 4540262"/>
              <a:gd name="connsiteX9" fmla="*/ 2995737 w 3156264"/>
              <a:gd name="connsiteY9" fmla="*/ 15252 h 4540262"/>
              <a:gd name="connsiteX10" fmla="*/ 3143250 w 3156264"/>
              <a:gd name="connsiteY10" fmla="*/ 162765 h 4540262"/>
              <a:gd name="connsiteX11" fmla="*/ 3136900 w 3156264"/>
              <a:gd name="connsiteY11" fmla="*/ 349262 h 4540262"/>
              <a:gd name="connsiteX12" fmla="*/ 3143250 w 3156264"/>
              <a:gd name="connsiteY12" fmla="*/ 615962 h 4540262"/>
              <a:gd name="connsiteX13" fmla="*/ 3143250 w 3156264"/>
              <a:gd name="connsiteY13" fmla="*/ 939812 h 4540262"/>
              <a:gd name="connsiteX14" fmla="*/ 3143251 w 3156264"/>
              <a:gd name="connsiteY14" fmla="*/ 1308112 h 4540262"/>
              <a:gd name="connsiteX15" fmla="*/ 3136901 w 3156264"/>
              <a:gd name="connsiteY15" fmla="*/ 1651012 h 4540262"/>
              <a:gd name="connsiteX16" fmla="*/ 3136901 w 3156264"/>
              <a:gd name="connsiteY16" fmla="*/ 1841512 h 4540262"/>
              <a:gd name="connsiteX17" fmla="*/ 3149600 w 3156264"/>
              <a:gd name="connsiteY17" fmla="*/ 2368562 h 4540262"/>
              <a:gd name="connsiteX18" fmla="*/ 3149601 w 3156264"/>
              <a:gd name="connsiteY18" fmla="*/ 2565412 h 4540262"/>
              <a:gd name="connsiteX19" fmla="*/ 3143250 w 3156264"/>
              <a:gd name="connsiteY19" fmla="*/ 4392749 h 4540262"/>
              <a:gd name="connsiteX20" fmla="*/ 2995737 w 3156264"/>
              <a:gd name="connsiteY20" fmla="*/ 4540262 h 4540262"/>
              <a:gd name="connsiteX21" fmla="*/ 147513 w 3156264"/>
              <a:gd name="connsiteY21" fmla="*/ 4540262 h 4540262"/>
              <a:gd name="connsiteX22" fmla="*/ 0 w 3156264"/>
              <a:gd name="connsiteY22" fmla="*/ 4392749 h 4540262"/>
              <a:gd name="connsiteX23" fmla="*/ 0 w 3156264"/>
              <a:gd name="connsiteY23" fmla="*/ 162765 h 4540262"/>
              <a:gd name="connsiteX0" fmla="*/ 0 w 3159236"/>
              <a:gd name="connsiteY0" fmla="*/ 162765 h 4540262"/>
              <a:gd name="connsiteX1" fmla="*/ 147513 w 3159236"/>
              <a:gd name="connsiteY1" fmla="*/ 15252 h 4540262"/>
              <a:gd name="connsiteX2" fmla="*/ 361950 w 3159236"/>
              <a:gd name="connsiteY2" fmla="*/ 12712 h 4540262"/>
              <a:gd name="connsiteX3" fmla="*/ 857250 w 3159236"/>
              <a:gd name="connsiteY3" fmla="*/ 12 h 4540262"/>
              <a:gd name="connsiteX4" fmla="*/ 1276350 w 3159236"/>
              <a:gd name="connsiteY4" fmla="*/ 6362 h 4540262"/>
              <a:gd name="connsiteX5" fmla="*/ 1568450 w 3159236"/>
              <a:gd name="connsiteY5" fmla="*/ 6362 h 4540262"/>
              <a:gd name="connsiteX6" fmla="*/ 1708150 w 3159236"/>
              <a:gd name="connsiteY6" fmla="*/ 12712 h 4540262"/>
              <a:gd name="connsiteX7" fmla="*/ 2406650 w 3159236"/>
              <a:gd name="connsiteY7" fmla="*/ 6362 h 4540262"/>
              <a:gd name="connsiteX8" fmla="*/ 2736850 w 3159236"/>
              <a:gd name="connsiteY8" fmla="*/ 12 h 4540262"/>
              <a:gd name="connsiteX9" fmla="*/ 2995737 w 3159236"/>
              <a:gd name="connsiteY9" fmla="*/ 15252 h 4540262"/>
              <a:gd name="connsiteX10" fmla="*/ 3143250 w 3159236"/>
              <a:gd name="connsiteY10" fmla="*/ 162765 h 4540262"/>
              <a:gd name="connsiteX11" fmla="*/ 3136900 w 3159236"/>
              <a:gd name="connsiteY11" fmla="*/ 349262 h 4540262"/>
              <a:gd name="connsiteX12" fmla="*/ 3143250 w 3159236"/>
              <a:gd name="connsiteY12" fmla="*/ 615962 h 4540262"/>
              <a:gd name="connsiteX13" fmla="*/ 3143250 w 3159236"/>
              <a:gd name="connsiteY13" fmla="*/ 939812 h 4540262"/>
              <a:gd name="connsiteX14" fmla="*/ 3143251 w 3159236"/>
              <a:gd name="connsiteY14" fmla="*/ 1308112 h 4540262"/>
              <a:gd name="connsiteX15" fmla="*/ 3136901 w 3159236"/>
              <a:gd name="connsiteY15" fmla="*/ 1651012 h 4540262"/>
              <a:gd name="connsiteX16" fmla="*/ 3136901 w 3159236"/>
              <a:gd name="connsiteY16" fmla="*/ 1841512 h 4540262"/>
              <a:gd name="connsiteX17" fmla="*/ 3149600 w 3159236"/>
              <a:gd name="connsiteY17" fmla="*/ 2368562 h 4540262"/>
              <a:gd name="connsiteX18" fmla="*/ 3149601 w 3159236"/>
              <a:gd name="connsiteY18" fmla="*/ 2565412 h 4540262"/>
              <a:gd name="connsiteX19" fmla="*/ 3155950 w 3159236"/>
              <a:gd name="connsiteY19" fmla="*/ 2908312 h 4540262"/>
              <a:gd name="connsiteX20" fmla="*/ 3143250 w 3159236"/>
              <a:gd name="connsiteY20" fmla="*/ 4392749 h 4540262"/>
              <a:gd name="connsiteX21" fmla="*/ 2995737 w 3159236"/>
              <a:gd name="connsiteY21" fmla="*/ 4540262 h 4540262"/>
              <a:gd name="connsiteX22" fmla="*/ 147513 w 3159236"/>
              <a:gd name="connsiteY22" fmla="*/ 4540262 h 4540262"/>
              <a:gd name="connsiteX23" fmla="*/ 0 w 3159236"/>
              <a:gd name="connsiteY23" fmla="*/ 4392749 h 4540262"/>
              <a:gd name="connsiteX24" fmla="*/ 0 w 3159236"/>
              <a:gd name="connsiteY24"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43250 w 3156068"/>
              <a:gd name="connsiteY21" fmla="*/ 4392749 h 4540262"/>
              <a:gd name="connsiteX22" fmla="*/ 2995737 w 3156068"/>
              <a:gd name="connsiteY22" fmla="*/ 4540262 h 4540262"/>
              <a:gd name="connsiteX23" fmla="*/ 147513 w 3156068"/>
              <a:gd name="connsiteY23" fmla="*/ 4540262 h 4540262"/>
              <a:gd name="connsiteX24" fmla="*/ 0 w 3156068"/>
              <a:gd name="connsiteY24" fmla="*/ 4392749 h 4540262"/>
              <a:gd name="connsiteX25" fmla="*/ 0 w 3156068"/>
              <a:gd name="connsiteY25"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392749 h 4540262"/>
              <a:gd name="connsiteX23" fmla="*/ 2995737 w 3156068"/>
              <a:gd name="connsiteY23" fmla="*/ 4540262 h 4540262"/>
              <a:gd name="connsiteX24" fmla="*/ 147513 w 3156068"/>
              <a:gd name="connsiteY24" fmla="*/ 4540262 h 4540262"/>
              <a:gd name="connsiteX25" fmla="*/ 0 w 3156068"/>
              <a:gd name="connsiteY25" fmla="*/ 4392749 h 4540262"/>
              <a:gd name="connsiteX26" fmla="*/ 0 w 3156068"/>
              <a:gd name="connsiteY26"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083062 h 4540262"/>
              <a:gd name="connsiteX23" fmla="*/ 3143250 w 3156068"/>
              <a:gd name="connsiteY23" fmla="*/ 4392749 h 4540262"/>
              <a:gd name="connsiteX24" fmla="*/ 2995737 w 3156068"/>
              <a:gd name="connsiteY24" fmla="*/ 4540262 h 4540262"/>
              <a:gd name="connsiteX25" fmla="*/ 147513 w 3156068"/>
              <a:gd name="connsiteY25" fmla="*/ 4540262 h 4540262"/>
              <a:gd name="connsiteX26" fmla="*/ 0 w 3156068"/>
              <a:gd name="connsiteY26" fmla="*/ 4392749 h 4540262"/>
              <a:gd name="connsiteX27" fmla="*/ 0 w 3156068"/>
              <a:gd name="connsiteY27" fmla="*/ 162765 h 4540262"/>
              <a:gd name="connsiteX0" fmla="*/ 0 w 3157172"/>
              <a:gd name="connsiteY0" fmla="*/ 162765 h 4540262"/>
              <a:gd name="connsiteX1" fmla="*/ 147513 w 3157172"/>
              <a:gd name="connsiteY1" fmla="*/ 15252 h 4540262"/>
              <a:gd name="connsiteX2" fmla="*/ 361950 w 3157172"/>
              <a:gd name="connsiteY2" fmla="*/ 12712 h 4540262"/>
              <a:gd name="connsiteX3" fmla="*/ 857250 w 3157172"/>
              <a:gd name="connsiteY3" fmla="*/ 12 h 4540262"/>
              <a:gd name="connsiteX4" fmla="*/ 1276350 w 3157172"/>
              <a:gd name="connsiteY4" fmla="*/ 6362 h 4540262"/>
              <a:gd name="connsiteX5" fmla="*/ 1568450 w 3157172"/>
              <a:gd name="connsiteY5" fmla="*/ 6362 h 4540262"/>
              <a:gd name="connsiteX6" fmla="*/ 1708150 w 3157172"/>
              <a:gd name="connsiteY6" fmla="*/ 12712 h 4540262"/>
              <a:gd name="connsiteX7" fmla="*/ 2406650 w 3157172"/>
              <a:gd name="connsiteY7" fmla="*/ 6362 h 4540262"/>
              <a:gd name="connsiteX8" fmla="*/ 2736850 w 3157172"/>
              <a:gd name="connsiteY8" fmla="*/ 12 h 4540262"/>
              <a:gd name="connsiteX9" fmla="*/ 2995737 w 3157172"/>
              <a:gd name="connsiteY9" fmla="*/ 15252 h 4540262"/>
              <a:gd name="connsiteX10" fmla="*/ 3143250 w 3157172"/>
              <a:gd name="connsiteY10" fmla="*/ 162765 h 4540262"/>
              <a:gd name="connsiteX11" fmla="*/ 3136900 w 3157172"/>
              <a:gd name="connsiteY11" fmla="*/ 349262 h 4540262"/>
              <a:gd name="connsiteX12" fmla="*/ 3143250 w 3157172"/>
              <a:gd name="connsiteY12" fmla="*/ 615962 h 4540262"/>
              <a:gd name="connsiteX13" fmla="*/ 3143250 w 3157172"/>
              <a:gd name="connsiteY13" fmla="*/ 939812 h 4540262"/>
              <a:gd name="connsiteX14" fmla="*/ 3143251 w 3157172"/>
              <a:gd name="connsiteY14" fmla="*/ 1308112 h 4540262"/>
              <a:gd name="connsiteX15" fmla="*/ 3136901 w 3157172"/>
              <a:gd name="connsiteY15" fmla="*/ 1651012 h 4540262"/>
              <a:gd name="connsiteX16" fmla="*/ 3136901 w 3157172"/>
              <a:gd name="connsiteY16" fmla="*/ 1841512 h 4540262"/>
              <a:gd name="connsiteX17" fmla="*/ 3149600 w 3157172"/>
              <a:gd name="connsiteY17" fmla="*/ 2368562 h 4540262"/>
              <a:gd name="connsiteX18" fmla="*/ 3149601 w 3157172"/>
              <a:gd name="connsiteY18" fmla="*/ 2565412 h 4540262"/>
              <a:gd name="connsiteX19" fmla="*/ 3155950 w 3157172"/>
              <a:gd name="connsiteY19" fmla="*/ 2762262 h 4540262"/>
              <a:gd name="connsiteX20" fmla="*/ 3155950 w 3157172"/>
              <a:gd name="connsiteY20" fmla="*/ 2908312 h 4540262"/>
              <a:gd name="connsiteX21" fmla="*/ 3143250 w 3157172"/>
              <a:gd name="connsiteY21" fmla="*/ 3340112 h 4540262"/>
              <a:gd name="connsiteX22" fmla="*/ 3136900 w 3157172"/>
              <a:gd name="connsiteY22" fmla="*/ 3714762 h 4540262"/>
              <a:gd name="connsiteX23" fmla="*/ 3143250 w 3157172"/>
              <a:gd name="connsiteY23" fmla="*/ 4083062 h 4540262"/>
              <a:gd name="connsiteX24" fmla="*/ 3143250 w 3157172"/>
              <a:gd name="connsiteY24" fmla="*/ 4392749 h 4540262"/>
              <a:gd name="connsiteX25" fmla="*/ 2995737 w 3157172"/>
              <a:gd name="connsiteY25" fmla="*/ 4540262 h 4540262"/>
              <a:gd name="connsiteX26" fmla="*/ 147513 w 3157172"/>
              <a:gd name="connsiteY26" fmla="*/ 4540262 h 4540262"/>
              <a:gd name="connsiteX27" fmla="*/ 0 w 3157172"/>
              <a:gd name="connsiteY27" fmla="*/ 4392749 h 4540262"/>
              <a:gd name="connsiteX28" fmla="*/ 0 w 3157172"/>
              <a:gd name="connsiteY28" fmla="*/ 162765 h 4540262"/>
              <a:gd name="connsiteX0" fmla="*/ 0 w 3156229"/>
              <a:gd name="connsiteY0" fmla="*/ 162765 h 4540262"/>
              <a:gd name="connsiteX1" fmla="*/ 147513 w 3156229"/>
              <a:gd name="connsiteY1" fmla="*/ 15252 h 4540262"/>
              <a:gd name="connsiteX2" fmla="*/ 361950 w 3156229"/>
              <a:gd name="connsiteY2" fmla="*/ 12712 h 4540262"/>
              <a:gd name="connsiteX3" fmla="*/ 857250 w 3156229"/>
              <a:gd name="connsiteY3" fmla="*/ 12 h 4540262"/>
              <a:gd name="connsiteX4" fmla="*/ 1276350 w 3156229"/>
              <a:gd name="connsiteY4" fmla="*/ 6362 h 4540262"/>
              <a:gd name="connsiteX5" fmla="*/ 1568450 w 3156229"/>
              <a:gd name="connsiteY5" fmla="*/ 6362 h 4540262"/>
              <a:gd name="connsiteX6" fmla="*/ 1708150 w 3156229"/>
              <a:gd name="connsiteY6" fmla="*/ 12712 h 4540262"/>
              <a:gd name="connsiteX7" fmla="*/ 2406650 w 3156229"/>
              <a:gd name="connsiteY7" fmla="*/ 6362 h 4540262"/>
              <a:gd name="connsiteX8" fmla="*/ 2736850 w 3156229"/>
              <a:gd name="connsiteY8" fmla="*/ 12 h 4540262"/>
              <a:gd name="connsiteX9" fmla="*/ 2995737 w 3156229"/>
              <a:gd name="connsiteY9" fmla="*/ 15252 h 4540262"/>
              <a:gd name="connsiteX10" fmla="*/ 3143250 w 3156229"/>
              <a:gd name="connsiteY10" fmla="*/ 162765 h 4540262"/>
              <a:gd name="connsiteX11" fmla="*/ 3136900 w 3156229"/>
              <a:gd name="connsiteY11" fmla="*/ 349262 h 4540262"/>
              <a:gd name="connsiteX12" fmla="*/ 3143250 w 3156229"/>
              <a:gd name="connsiteY12" fmla="*/ 615962 h 4540262"/>
              <a:gd name="connsiteX13" fmla="*/ 3143250 w 3156229"/>
              <a:gd name="connsiteY13" fmla="*/ 939812 h 4540262"/>
              <a:gd name="connsiteX14" fmla="*/ 3143251 w 3156229"/>
              <a:gd name="connsiteY14" fmla="*/ 1308112 h 4540262"/>
              <a:gd name="connsiteX15" fmla="*/ 3136901 w 3156229"/>
              <a:gd name="connsiteY15" fmla="*/ 1651012 h 4540262"/>
              <a:gd name="connsiteX16" fmla="*/ 3136901 w 3156229"/>
              <a:gd name="connsiteY16" fmla="*/ 1841512 h 4540262"/>
              <a:gd name="connsiteX17" fmla="*/ 3149600 w 3156229"/>
              <a:gd name="connsiteY17" fmla="*/ 2368562 h 4540262"/>
              <a:gd name="connsiteX18" fmla="*/ 3149601 w 3156229"/>
              <a:gd name="connsiteY18" fmla="*/ 2565412 h 4540262"/>
              <a:gd name="connsiteX19" fmla="*/ 3146425 w 3156229"/>
              <a:gd name="connsiteY19" fmla="*/ 2765437 h 4540262"/>
              <a:gd name="connsiteX20" fmla="*/ 3155950 w 3156229"/>
              <a:gd name="connsiteY20" fmla="*/ 2908312 h 4540262"/>
              <a:gd name="connsiteX21" fmla="*/ 3143250 w 3156229"/>
              <a:gd name="connsiteY21" fmla="*/ 3340112 h 4540262"/>
              <a:gd name="connsiteX22" fmla="*/ 3136900 w 3156229"/>
              <a:gd name="connsiteY22" fmla="*/ 3714762 h 4540262"/>
              <a:gd name="connsiteX23" fmla="*/ 3143250 w 3156229"/>
              <a:gd name="connsiteY23" fmla="*/ 4083062 h 4540262"/>
              <a:gd name="connsiteX24" fmla="*/ 3143250 w 3156229"/>
              <a:gd name="connsiteY24" fmla="*/ 4392749 h 4540262"/>
              <a:gd name="connsiteX25" fmla="*/ 2995737 w 3156229"/>
              <a:gd name="connsiteY25" fmla="*/ 4540262 h 4540262"/>
              <a:gd name="connsiteX26" fmla="*/ 147513 w 3156229"/>
              <a:gd name="connsiteY26" fmla="*/ 4540262 h 4540262"/>
              <a:gd name="connsiteX27" fmla="*/ 0 w 3156229"/>
              <a:gd name="connsiteY27" fmla="*/ 4392749 h 4540262"/>
              <a:gd name="connsiteX28" fmla="*/ 0 w 3156229"/>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33725 w 3154416"/>
              <a:gd name="connsiteY17" fmla="*/ 236538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52775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147513 w 3154416"/>
              <a:gd name="connsiteY27" fmla="*/ 4540262 h 4540262"/>
              <a:gd name="connsiteX28" fmla="*/ 0 w 3154416"/>
              <a:gd name="connsiteY28" fmla="*/ 4392749 h 4540262"/>
              <a:gd name="connsiteX29" fmla="*/ 0 w 3154416"/>
              <a:gd name="connsiteY29"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147513 w 3154416"/>
              <a:gd name="connsiteY28" fmla="*/ 4540262 h 4540262"/>
              <a:gd name="connsiteX29" fmla="*/ 0 w 3154416"/>
              <a:gd name="connsiteY29" fmla="*/ 4392749 h 4540262"/>
              <a:gd name="connsiteX30" fmla="*/ 0 w 3154416"/>
              <a:gd name="connsiteY30"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47513 w 3154416"/>
              <a:gd name="connsiteY29" fmla="*/ 4540262 h 4540262"/>
              <a:gd name="connsiteX30" fmla="*/ 0 w 3154416"/>
              <a:gd name="connsiteY30" fmla="*/ 4392749 h 4540262"/>
              <a:gd name="connsiteX31" fmla="*/ 0 w 3154416"/>
              <a:gd name="connsiteY31"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241301 w 3154416"/>
              <a:gd name="connsiteY29" fmla="*/ 4527562 h 4540262"/>
              <a:gd name="connsiteX30" fmla="*/ 147513 w 3154416"/>
              <a:gd name="connsiteY30" fmla="*/ 4540262 h 4540262"/>
              <a:gd name="connsiteX31" fmla="*/ 0 w 3154416"/>
              <a:gd name="connsiteY31" fmla="*/ 4392749 h 4540262"/>
              <a:gd name="connsiteX32" fmla="*/ 0 w 3154416"/>
              <a:gd name="connsiteY32"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123951 w 3154416"/>
              <a:gd name="connsiteY29" fmla="*/ 4533912 h 4540262"/>
              <a:gd name="connsiteX30" fmla="*/ 241301 w 3154416"/>
              <a:gd name="connsiteY30" fmla="*/ 4527562 h 4540262"/>
              <a:gd name="connsiteX31" fmla="*/ 147513 w 3154416"/>
              <a:gd name="connsiteY31" fmla="*/ 4540262 h 4540262"/>
              <a:gd name="connsiteX32" fmla="*/ 0 w 3154416"/>
              <a:gd name="connsiteY32" fmla="*/ 4392749 h 4540262"/>
              <a:gd name="connsiteX33" fmla="*/ 0 w 3154416"/>
              <a:gd name="connsiteY33"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123951 w 3154416"/>
              <a:gd name="connsiteY30" fmla="*/ 4533912 h 4540262"/>
              <a:gd name="connsiteX31" fmla="*/ 241301 w 3154416"/>
              <a:gd name="connsiteY31" fmla="*/ 4527562 h 4540262"/>
              <a:gd name="connsiteX32" fmla="*/ 147513 w 3154416"/>
              <a:gd name="connsiteY32" fmla="*/ 4540262 h 4540262"/>
              <a:gd name="connsiteX33" fmla="*/ 0 w 3154416"/>
              <a:gd name="connsiteY33" fmla="*/ 4392749 h 4540262"/>
              <a:gd name="connsiteX34" fmla="*/ 0 w 3154416"/>
              <a:gd name="connsiteY34"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241301 w 3154416"/>
              <a:gd name="connsiteY32" fmla="*/ 4527562 h 4540262"/>
              <a:gd name="connsiteX33" fmla="*/ 147513 w 3154416"/>
              <a:gd name="connsiteY33" fmla="*/ 4540262 h 4540262"/>
              <a:gd name="connsiteX34" fmla="*/ 0 w 3154416"/>
              <a:gd name="connsiteY34" fmla="*/ 4392749 h 4540262"/>
              <a:gd name="connsiteX35" fmla="*/ 0 w 3154416"/>
              <a:gd name="connsiteY35"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41301 w 3154416"/>
              <a:gd name="connsiteY33" fmla="*/ 4527562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4532 w 3154416"/>
              <a:gd name="connsiteY32" fmla="*/ 4537087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3951 w 3154416"/>
              <a:gd name="connsiteY31" fmla="*/ 4533912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4661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7664 w 3154416"/>
              <a:gd name="connsiteY26" fmla="*/ 4545818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0345"/>
              <a:gd name="connsiteY0" fmla="*/ 162765 h 4546612"/>
              <a:gd name="connsiteX1" fmla="*/ 147513 w 3150345"/>
              <a:gd name="connsiteY1" fmla="*/ 15252 h 4546612"/>
              <a:gd name="connsiteX2" fmla="*/ 361950 w 3150345"/>
              <a:gd name="connsiteY2" fmla="*/ 12712 h 4546612"/>
              <a:gd name="connsiteX3" fmla="*/ 857250 w 3150345"/>
              <a:gd name="connsiteY3" fmla="*/ 12 h 4546612"/>
              <a:gd name="connsiteX4" fmla="*/ 1276350 w 3150345"/>
              <a:gd name="connsiteY4" fmla="*/ 6362 h 4546612"/>
              <a:gd name="connsiteX5" fmla="*/ 1568450 w 3150345"/>
              <a:gd name="connsiteY5" fmla="*/ 6362 h 4546612"/>
              <a:gd name="connsiteX6" fmla="*/ 1708150 w 3150345"/>
              <a:gd name="connsiteY6" fmla="*/ 12712 h 4546612"/>
              <a:gd name="connsiteX7" fmla="*/ 2406650 w 3150345"/>
              <a:gd name="connsiteY7" fmla="*/ 6362 h 4546612"/>
              <a:gd name="connsiteX8" fmla="*/ 2736850 w 3150345"/>
              <a:gd name="connsiteY8" fmla="*/ 12 h 4546612"/>
              <a:gd name="connsiteX9" fmla="*/ 2995737 w 3150345"/>
              <a:gd name="connsiteY9" fmla="*/ 15252 h 4546612"/>
              <a:gd name="connsiteX10" fmla="*/ 3143250 w 3150345"/>
              <a:gd name="connsiteY10" fmla="*/ 162765 h 4546612"/>
              <a:gd name="connsiteX11" fmla="*/ 3136900 w 3150345"/>
              <a:gd name="connsiteY11" fmla="*/ 349262 h 4546612"/>
              <a:gd name="connsiteX12" fmla="*/ 3143250 w 3150345"/>
              <a:gd name="connsiteY12" fmla="*/ 615962 h 4546612"/>
              <a:gd name="connsiteX13" fmla="*/ 3143250 w 3150345"/>
              <a:gd name="connsiteY13" fmla="*/ 939812 h 4546612"/>
              <a:gd name="connsiteX14" fmla="*/ 3143251 w 3150345"/>
              <a:gd name="connsiteY14" fmla="*/ 1308112 h 4546612"/>
              <a:gd name="connsiteX15" fmla="*/ 3136901 w 3150345"/>
              <a:gd name="connsiteY15" fmla="*/ 1651012 h 4546612"/>
              <a:gd name="connsiteX16" fmla="*/ 3136901 w 3150345"/>
              <a:gd name="connsiteY16" fmla="*/ 1841512 h 4546612"/>
              <a:gd name="connsiteX17" fmla="*/ 3149600 w 3150345"/>
              <a:gd name="connsiteY17" fmla="*/ 2371737 h 4546612"/>
              <a:gd name="connsiteX18" fmla="*/ 3149601 w 3150345"/>
              <a:gd name="connsiteY18" fmla="*/ 2565412 h 4546612"/>
              <a:gd name="connsiteX19" fmla="*/ 3146425 w 3150345"/>
              <a:gd name="connsiteY19" fmla="*/ 2765437 h 4546612"/>
              <a:gd name="connsiteX20" fmla="*/ 3146425 w 3150345"/>
              <a:gd name="connsiteY20" fmla="*/ 2911487 h 4546612"/>
              <a:gd name="connsiteX21" fmla="*/ 3143250 w 3150345"/>
              <a:gd name="connsiteY21" fmla="*/ 3340112 h 4546612"/>
              <a:gd name="connsiteX22" fmla="*/ 3136900 w 3150345"/>
              <a:gd name="connsiteY22" fmla="*/ 3714762 h 4546612"/>
              <a:gd name="connsiteX23" fmla="*/ 3143250 w 3150345"/>
              <a:gd name="connsiteY23" fmla="*/ 4083062 h 4546612"/>
              <a:gd name="connsiteX24" fmla="*/ 3143250 w 3150345"/>
              <a:gd name="connsiteY24" fmla="*/ 4392749 h 4546612"/>
              <a:gd name="connsiteX25" fmla="*/ 2995737 w 3150345"/>
              <a:gd name="connsiteY25" fmla="*/ 4540262 h 4546612"/>
              <a:gd name="connsiteX26" fmla="*/ 2887664 w 3150345"/>
              <a:gd name="connsiteY26" fmla="*/ 4545818 h 4546612"/>
              <a:gd name="connsiteX27" fmla="*/ 2690019 w 3150345"/>
              <a:gd name="connsiteY27" fmla="*/ 4539468 h 4546612"/>
              <a:gd name="connsiteX28" fmla="*/ 2482851 w 3150345"/>
              <a:gd name="connsiteY28" fmla="*/ 4533912 h 4546612"/>
              <a:gd name="connsiteX29" fmla="*/ 1970882 w 3150345"/>
              <a:gd name="connsiteY29" fmla="*/ 4541850 h 4546612"/>
              <a:gd name="connsiteX30" fmla="*/ 1447801 w 3150345"/>
              <a:gd name="connsiteY30" fmla="*/ 4540262 h 4546612"/>
              <a:gd name="connsiteX31" fmla="*/ 1121570 w 3150345"/>
              <a:gd name="connsiteY31" fmla="*/ 4541056 h 4546612"/>
              <a:gd name="connsiteX32" fmla="*/ 694532 w 3150345"/>
              <a:gd name="connsiteY32" fmla="*/ 4537087 h 4546612"/>
              <a:gd name="connsiteX33" fmla="*/ 269876 w 3150345"/>
              <a:gd name="connsiteY33" fmla="*/ 4546612 h 4546612"/>
              <a:gd name="connsiteX34" fmla="*/ 147513 w 3150345"/>
              <a:gd name="connsiteY34" fmla="*/ 4540262 h 4546612"/>
              <a:gd name="connsiteX35" fmla="*/ 0 w 3150345"/>
              <a:gd name="connsiteY35" fmla="*/ 4392749 h 4546612"/>
              <a:gd name="connsiteX36" fmla="*/ 0 w 3150345"/>
              <a:gd name="connsiteY36"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79 w 3152724"/>
              <a:gd name="connsiteY37"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81 w 3152724"/>
              <a:gd name="connsiteY37" fmla="*/ 3850493 h 4546612"/>
              <a:gd name="connsiteX38" fmla="*/ 2379 w 3152724"/>
              <a:gd name="connsiteY38" fmla="*/ 162765 h 4546612"/>
              <a:gd name="connsiteX0" fmla="*/ 10926 w 3161271"/>
              <a:gd name="connsiteY0" fmla="*/ 162765 h 4546612"/>
              <a:gd name="connsiteX1" fmla="*/ 158439 w 3161271"/>
              <a:gd name="connsiteY1" fmla="*/ 15252 h 4546612"/>
              <a:gd name="connsiteX2" fmla="*/ 372876 w 3161271"/>
              <a:gd name="connsiteY2" fmla="*/ 12712 h 4546612"/>
              <a:gd name="connsiteX3" fmla="*/ 868176 w 3161271"/>
              <a:gd name="connsiteY3" fmla="*/ 12 h 4546612"/>
              <a:gd name="connsiteX4" fmla="*/ 1287276 w 3161271"/>
              <a:gd name="connsiteY4" fmla="*/ 6362 h 4546612"/>
              <a:gd name="connsiteX5" fmla="*/ 1579376 w 3161271"/>
              <a:gd name="connsiteY5" fmla="*/ 6362 h 4546612"/>
              <a:gd name="connsiteX6" fmla="*/ 1719076 w 3161271"/>
              <a:gd name="connsiteY6" fmla="*/ 12712 h 4546612"/>
              <a:gd name="connsiteX7" fmla="*/ 2417576 w 3161271"/>
              <a:gd name="connsiteY7" fmla="*/ 6362 h 4546612"/>
              <a:gd name="connsiteX8" fmla="*/ 2747776 w 3161271"/>
              <a:gd name="connsiteY8" fmla="*/ 12 h 4546612"/>
              <a:gd name="connsiteX9" fmla="*/ 3006663 w 3161271"/>
              <a:gd name="connsiteY9" fmla="*/ 15252 h 4546612"/>
              <a:gd name="connsiteX10" fmla="*/ 3154176 w 3161271"/>
              <a:gd name="connsiteY10" fmla="*/ 162765 h 4546612"/>
              <a:gd name="connsiteX11" fmla="*/ 3147826 w 3161271"/>
              <a:gd name="connsiteY11" fmla="*/ 349262 h 4546612"/>
              <a:gd name="connsiteX12" fmla="*/ 3154176 w 3161271"/>
              <a:gd name="connsiteY12" fmla="*/ 615962 h 4546612"/>
              <a:gd name="connsiteX13" fmla="*/ 3154176 w 3161271"/>
              <a:gd name="connsiteY13" fmla="*/ 939812 h 4546612"/>
              <a:gd name="connsiteX14" fmla="*/ 3154177 w 3161271"/>
              <a:gd name="connsiteY14" fmla="*/ 1308112 h 4546612"/>
              <a:gd name="connsiteX15" fmla="*/ 3147827 w 3161271"/>
              <a:gd name="connsiteY15" fmla="*/ 1651012 h 4546612"/>
              <a:gd name="connsiteX16" fmla="*/ 3147827 w 3161271"/>
              <a:gd name="connsiteY16" fmla="*/ 1841512 h 4546612"/>
              <a:gd name="connsiteX17" fmla="*/ 3160526 w 3161271"/>
              <a:gd name="connsiteY17" fmla="*/ 2371737 h 4546612"/>
              <a:gd name="connsiteX18" fmla="*/ 3160527 w 3161271"/>
              <a:gd name="connsiteY18" fmla="*/ 2565412 h 4546612"/>
              <a:gd name="connsiteX19" fmla="*/ 3157351 w 3161271"/>
              <a:gd name="connsiteY19" fmla="*/ 2765437 h 4546612"/>
              <a:gd name="connsiteX20" fmla="*/ 3157351 w 3161271"/>
              <a:gd name="connsiteY20" fmla="*/ 2911487 h 4546612"/>
              <a:gd name="connsiteX21" fmla="*/ 3154176 w 3161271"/>
              <a:gd name="connsiteY21" fmla="*/ 3340112 h 4546612"/>
              <a:gd name="connsiteX22" fmla="*/ 3147826 w 3161271"/>
              <a:gd name="connsiteY22" fmla="*/ 3714762 h 4546612"/>
              <a:gd name="connsiteX23" fmla="*/ 3154176 w 3161271"/>
              <a:gd name="connsiteY23" fmla="*/ 4083062 h 4546612"/>
              <a:gd name="connsiteX24" fmla="*/ 3154176 w 3161271"/>
              <a:gd name="connsiteY24" fmla="*/ 4392749 h 4546612"/>
              <a:gd name="connsiteX25" fmla="*/ 3006663 w 3161271"/>
              <a:gd name="connsiteY25" fmla="*/ 4540262 h 4546612"/>
              <a:gd name="connsiteX26" fmla="*/ 2898590 w 3161271"/>
              <a:gd name="connsiteY26" fmla="*/ 4545818 h 4546612"/>
              <a:gd name="connsiteX27" fmla="*/ 2700945 w 3161271"/>
              <a:gd name="connsiteY27" fmla="*/ 4539468 h 4546612"/>
              <a:gd name="connsiteX28" fmla="*/ 2493777 w 3161271"/>
              <a:gd name="connsiteY28" fmla="*/ 4533912 h 4546612"/>
              <a:gd name="connsiteX29" fmla="*/ 1981808 w 3161271"/>
              <a:gd name="connsiteY29" fmla="*/ 4541850 h 4546612"/>
              <a:gd name="connsiteX30" fmla="*/ 1458727 w 3161271"/>
              <a:gd name="connsiteY30" fmla="*/ 4540262 h 4546612"/>
              <a:gd name="connsiteX31" fmla="*/ 1132496 w 3161271"/>
              <a:gd name="connsiteY31" fmla="*/ 4541056 h 4546612"/>
              <a:gd name="connsiteX32" fmla="*/ 705458 w 3161271"/>
              <a:gd name="connsiteY32" fmla="*/ 4537087 h 4546612"/>
              <a:gd name="connsiteX33" fmla="*/ 280802 w 3161271"/>
              <a:gd name="connsiteY33" fmla="*/ 4546612 h 4546612"/>
              <a:gd name="connsiteX34" fmla="*/ 158439 w 3161271"/>
              <a:gd name="connsiteY34" fmla="*/ 4540262 h 4546612"/>
              <a:gd name="connsiteX35" fmla="*/ 10926 w 3161271"/>
              <a:gd name="connsiteY35" fmla="*/ 4392749 h 4546612"/>
              <a:gd name="connsiteX36" fmla="*/ 8547 w 3161271"/>
              <a:gd name="connsiteY36" fmla="*/ 4171962 h 4546612"/>
              <a:gd name="connsiteX37" fmla="*/ 10928 w 3161271"/>
              <a:gd name="connsiteY37" fmla="*/ 3850493 h 4546612"/>
              <a:gd name="connsiteX38" fmla="*/ 10928 w 3161271"/>
              <a:gd name="connsiteY38" fmla="*/ 3600462 h 4546612"/>
              <a:gd name="connsiteX39" fmla="*/ 10926 w 3161271"/>
              <a:gd name="connsiteY39" fmla="*/ 162765 h 4546612"/>
              <a:gd name="connsiteX0" fmla="*/ 13653 w 3163998"/>
              <a:gd name="connsiteY0" fmla="*/ 162765 h 4546612"/>
              <a:gd name="connsiteX1" fmla="*/ 161166 w 3163998"/>
              <a:gd name="connsiteY1" fmla="*/ 15252 h 4546612"/>
              <a:gd name="connsiteX2" fmla="*/ 375603 w 3163998"/>
              <a:gd name="connsiteY2" fmla="*/ 12712 h 4546612"/>
              <a:gd name="connsiteX3" fmla="*/ 870903 w 3163998"/>
              <a:gd name="connsiteY3" fmla="*/ 12 h 4546612"/>
              <a:gd name="connsiteX4" fmla="*/ 1290003 w 3163998"/>
              <a:gd name="connsiteY4" fmla="*/ 6362 h 4546612"/>
              <a:gd name="connsiteX5" fmla="*/ 1582103 w 3163998"/>
              <a:gd name="connsiteY5" fmla="*/ 6362 h 4546612"/>
              <a:gd name="connsiteX6" fmla="*/ 1721803 w 3163998"/>
              <a:gd name="connsiteY6" fmla="*/ 12712 h 4546612"/>
              <a:gd name="connsiteX7" fmla="*/ 2420303 w 3163998"/>
              <a:gd name="connsiteY7" fmla="*/ 6362 h 4546612"/>
              <a:gd name="connsiteX8" fmla="*/ 2750503 w 3163998"/>
              <a:gd name="connsiteY8" fmla="*/ 12 h 4546612"/>
              <a:gd name="connsiteX9" fmla="*/ 3009390 w 3163998"/>
              <a:gd name="connsiteY9" fmla="*/ 15252 h 4546612"/>
              <a:gd name="connsiteX10" fmla="*/ 3156903 w 3163998"/>
              <a:gd name="connsiteY10" fmla="*/ 162765 h 4546612"/>
              <a:gd name="connsiteX11" fmla="*/ 3150553 w 3163998"/>
              <a:gd name="connsiteY11" fmla="*/ 349262 h 4546612"/>
              <a:gd name="connsiteX12" fmla="*/ 3156903 w 3163998"/>
              <a:gd name="connsiteY12" fmla="*/ 615962 h 4546612"/>
              <a:gd name="connsiteX13" fmla="*/ 3156903 w 3163998"/>
              <a:gd name="connsiteY13" fmla="*/ 939812 h 4546612"/>
              <a:gd name="connsiteX14" fmla="*/ 3156904 w 3163998"/>
              <a:gd name="connsiteY14" fmla="*/ 1308112 h 4546612"/>
              <a:gd name="connsiteX15" fmla="*/ 3150554 w 3163998"/>
              <a:gd name="connsiteY15" fmla="*/ 1651012 h 4546612"/>
              <a:gd name="connsiteX16" fmla="*/ 3150554 w 3163998"/>
              <a:gd name="connsiteY16" fmla="*/ 1841512 h 4546612"/>
              <a:gd name="connsiteX17" fmla="*/ 3163253 w 3163998"/>
              <a:gd name="connsiteY17" fmla="*/ 2371737 h 4546612"/>
              <a:gd name="connsiteX18" fmla="*/ 3163254 w 3163998"/>
              <a:gd name="connsiteY18" fmla="*/ 2565412 h 4546612"/>
              <a:gd name="connsiteX19" fmla="*/ 3160078 w 3163998"/>
              <a:gd name="connsiteY19" fmla="*/ 2765437 h 4546612"/>
              <a:gd name="connsiteX20" fmla="*/ 3160078 w 3163998"/>
              <a:gd name="connsiteY20" fmla="*/ 2911487 h 4546612"/>
              <a:gd name="connsiteX21" fmla="*/ 3156903 w 3163998"/>
              <a:gd name="connsiteY21" fmla="*/ 3340112 h 4546612"/>
              <a:gd name="connsiteX22" fmla="*/ 3150553 w 3163998"/>
              <a:gd name="connsiteY22" fmla="*/ 3714762 h 4546612"/>
              <a:gd name="connsiteX23" fmla="*/ 3156903 w 3163998"/>
              <a:gd name="connsiteY23" fmla="*/ 4083062 h 4546612"/>
              <a:gd name="connsiteX24" fmla="*/ 3156903 w 3163998"/>
              <a:gd name="connsiteY24" fmla="*/ 4392749 h 4546612"/>
              <a:gd name="connsiteX25" fmla="*/ 3009390 w 3163998"/>
              <a:gd name="connsiteY25" fmla="*/ 4540262 h 4546612"/>
              <a:gd name="connsiteX26" fmla="*/ 2901317 w 3163998"/>
              <a:gd name="connsiteY26" fmla="*/ 4545818 h 4546612"/>
              <a:gd name="connsiteX27" fmla="*/ 2703672 w 3163998"/>
              <a:gd name="connsiteY27" fmla="*/ 4539468 h 4546612"/>
              <a:gd name="connsiteX28" fmla="*/ 2496504 w 3163998"/>
              <a:gd name="connsiteY28" fmla="*/ 4533912 h 4546612"/>
              <a:gd name="connsiteX29" fmla="*/ 1984535 w 3163998"/>
              <a:gd name="connsiteY29" fmla="*/ 4541850 h 4546612"/>
              <a:gd name="connsiteX30" fmla="*/ 1461454 w 3163998"/>
              <a:gd name="connsiteY30" fmla="*/ 4540262 h 4546612"/>
              <a:gd name="connsiteX31" fmla="*/ 1135223 w 3163998"/>
              <a:gd name="connsiteY31" fmla="*/ 4541056 h 4546612"/>
              <a:gd name="connsiteX32" fmla="*/ 708185 w 3163998"/>
              <a:gd name="connsiteY32" fmla="*/ 4537087 h 4546612"/>
              <a:gd name="connsiteX33" fmla="*/ 283529 w 3163998"/>
              <a:gd name="connsiteY33" fmla="*/ 4546612 h 4546612"/>
              <a:gd name="connsiteX34" fmla="*/ 161166 w 3163998"/>
              <a:gd name="connsiteY34" fmla="*/ 4540262 h 4546612"/>
              <a:gd name="connsiteX35" fmla="*/ 13653 w 3163998"/>
              <a:gd name="connsiteY35" fmla="*/ 4392749 h 4546612"/>
              <a:gd name="connsiteX36" fmla="*/ 11274 w 3163998"/>
              <a:gd name="connsiteY36" fmla="*/ 4171962 h 4546612"/>
              <a:gd name="connsiteX37" fmla="*/ 13655 w 3163998"/>
              <a:gd name="connsiteY37" fmla="*/ 3850493 h 4546612"/>
              <a:gd name="connsiteX38" fmla="*/ 13655 w 3163998"/>
              <a:gd name="connsiteY38" fmla="*/ 3600462 h 4546612"/>
              <a:gd name="connsiteX39" fmla="*/ 6512 w 3163998"/>
              <a:gd name="connsiteY39" fmla="*/ 2897993 h 4546612"/>
              <a:gd name="connsiteX40" fmla="*/ 13653 w 3163998"/>
              <a:gd name="connsiteY40" fmla="*/ 162765 h 4546612"/>
              <a:gd name="connsiteX0" fmla="*/ 15523 w 3165868"/>
              <a:gd name="connsiteY0" fmla="*/ 162765 h 4546612"/>
              <a:gd name="connsiteX1" fmla="*/ 163036 w 3165868"/>
              <a:gd name="connsiteY1" fmla="*/ 15252 h 4546612"/>
              <a:gd name="connsiteX2" fmla="*/ 377473 w 3165868"/>
              <a:gd name="connsiteY2" fmla="*/ 12712 h 4546612"/>
              <a:gd name="connsiteX3" fmla="*/ 872773 w 3165868"/>
              <a:gd name="connsiteY3" fmla="*/ 12 h 4546612"/>
              <a:gd name="connsiteX4" fmla="*/ 1291873 w 3165868"/>
              <a:gd name="connsiteY4" fmla="*/ 6362 h 4546612"/>
              <a:gd name="connsiteX5" fmla="*/ 1583973 w 3165868"/>
              <a:gd name="connsiteY5" fmla="*/ 6362 h 4546612"/>
              <a:gd name="connsiteX6" fmla="*/ 1723673 w 3165868"/>
              <a:gd name="connsiteY6" fmla="*/ 12712 h 4546612"/>
              <a:gd name="connsiteX7" fmla="*/ 2422173 w 3165868"/>
              <a:gd name="connsiteY7" fmla="*/ 6362 h 4546612"/>
              <a:gd name="connsiteX8" fmla="*/ 2752373 w 3165868"/>
              <a:gd name="connsiteY8" fmla="*/ 12 h 4546612"/>
              <a:gd name="connsiteX9" fmla="*/ 3011260 w 3165868"/>
              <a:gd name="connsiteY9" fmla="*/ 15252 h 4546612"/>
              <a:gd name="connsiteX10" fmla="*/ 3158773 w 3165868"/>
              <a:gd name="connsiteY10" fmla="*/ 162765 h 4546612"/>
              <a:gd name="connsiteX11" fmla="*/ 3152423 w 3165868"/>
              <a:gd name="connsiteY11" fmla="*/ 349262 h 4546612"/>
              <a:gd name="connsiteX12" fmla="*/ 3158773 w 3165868"/>
              <a:gd name="connsiteY12" fmla="*/ 615962 h 4546612"/>
              <a:gd name="connsiteX13" fmla="*/ 3158773 w 3165868"/>
              <a:gd name="connsiteY13" fmla="*/ 939812 h 4546612"/>
              <a:gd name="connsiteX14" fmla="*/ 3158774 w 3165868"/>
              <a:gd name="connsiteY14" fmla="*/ 1308112 h 4546612"/>
              <a:gd name="connsiteX15" fmla="*/ 3152424 w 3165868"/>
              <a:gd name="connsiteY15" fmla="*/ 1651012 h 4546612"/>
              <a:gd name="connsiteX16" fmla="*/ 3152424 w 3165868"/>
              <a:gd name="connsiteY16" fmla="*/ 1841512 h 4546612"/>
              <a:gd name="connsiteX17" fmla="*/ 3165123 w 3165868"/>
              <a:gd name="connsiteY17" fmla="*/ 2371737 h 4546612"/>
              <a:gd name="connsiteX18" fmla="*/ 3165124 w 3165868"/>
              <a:gd name="connsiteY18" fmla="*/ 2565412 h 4546612"/>
              <a:gd name="connsiteX19" fmla="*/ 3161948 w 3165868"/>
              <a:gd name="connsiteY19" fmla="*/ 2765437 h 4546612"/>
              <a:gd name="connsiteX20" fmla="*/ 3161948 w 3165868"/>
              <a:gd name="connsiteY20" fmla="*/ 2911487 h 4546612"/>
              <a:gd name="connsiteX21" fmla="*/ 3158773 w 3165868"/>
              <a:gd name="connsiteY21" fmla="*/ 3340112 h 4546612"/>
              <a:gd name="connsiteX22" fmla="*/ 3152423 w 3165868"/>
              <a:gd name="connsiteY22" fmla="*/ 3714762 h 4546612"/>
              <a:gd name="connsiteX23" fmla="*/ 3158773 w 3165868"/>
              <a:gd name="connsiteY23" fmla="*/ 4083062 h 4546612"/>
              <a:gd name="connsiteX24" fmla="*/ 3158773 w 3165868"/>
              <a:gd name="connsiteY24" fmla="*/ 4392749 h 4546612"/>
              <a:gd name="connsiteX25" fmla="*/ 3011260 w 3165868"/>
              <a:gd name="connsiteY25" fmla="*/ 4540262 h 4546612"/>
              <a:gd name="connsiteX26" fmla="*/ 2903187 w 3165868"/>
              <a:gd name="connsiteY26" fmla="*/ 4545818 h 4546612"/>
              <a:gd name="connsiteX27" fmla="*/ 2705542 w 3165868"/>
              <a:gd name="connsiteY27" fmla="*/ 4539468 h 4546612"/>
              <a:gd name="connsiteX28" fmla="*/ 2498374 w 3165868"/>
              <a:gd name="connsiteY28" fmla="*/ 4533912 h 4546612"/>
              <a:gd name="connsiteX29" fmla="*/ 1986405 w 3165868"/>
              <a:gd name="connsiteY29" fmla="*/ 4541850 h 4546612"/>
              <a:gd name="connsiteX30" fmla="*/ 1463324 w 3165868"/>
              <a:gd name="connsiteY30" fmla="*/ 4540262 h 4546612"/>
              <a:gd name="connsiteX31" fmla="*/ 1137093 w 3165868"/>
              <a:gd name="connsiteY31" fmla="*/ 4541056 h 4546612"/>
              <a:gd name="connsiteX32" fmla="*/ 710055 w 3165868"/>
              <a:gd name="connsiteY32" fmla="*/ 4537087 h 4546612"/>
              <a:gd name="connsiteX33" fmla="*/ 285399 w 3165868"/>
              <a:gd name="connsiteY33" fmla="*/ 4546612 h 4546612"/>
              <a:gd name="connsiteX34" fmla="*/ 163036 w 3165868"/>
              <a:gd name="connsiteY34" fmla="*/ 4540262 h 4546612"/>
              <a:gd name="connsiteX35" fmla="*/ 15523 w 3165868"/>
              <a:gd name="connsiteY35" fmla="*/ 4392749 h 4546612"/>
              <a:gd name="connsiteX36" fmla="*/ 13144 w 3165868"/>
              <a:gd name="connsiteY36" fmla="*/ 4171962 h 4546612"/>
              <a:gd name="connsiteX37" fmla="*/ 15525 w 3165868"/>
              <a:gd name="connsiteY37" fmla="*/ 3850493 h 4546612"/>
              <a:gd name="connsiteX38" fmla="*/ 15525 w 3165868"/>
              <a:gd name="connsiteY38" fmla="*/ 3600462 h 4546612"/>
              <a:gd name="connsiteX39" fmla="*/ 8382 w 3165868"/>
              <a:gd name="connsiteY39" fmla="*/ 2897993 h 4546612"/>
              <a:gd name="connsiteX40" fmla="*/ 3620 w 3165868"/>
              <a:gd name="connsiteY40" fmla="*/ 2221718 h 4546612"/>
              <a:gd name="connsiteX41" fmla="*/ 15523 w 3165868"/>
              <a:gd name="connsiteY41" fmla="*/ 162765 h 4546612"/>
              <a:gd name="connsiteX0" fmla="*/ 16510 w 3166855"/>
              <a:gd name="connsiteY0" fmla="*/ 162765 h 4546612"/>
              <a:gd name="connsiteX1" fmla="*/ 164023 w 3166855"/>
              <a:gd name="connsiteY1" fmla="*/ 15252 h 4546612"/>
              <a:gd name="connsiteX2" fmla="*/ 378460 w 3166855"/>
              <a:gd name="connsiteY2" fmla="*/ 12712 h 4546612"/>
              <a:gd name="connsiteX3" fmla="*/ 873760 w 3166855"/>
              <a:gd name="connsiteY3" fmla="*/ 12 h 4546612"/>
              <a:gd name="connsiteX4" fmla="*/ 1292860 w 3166855"/>
              <a:gd name="connsiteY4" fmla="*/ 6362 h 4546612"/>
              <a:gd name="connsiteX5" fmla="*/ 1584960 w 3166855"/>
              <a:gd name="connsiteY5" fmla="*/ 6362 h 4546612"/>
              <a:gd name="connsiteX6" fmla="*/ 1724660 w 3166855"/>
              <a:gd name="connsiteY6" fmla="*/ 12712 h 4546612"/>
              <a:gd name="connsiteX7" fmla="*/ 2423160 w 3166855"/>
              <a:gd name="connsiteY7" fmla="*/ 6362 h 4546612"/>
              <a:gd name="connsiteX8" fmla="*/ 2753360 w 3166855"/>
              <a:gd name="connsiteY8" fmla="*/ 12 h 4546612"/>
              <a:gd name="connsiteX9" fmla="*/ 3012247 w 3166855"/>
              <a:gd name="connsiteY9" fmla="*/ 15252 h 4546612"/>
              <a:gd name="connsiteX10" fmla="*/ 3159760 w 3166855"/>
              <a:gd name="connsiteY10" fmla="*/ 162765 h 4546612"/>
              <a:gd name="connsiteX11" fmla="*/ 3153410 w 3166855"/>
              <a:gd name="connsiteY11" fmla="*/ 349262 h 4546612"/>
              <a:gd name="connsiteX12" fmla="*/ 3159760 w 3166855"/>
              <a:gd name="connsiteY12" fmla="*/ 615962 h 4546612"/>
              <a:gd name="connsiteX13" fmla="*/ 3159760 w 3166855"/>
              <a:gd name="connsiteY13" fmla="*/ 939812 h 4546612"/>
              <a:gd name="connsiteX14" fmla="*/ 3159761 w 3166855"/>
              <a:gd name="connsiteY14" fmla="*/ 1308112 h 4546612"/>
              <a:gd name="connsiteX15" fmla="*/ 3153411 w 3166855"/>
              <a:gd name="connsiteY15" fmla="*/ 1651012 h 4546612"/>
              <a:gd name="connsiteX16" fmla="*/ 3153411 w 3166855"/>
              <a:gd name="connsiteY16" fmla="*/ 1841512 h 4546612"/>
              <a:gd name="connsiteX17" fmla="*/ 3166110 w 3166855"/>
              <a:gd name="connsiteY17" fmla="*/ 2371737 h 4546612"/>
              <a:gd name="connsiteX18" fmla="*/ 3166111 w 3166855"/>
              <a:gd name="connsiteY18" fmla="*/ 2565412 h 4546612"/>
              <a:gd name="connsiteX19" fmla="*/ 3162935 w 3166855"/>
              <a:gd name="connsiteY19" fmla="*/ 2765437 h 4546612"/>
              <a:gd name="connsiteX20" fmla="*/ 3162935 w 3166855"/>
              <a:gd name="connsiteY20" fmla="*/ 2911487 h 4546612"/>
              <a:gd name="connsiteX21" fmla="*/ 3159760 w 3166855"/>
              <a:gd name="connsiteY21" fmla="*/ 3340112 h 4546612"/>
              <a:gd name="connsiteX22" fmla="*/ 3153410 w 3166855"/>
              <a:gd name="connsiteY22" fmla="*/ 3714762 h 4546612"/>
              <a:gd name="connsiteX23" fmla="*/ 3159760 w 3166855"/>
              <a:gd name="connsiteY23" fmla="*/ 4083062 h 4546612"/>
              <a:gd name="connsiteX24" fmla="*/ 3159760 w 3166855"/>
              <a:gd name="connsiteY24" fmla="*/ 4392749 h 4546612"/>
              <a:gd name="connsiteX25" fmla="*/ 3012247 w 3166855"/>
              <a:gd name="connsiteY25" fmla="*/ 4540262 h 4546612"/>
              <a:gd name="connsiteX26" fmla="*/ 2904174 w 3166855"/>
              <a:gd name="connsiteY26" fmla="*/ 4545818 h 4546612"/>
              <a:gd name="connsiteX27" fmla="*/ 2706529 w 3166855"/>
              <a:gd name="connsiteY27" fmla="*/ 4539468 h 4546612"/>
              <a:gd name="connsiteX28" fmla="*/ 2499361 w 3166855"/>
              <a:gd name="connsiteY28" fmla="*/ 4533912 h 4546612"/>
              <a:gd name="connsiteX29" fmla="*/ 1987392 w 3166855"/>
              <a:gd name="connsiteY29" fmla="*/ 4541850 h 4546612"/>
              <a:gd name="connsiteX30" fmla="*/ 1464311 w 3166855"/>
              <a:gd name="connsiteY30" fmla="*/ 4540262 h 4546612"/>
              <a:gd name="connsiteX31" fmla="*/ 1138080 w 3166855"/>
              <a:gd name="connsiteY31" fmla="*/ 4541056 h 4546612"/>
              <a:gd name="connsiteX32" fmla="*/ 711042 w 3166855"/>
              <a:gd name="connsiteY32" fmla="*/ 4537087 h 4546612"/>
              <a:gd name="connsiteX33" fmla="*/ 286386 w 3166855"/>
              <a:gd name="connsiteY33" fmla="*/ 4546612 h 4546612"/>
              <a:gd name="connsiteX34" fmla="*/ 164023 w 3166855"/>
              <a:gd name="connsiteY34" fmla="*/ 4540262 h 4546612"/>
              <a:gd name="connsiteX35" fmla="*/ 16510 w 3166855"/>
              <a:gd name="connsiteY35" fmla="*/ 4392749 h 4546612"/>
              <a:gd name="connsiteX36" fmla="*/ 14131 w 3166855"/>
              <a:gd name="connsiteY36" fmla="*/ 4171962 h 4546612"/>
              <a:gd name="connsiteX37" fmla="*/ 16512 w 3166855"/>
              <a:gd name="connsiteY37" fmla="*/ 3850493 h 4546612"/>
              <a:gd name="connsiteX38" fmla="*/ 16512 w 3166855"/>
              <a:gd name="connsiteY38" fmla="*/ 3600462 h 4546612"/>
              <a:gd name="connsiteX39" fmla="*/ 9369 w 3166855"/>
              <a:gd name="connsiteY39" fmla="*/ 2897993 h 4546612"/>
              <a:gd name="connsiteX40" fmla="*/ 4607 w 3166855"/>
              <a:gd name="connsiteY40" fmla="*/ 2221718 h 4546612"/>
              <a:gd name="connsiteX41" fmla="*/ 2226 w 3166855"/>
              <a:gd name="connsiteY41" fmla="*/ 1657362 h 4546612"/>
              <a:gd name="connsiteX42" fmla="*/ 16510 w 3166855"/>
              <a:gd name="connsiteY42" fmla="*/ 162765 h 4546612"/>
              <a:gd name="connsiteX0" fmla="*/ 17751 w 3168096"/>
              <a:gd name="connsiteY0" fmla="*/ 162765 h 4546612"/>
              <a:gd name="connsiteX1" fmla="*/ 165264 w 3168096"/>
              <a:gd name="connsiteY1" fmla="*/ 15252 h 4546612"/>
              <a:gd name="connsiteX2" fmla="*/ 379701 w 3168096"/>
              <a:gd name="connsiteY2" fmla="*/ 12712 h 4546612"/>
              <a:gd name="connsiteX3" fmla="*/ 875001 w 3168096"/>
              <a:gd name="connsiteY3" fmla="*/ 12 h 4546612"/>
              <a:gd name="connsiteX4" fmla="*/ 1294101 w 3168096"/>
              <a:gd name="connsiteY4" fmla="*/ 6362 h 4546612"/>
              <a:gd name="connsiteX5" fmla="*/ 1586201 w 3168096"/>
              <a:gd name="connsiteY5" fmla="*/ 6362 h 4546612"/>
              <a:gd name="connsiteX6" fmla="*/ 1725901 w 3168096"/>
              <a:gd name="connsiteY6" fmla="*/ 12712 h 4546612"/>
              <a:gd name="connsiteX7" fmla="*/ 2424401 w 3168096"/>
              <a:gd name="connsiteY7" fmla="*/ 6362 h 4546612"/>
              <a:gd name="connsiteX8" fmla="*/ 2754601 w 3168096"/>
              <a:gd name="connsiteY8" fmla="*/ 12 h 4546612"/>
              <a:gd name="connsiteX9" fmla="*/ 3013488 w 3168096"/>
              <a:gd name="connsiteY9" fmla="*/ 15252 h 4546612"/>
              <a:gd name="connsiteX10" fmla="*/ 3161001 w 3168096"/>
              <a:gd name="connsiteY10" fmla="*/ 162765 h 4546612"/>
              <a:gd name="connsiteX11" fmla="*/ 3154651 w 3168096"/>
              <a:gd name="connsiteY11" fmla="*/ 349262 h 4546612"/>
              <a:gd name="connsiteX12" fmla="*/ 3161001 w 3168096"/>
              <a:gd name="connsiteY12" fmla="*/ 615962 h 4546612"/>
              <a:gd name="connsiteX13" fmla="*/ 3161001 w 3168096"/>
              <a:gd name="connsiteY13" fmla="*/ 939812 h 4546612"/>
              <a:gd name="connsiteX14" fmla="*/ 3161002 w 3168096"/>
              <a:gd name="connsiteY14" fmla="*/ 1308112 h 4546612"/>
              <a:gd name="connsiteX15" fmla="*/ 3154652 w 3168096"/>
              <a:gd name="connsiteY15" fmla="*/ 1651012 h 4546612"/>
              <a:gd name="connsiteX16" fmla="*/ 3154652 w 3168096"/>
              <a:gd name="connsiteY16" fmla="*/ 1841512 h 4546612"/>
              <a:gd name="connsiteX17" fmla="*/ 3167351 w 3168096"/>
              <a:gd name="connsiteY17" fmla="*/ 2371737 h 4546612"/>
              <a:gd name="connsiteX18" fmla="*/ 3167352 w 3168096"/>
              <a:gd name="connsiteY18" fmla="*/ 2565412 h 4546612"/>
              <a:gd name="connsiteX19" fmla="*/ 3164176 w 3168096"/>
              <a:gd name="connsiteY19" fmla="*/ 2765437 h 4546612"/>
              <a:gd name="connsiteX20" fmla="*/ 3164176 w 3168096"/>
              <a:gd name="connsiteY20" fmla="*/ 2911487 h 4546612"/>
              <a:gd name="connsiteX21" fmla="*/ 3161001 w 3168096"/>
              <a:gd name="connsiteY21" fmla="*/ 3340112 h 4546612"/>
              <a:gd name="connsiteX22" fmla="*/ 3154651 w 3168096"/>
              <a:gd name="connsiteY22" fmla="*/ 3714762 h 4546612"/>
              <a:gd name="connsiteX23" fmla="*/ 3161001 w 3168096"/>
              <a:gd name="connsiteY23" fmla="*/ 4083062 h 4546612"/>
              <a:gd name="connsiteX24" fmla="*/ 3161001 w 3168096"/>
              <a:gd name="connsiteY24" fmla="*/ 4392749 h 4546612"/>
              <a:gd name="connsiteX25" fmla="*/ 3013488 w 3168096"/>
              <a:gd name="connsiteY25" fmla="*/ 4540262 h 4546612"/>
              <a:gd name="connsiteX26" fmla="*/ 2905415 w 3168096"/>
              <a:gd name="connsiteY26" fmla="*/ 4545818 h 4546612"/>
              <a:gd name="connsiteX27" fmla="*/ 2707770 w 3168096"/>
              <a:gd name="connsiteY27" fmla="*/ 4539468 h 4546612"/>
              <a:gd name="connsiteX28" fmla="*/ 2500602 w 3168096"/>
              <a:gd name="connsiteY28" fmla="*/ 4533912 h 4546612"/>
              <a:gd name="connsiteX29" fmla="*/ 1988633 w 3168096"/>
              <a:gd name="connsiteY29" fmla="*/ 4541850 h 4546612"/>
              <a:gd name="connsiteX30" fmla="*/ 1465552 w 3168096"/>
              <a:gd name="connsiteY30" fmla="*/ 4540262 h 4546612"/>
              <a:gd name="connsiteX31" fmla="*/ 1139321 w 3168096"/>
              <a:gd name="connsiteY31" fmla="*/ 4541056 h 4546612"/>
              <a:gd name="connsiteX32" fmla="*/ 712283 w 3168096"/>
              <a:gd name="connsiteY32" fmla="*/ 4537087 h 4546612"/>
              <a:gd name="connsiteX33" fmla="*/ 287627 w 3168096"/>
              <a:gd name="connsiteY33" fmla="*/ 4546612 h 4546612"/>
              <a:gd name="connsiteX34" fmla="*/ 165264 w 3168096"/>
              <a:gd name="connsiteY34" fmla="*/ 4540262 h 4546612"/>
              <a:gd name="connsiteX35" fmla="*/ 17751 w 3168096"/>
              <a:gd name="connsiteY35" fmla="*/ 4392749 h 4546612"/>
              <a:gd name="connsiteX36" fmla="*/ 15372 w 3168096"/>
              <a:gd name="connsiteY36" fmla="*/ 4171962 h 4546612"/>
              <a:gd name="connsiteX37" fmla="*/ 17753 w 3168096"/>
              <a:gd name="connsiteY37" fmla="*/ 3850493 h 4546612"/>
              <a:gd name="connsiteX38" fmla="*/ 17753 w 3168096"/>
              <a:gd name="connsiteY38" fmla="*/ 3600462 h 4546612"/>
              <a:gd name="connsiteX39" fmla="*/ 10610 w 3168096"/>
              <a:gd name="connsiteY39" fmla="*/ 2897993 h 4546612"/>
              <a:gd name="connsiteX40" fmla="*/ 5848 w 3168096"/>
              <a:gd name="connsiteY40" fmla="*/ 2221718 h 4546612"/>
              <a:gd name="connsiteX41" fmla="*/ 3467 w 3168096"/>
              <a:gd name="connsiteY41" fmla="*/ 1657362 h 4546612"/>
              <a:gd name="connsiteX42" fmla="*/ 1086 w 3168096"/>
              <a:gd name="connsiteY42" fmla="*/ 1366850 h 4546612"/>
              <a:gd name="connsiteX43" fmla="*/ 17751 w 3168096"/>
              <a:gd name="connsiteY43"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7992 w 3168337"/>
              <a:gd name="connsiteY44"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7992 w 3168337"/>
              <a:gd name="connsiteY45"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5616 w 3168337"/>
              <a:gd name="connsiteY45" fmla="*/ 27623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3235 w 3168337"/>
              <a:gd name="connsiteY44" fmla="*/ 533413 h 4546612"/>
              <a:gd name="connsiteX45" fmla="*/ 15616 w 3168337"/>
              <a:gd name="connsiteY45" fmla="*/ 276237 h 4546612"/>
              <a:gd name="connsiteX46" fmla="*/ 17992 w 3168337"/>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0276 w 3167762"/>
              <a:gd name="connsiteY39" fmla="*/ 2897993 h 4546612"/>
              <a:gd name="connsiteX40" fmla="*/ 5514 w 3167762"/>
              <a:gd name="connsiteY40" fmla="*/ 2221718 h 4546612"/>
              <a:gd name="connsiteX41" fmla="*/ 3133 w 3167762"/>
              <a:gd name="connsiteY41" fmla="*/ 1657362 h 4546612"/>
              <a:gd name="connsiteX42" fmla="*/ 752 w 3167762"/>
              <a:gd name="connsiteY42" fmla="*/ 1366850 h 4546612"/>
              <a:gd name="connsiteX43" fmla="*/ 5514 w 3167762"/>
              <a:gd name="connsiteY43" fmla="*/ 1040618 h 4546612"/>
              <a:gd name="connsiteX44" fmla="*/ 12660 w 3167762"/>
              <a:gd name="connsiteY44" fmla="*/ 533413 h 4546612"/>
              <a:gd name="connsiteX45" fmla="*/ 15041 w 3167762"/>
              <a:gd name="connsiteY45" fmla="*/ 276237 h 4546612"/>
              <a:gd name="connsiteX46" fmla="*/ 17417 w 3167762"/>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5514 w 3167762"/>
              <a:gd name="connsiteY41" fmla="*/ 2221718 h 4546612"/>
              <a:gd name="connsiteX42" fmla="*/ 3133 w 3167762"/>
              <a:gd name="connsiteY42" fmla="*/ 1657362 h 4546612"/>
              <a:gd name="connsiteX43" fmla="*/ 752 w 3167762"/>
              <a:gd name="connsiteY43" fmla="*/ 1366850 h 4546612"/>
              <a:gd name="connsiteX44" fmla="*/ 5514 w 3167762"/>
              <a:gd name="connsiteY44" fmla="*/ 1040618 h 4546612"/>
              <a:gd name="connsiteX45" fmla="*/ 12660 w 3167762"/>
              <a:gd name="connsiteY45" fmla="*/ 533413 h 4546612"/>
              <a:gd name="connsiteX46" fmla="*/ 15041 w 3167762"/>
              <a:gd name="connsiteY46" fmla="*/ 276237 h 4546612"/>
              <a:gd name="connsiteX47" fmla="*/ 17417 w 3167762"/>
              <a:gd name="connsiteY47"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99685"/>
              <a:gd name="connsiteY0" fmla="*/ 162765 h 4546612"/>
              <a:gd name="connsiteX1" fmla="*/ 164930 w 3199685"/>
              <a:gd name="connsiteY1" fmla="*/ 15252 h 4546612"/>
              <a:gd name="connsiteX2" fmla="*/ 379367 w 3199685"/>
              <a:gd name="connsiteY2" fmla="*/ 12712 h 4546612"/>
              <a:gd name="connsiteX3" fmla="*/ 874667 w 3199685"/>
              <a:gd name="connsiteY3" fmla="*/ 12 h 4546612"/>
              <a:gd name="connsiteX4" fmla="*/ 1293767 w 3199685"/>
              <a:gd name="connsiteY4" fmla="*/ 6362 h 4546612"/>
              <a:gd name="connsiteX5" fmla="*/ 1585867 w 3199685"/>
              <a:gd name="connsiteY5" fmla="*/ 6362 h 4546612"/>
              <a:gd name="connsiteX6" fmla="*/ 1725567 w 3199685"/>
              <a:gd name="connsiteY6" fmla="*/ 12712 h 4546612"/>
              <a:gd name="connsiteX7" fmla="*/ 2424067 w 3199685"/>
              <a:gd name="connsiteY7" fmla="*/ 6362 h 4546612"/>
              <a:gd name="connsiteX8" fmla="*/ 2754267 w 3199685"/>
              <a:gd name="connsiteY8" fmla="*/ 12 h 4546612"/>
              <a:gd name="connsiteX9" fmla="*/ 3013154 w 3199685"/>
              <a:gd name="connsiteY9" fmla="*/ 15252 h 4546612"/>
              <a:gd name="connsiteX10" fmla="*/ 3160667 w 3199685"/>
              <a:gd name="connsiteY10" fmla="*/ 162765 h 4546612"/>
              <a:gd name="connsiteX11" fmla="*/ 3154317 w 3199685"/>
              <a:gd name="connsiteY11" fmla="*/ 349262 h 4546612"/>
              <a:gd name="connsiteX12" fmla="*/ 3160667 w 3199685"/>
              <a:gd name="connsiteY12" fmla="*/ 615962 h 4546612"/>
              <a:gd name="connsiteX13" fmla="*/ 3160667 w 3199685"/>
              <a:gd name="connsiteY13" fmla="*/ 939812 h 4546612"/>
              <a:gd name="connsiteX14" fmla="*/ 3198768 w 3199685"/>
              <a:gd name="connsiteY14" fmla="*/ 1236674 h 4546612"/>
              <a:gd name="connsiteX15" fmla="*/ 3154318 w 3199685"/>
              <a:gd name="connsiteY15" fmla="*/ 1651012 h 4546612"/>
              <a:gd name="connsiteX16" fmla="*/ 3154318 w 3199685"/>
              <a:gd name="connsiteY16" fmla="*/ 1841512 h 4546612"/>
              <a:gd name="connsiteX17" fmla="*/ 3167017 w 3199685"/>
              <a:gd name="connsiteY17" fmla="*/ 2371737 h 4546612"/>
              <a:gd name="connsiteX18" fmla="*/ 3167018 w 3199685"/>
              <a:gd name="connsiteY18" fmla="*/ 2565412 h 4546612"/>
              <a:gd name="connsiteX19" fmla="*/ 3163842 w 3199685"/>
              <a:gd name="connsiteY19" fmla="*/ 2765437 h 4546612"/>
              <a:gd name="connsiteX20" fmla="*/ 3163842 w 3199685"/>
              <a:gd name="connsiteY20" fmla="*/ 2911487 h 4546612"/>
              <a:gd name="connsiteX21" fmla="*/ 3160667 w 3199685"/>
              <a:gd name="connsiteY21" fmla="*/ 3340112 h 4546612"/>
              <a:gd name="connsiteX22" fmla="*/ 3154317 w 3199685"/>
              <a:gd name="connsiteY22" fmla="*/ 3714762 h 4546612"/>
              <a:gd name="connsiteX23" fmla="*/ 3160667 w 3199685"/>
              <a:gd name="connsiteY23" fmla="*/ 4083062 h 4546612"/>
              <a:gd name="connsiteX24" fmla="*/ 3160667 w 3199685"/>
              <a:gd name="connsiteY24" fmla="*/ 4392749 h 4546612"/>
              <a:gd name="connsiteX25" fmla="*/ 3013154 w 3199685"/>
              <a:gd name="connsiteY25" fmla="*/ 4540262 h 4546612"/>
              <a:gd name="connsiteX26" fmla="*/ 2905081 w 3199685"/>
              <a:gd name="connsiteY26" fmla="*/ 4545818 h 4546612"/>
              <a:gd name="connsiteX27" fmla="*/ 2707436 w 3199685"/>
              <a:gd name="connsiteY27" fmla="*/ 4539468 h 4546612"/>
              <a:gd name="connsiteX28" fmla="*/ 2500268 w 3199685"/>
              <a:gd name="connsiteY28" fmla="*/ 4533912 h 4546612"/>
              <a:gd name="connsiteX29" fmla="*/ 1988299 w 3199685"/>
              <a:gd name="connsiteY29" fmla="*/ 4541850 h 4546612"/>
              <a:gd name="connsiteX30" fmla="*/ 1465218 w 3199685"/>
              <a:gd name="connsiteY30" fmla="*/ 4540262 h 4546612"/>
              <a:gd name="connsiteX31" fmla="*/ 1138987 w 3199685"/>
              <a:gd name="connsiteY31" fmla="*/ 4541056 h 4546612"/>
              <a:gd name="connsiteX32" fmla="*/ 711949 w 3199685"/>
              <a:gd name="connsiteY32" fmla="*/ 4537087 h 4546612"/>
              <a:gd name="connsiteX33" fmla="*/ 287293 w 3199685"/>
              <a:gd name="connsiteY33" fmla="*/ 4546612 h 4546612"/>
              <a:gd name="connsiteX34" fmla="*/ 164930 w 3199685"/>
              <a:gd name="connsiteY34" fmla="*/ 4540262 h 4546612"/>
              <a:gd name="connsiteX35" fmla="*/ 17417 w 3199685"/>
              <a:gd name="connsiteY35" fmla="*/ 4392749 h 4546612"/>
              <a:gd name="connsiteX36" fmla="*/ 15038 w 3199685"/>
              <a:gd name="connsiteY36" fmla="*/ 4171962 h 4546612"/>
              <a:gd name="connsiteX37" fmla="*/ 17419 w 3199685"/>
              <a:gd name="connsiteY37" fmla="*/ 3850493 h 4546612"/>
              <a:gd name="connsiteX38" fmla="*/ 17419 w 3199685"/>
              <a:gd name="connsiteY38" fmla="*/ 3600462 h 4546612"/>
              <a:gd name="connsiteX39" fmla="*/ 15040 w 3199685"/>
              <a:gd name="connsiteY39" fmla="*/ 3217081 h 4546612"/>
              <a:gd name="connsiteX40" fmla="*/ 10276 w 3199685"/>
              <a:gd name="connsiteY40" fmla="*/ 2897993 h 4546612"/>
              <a:gd name="connsiteX41" fmla="*/ 10277 w 3199685"/>
              <a:gd name="connsiteY41" fmla="*/ 2652725 h 4546612"/>
              <a:gd name="connsiteX42" fmla="*/ 7896 w 3199685"/>
              <a:gd name="connsiteY42" fmla="*/ 2374118 h 4546612"/>
              <a:gd name="connsiteX43" fmla="*/ 5514 w 3199685"/>
              <a:gd name="connsiteY43" fmla="*/ 2221718 h 4546612"/>
              <a:gd name="connsiteX44" fmla="*/ 3133 w 3199685"/>
              <a:gd name="connsiteY44" fmla="*/ 1657362 h 4546612"/>
              <a:gd name="connsiteX45" fmla="*/ 752 w 3199685"/>
              <a:gd name="connsiteY45" fmla="*/ 1366850 h 4546612"/>
              <a:gd name="connsiteX46" fmla="*/ 5514 w 3199685"/>
              <a:gd name="connsiteY46" fmla="*/ 1040618 h 4546612"/>
              <a:gd name="connsiteX47" fmla="*/ 12660 w 3199685"/>
              <a:gd name="connsiteY47" fmla="*/ 533413 h 4546612"/>
              <a:gd name="connsiteX48" fmla="*/ 15041 w 3199685"/>
              <a:gd name="connsiteY48" fmla="*/ 276237 h 4546612"/>
              <a:gd name="connsiteX49" fmla="*/ 17417 w 3199685"/>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667 w 3167762"/>
              <a:gd name="connsiteY11" fmla="*/ 615962 h 4546612"/>
              <a:gd name="connsiteX12" fmla="*/ 3160667 w 3167762"/>
              <a:gd name="connsiteY12" fmla="*/ 939812 h 4546612"/>
              <a:gd name="connsiteX13" fmla="*/ 3155909 w 3167762"/>
              <a:gd name="connsiteY13" fmla="*/ 1326368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60667 w 3167762"/>
              <a:gd name="connsiteY14" fmla="*/ 939812 h 4546612"/>
              <a:gd name="connsiteX15" fmla="*/ 3155909 w 3167762"/>
              <a:gd name="connsiteY15" fmla="*/ 1326368 h 4546612"/>
              <a:gd name="connsiteX16" fmla="*/ 3154318 w 3167762"/>
              <a:gd name="connsiteY16" fmla="*/ 1651012 h 4546612"/>
              <a:gd name="connsiteX17" fmla="*/ 3154318 w 3167762"/>
              <a:gd name="connsiteY17" fmla="*/ 1841512 h 4546612"/>
              <a:gd name="connsiteX18" fmla="*/ 3167017 w 3167762"/>
              <a:gd name="connsiteY18" fmla="*/ 2371737 h 4546612"/>
              <a:gd name="connsiteX19" fmla="*/ 3167018 w 3167762"/>
              <a:gd name="connsiteY19" fmla="*/ 2565412 h 4546612"/>
              <a:gd name="connsiteX20" fmla="*/ 3163842 w 3167762"/>
              <a:gd name="connsiteY20" fmla="*/ 2765437 h 4546612"/>
              <a:gd name="connsiteX21" fmla="*/ 3163842 w 3167762"/>
              <a:gd name="connsiteY21" fmla="*/ 2911487 h 4546612"/>
              <a:gd name="connsiteX22" fmla="*/ 3160667 w 3167762"/>
              <a:gd name="connsiteY22" fmla="*/ 3340112 h 4546612"/>
              <a:gd name="connsiteX23" fmla="*/ 3154317 w 3167762"/>
              <a:gd name="connsiteY23" fmla="*/ 3714762 h 4546612"/>
              <a:gd name="connsiteX24" fmla="*/ 3160667 w 3167762"/>
              <a:gd name="connsiteY24" fmla="*/ 4083062 h 4546612"/>
              <a:gd name="connsiteX25" fmla="*/ 3160667 w 3167762"/>
              <a:gd name="connsiteY25" fmla="*/ 4392749 h 4546612"/>
              <a:gd name="connsiteX26" fmla="*/ 3013154 w 3167762"/>
              <a:gd name="connsiteY26" fmla="*/ 4540262 h 4546612"/>
              <a:gd name="connsiteX27" fmla="*/ 2905081 w 3167762"/>
              <a:gd name="connsiteY27" fmla="*/ 4545818 h 4546612"/>
              <a:gd name="connsiteX28" fmla="*/ 2707436 w 3167762"/>
              <a:gd name="connsiteY28" fmla="*/ 4539468 h 4546612"/>
              <a:gd name="connsiteX29" fmla="*/ 2500268 w 3167762"/>
              <a:gd name="connsiteY29" fmla="*/ 4533912 h 4546612"/>
              <a:gd name="connsiteX30" fmla="*/ 1988299 w 3167762"/>
              <a:gd name="connsiteY30" fmla="*/ 4541850 h 4546612"/>
              <a:gd name="connsiteX31" fmla="*/ 1465218 w 3167762"/>
              <a:gd name="connsiteY31" fmla="*/ 4540262 h 4546612"/>
              <a:gd name="connsiteX32" fmla="*/ 1138987 w 3167762"/>
              <a:gd name="connsiteY32" fmla="*/ 4541056 h 4546612"/>
              <a:gd name="connsiteX33" fmla="*/ 711949 w 3167762"/>
              <a:gd name="connsiteY33" fmla="*/ 4537087 h 4546612"/>
              <a:gd name="connsiteX34" fmla="*/ 287293 w 3167762"/>
              <a:gd name="connsiteY34" fmla="*/ 4546612 h 4546612"/>
              <a:gd name="connsiteX35" fmla="*/ 164930 w 3167762"/>
              <a:gd name="connsiteY35" fmla="*/ 4540262 h 4546612"/>
              <a:gd name="connsiteX36" fmla="*/ 17417 w 3167762"/>
              <a:gd name="connsiteY36" fmla="*/ 4392749 h 4546612"/>
              <a:gd name="connsiteX37" fmla="*/ 15038 w 3167762"/>
              <a:gd name="connsiteY37" fmla="*/ 4171962 h 4546612"/>
              <a:gd name="connsiteX38" fmla="*/ 17419 w 3167762"/>
              <a:gd name="connsiteY38" fmla="*/ 3850493 h 4546612"/>
              <a:gd name="connsiteX39" fmla="*/ 17419 w 3167762"/>
              <a:gd name="connsiteY39" fmla="*/ 3600462 h 4546612"/>
              <a:gd name="connsiteX40" fmla="*/ 15040 w 3167762"/>
              <a:gd name="connsiteY40" fmla="*/ 3217081 h 4546612"/>
              <a:gd name="connsiteX41" fmla="*/ 10276 w 3167762"/>
              <a:gd name="connsiteY41" fmla="*/ 2897993 h 4546612"/>
              <a:gd name="connsiteX42" fmla="*/ 10277 w 3167762"/>
              <a:gd name="connsiteY42" fmla="*/ 2652725 h 4546612"/>
              <a:gd name="connsiteX43" fmla="*/ 7896 w 3167762"/>
              <a:gd name="connsiteY43" fmla="*/ 2374118 h 4546612"/>
              <a:gd name="connsiteX44" fmla="*/ 5514 w 3167762"/>
              <a:gd name="connsiteY44" fmla="*/ 2221718 h 4546612"/>
              <a:gd name="connsiteX45" fmla="*/ 3133 w 3167762"/>
              <a:gd name="connsiteY45" fmla="*/ 1657362 h 4546612"/>
              <a:gd name="connsiteX46" fmla="*/ 752 w 3167762"/>
              <a:gd name="connsiteY46" fmla="*/ 1366850 h 4546612"/>
              <a:gd name="connsiteX47" fmla="*/ 5514 w 3167762"/>
              <a:gd name="connsiteY47" fmla="*/ 1040618 h 4546612"/>
              <a:gd name="connsiteX48" fmla="*/ 12660 w 3167762"/>
              <a:gd name="connsiteY48" fmla="*/ 533413 h 4546612"/>
              <a:gd name="connsiteX49" fmla="*/ 15041 w 3167762"/>
              <a:gd name="connsiteY49" fmla="*/ 276237 h 4546612"/>
              <a:gd name="connsiteX50" fmla="*/ 17417 w 3167762"/>
              <a:gd name="connsiteY50"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874667 w 3167762"/>
              <a:gd name="connsiteY4" fmla="*/ 0 h 4546600"/>
              <a:gd name="connsiteX5" fmla="*/ 1293767 w 3167762"/>
              <a:gd name="connsiteY5" fmla="*/ 6350 h 4546600"/>
              <a:gd name="connsiteX6" fmla="*/ 1585867 w 3167762"/>
              <a:gd name="connsiteY6" fmla="*/ 6350 h 4546600"/>
              <a:gd name="connsiteX7" fmla="*/ 1725567 w 3167762"/>
              <a:gd name="connsiteY7" fmla="*/ 12700 h 4546600"/>
              <a:gd name="connsiteX8" fmla="*/ 2424067 w 3167762"/>
              <a:gd name="connsiteY8" fmla="*/ 6350 h 4546600"/>
              <a:gd name="connsiteX9" fmla="*/ 2754267 w 3167762"/>
              <a:gd name="connsiteY9" fmla="*/ 0 h 4546600"/>
              <a:gd name="connsiteX10" fmla="*/ 3013154 w 3167762"/>
              <a:gd name="connsiteY10" fmla="*/ 15240 h 4546600"/>
              <a:gd name="connsiteX11" fmla="*/ 3160667 w 3167762"/>
              <a:gd name="connsiteY11" fmla="*/ 162753 h 4546600"/>
              <a:gd name="connsiteX12" fmla="*/ 3160195 w 3167762"/>
              <a:gd name="connsiteY12" fmla="*/ 295275 h 4546600"/>
              <a:gd name="connsiteX13" fmla="*/ 3155432 w 3167762"/>
              <a:gd name="connsiteY13" fmla="*/ 357188 h 4546600"/>
              <a:gd name="connsiteX14" fmla="*/ 3160195 w 3167762"/>
              <a:gd name="connsiteY14" fmla="*/ 457200 h 4546600"/>
              <a:gd name="connsiteX15" fmla="*/ 3160667 w 3167762"/>
              <a:gd name="connsiteY15" fmla="*/ 615950 h 4546600"/>
              <a:gd name="connsiteX16" fmla="*/ 3157814 w 3167762"/>
              <a:gd name="connsiteY16" fmla="*/ 707231 h 4546600"/>
              <a:gd name="connsiteX17" fmla="*/ 3160667 w 3167762"/>
              <a:gd name="connsiteY17" fmla="*/ 939800 h 4546600"/>
              <a:gd name="connsiteX18" fmla="*/ 3155909 w 3167762"/>
              <a:gd name="connsiteY18" fmla="*/ 1326356 h 4546600"/>
              <a:gd name="connsiteX19" fmla="*/ 3154318 w 3167762"/>
              <a:gd name="connsiteY19" fmla="*/ 1651000 h 4546600"/>
              <a:gd name="connsiteX20" fmla="*/ 3154318 w 3167762"/>
              <a:gd name="connsiteY20" fmla="*/ 1841500 h 4546600"/>
              <a:gd name="connsiteX21" fmla="*/ 3167017 w 3167762"/>
              <a:gd name="connsiteY21" fmla="*/ 2371725 h 4546600"/>
              <a:gd name="connsiteX22" fmla="*/ 3167018 w 3167762"/>
              <a:gd name="connsiteY22" fmla="*/ 2565400 h 4546600"/>
              <a:gd name="connsiteX23" fmla="*/ 3163842 w 3167762"/>
              <a:gd name="connsiteY23" fmla="*/ 2765425 h 4546600"/>
              <a:gd name="connsiteX24" fmla="*/ 3163842 w 3167762"/>
              <a:gd name="connsiteY24" fmla="*/ 2911475 h 4546600"/>
              <a:gd name="connsiteX25" fmla="*/ 3160667 w 3167762"/>
              <a:gd name="connsiteY25" fmla="*/ 3340100 h 4546600"/>
              <a:gd name="connsiteX26" fmla="*/ 3154317 w 3167762"/>
              <a:gd name="connsiteY26" fmla="*/ 3714750 h 4546600"/>
              <a:gd name="connsiteX27" fmla="*/ 3160667 w 3167762"/>
              <a:gd name="connsiteY27" fmla="*/ 4083050 h 4546600"/>
              <a:gd name="connsiteX28" fmla="*/ 3160667 w 3167762"/>
              <a:gd name="connsiteY28" fmla="*/ 4392737 h 4546600"/>
              <a:gd name="connsiteX29" fmla="*/ 3013154 w 3167762"/>
              <a:gd name="connsiteY29" fmla="*/ 4540250 h 4546600"/>
              <a:gd name="connsiteX30" fmla="*/ 2905081 w 3167762"/>
              <a:gd name="connsiteY30" fmla="*/ 4545806 h 4546600"/>
              <a:gd name="connsiteX31" fmla="*/ 2707436 w 3167762"/>
              <a:gd name="connsiteY31" fmla="*/ 4539456 h 4546600"/>
              <a:gd name="connsiteX32" fmla="*/ 2500268 w 3167762"/>
              <a:gd name="connsiteY32" fmla="*/ 4533900 h 4546600"/>
              <a:gd name="connsiteX33" fmla="*/ 1988299 w 3167762"/>
              <a:gd name="connsiteY33" fmla="*/ 4541838 h 4546600"/>
              <a:gd name="connsiteX34" fmla="*/ 1465218 w 3167762"/>
              <a:gd name="connsiteY34" fmla="*/ 4540250 h 4546600"/>
              <a:gd name="connsiteX35" fmla="*/ 1138987 w 3167762"/>
              <a:gd name="connsiteY35" fmla="*/ 4541044 h 4546600"/>
              <a:gd name="connsiteX36" fmla="*/ 711949 w 3167762"/>
              <a:gd name="connsiteY36" fmla="*/ 4537075 h 4546600"/>
              <a:gd name="connsiteX37" fmla="*/ 287293 w 3167762"/>
              <a:gd name="connsiteY37" fmla="*/ 4546600 h 4546600"/>
              <a:gd name="connsiteX38" fmla="*/ 164930 w 3167762"/>
              <a:gd name="connsiteY38" fmla="*/ 4540250 h 4546600"/>
              <a:gd name="connsiteX39" fmla="*/ 17417 w 3167762"/>
              <a:gd name="connsiteY39" fmla="*/ 4392737 h 4546600"/>
              <a:gd name="connsiteX40" fmla="*/ 15038 w 3167762"/>
              <a:gd name="connsiteY40" fmla="*/ 4171950 h 4546600"/>
              <a:gd name="connsiteX41" fmla="*/ 17419 w 3167762"/>
              <a:gd name="connsiteY41" fmla="*/ 3850481 h 4546600"/>
              <a:gd name="connsiteX42" fmla="*/ 17419 w 3167762"/>
              <a:gd name="connsiteY42" fmla="*/ 3600450 h 4546600"/>
              <a:gd name="connsiteX43" fmla="*/ 15040 w 3167762"/>
              <a:gd name="connsiteY43" fmla="*/ 3217069 h 4546600"/>
              <a:gd name="connsiteX44" fmla="*/ 10276 w 3167762"/>
              <a:gd name="connsiteY44" fmla="*/ 2897981 h 4546600"/>
              <a:gd name="connsiteX45" fmla="*/ 10277 w 3167762"/>
              <a:gd name="connsiteY45" fmla="*/ 2652713 h 4546600"/>
              <a:gd name="connsiteX46" fmla="*/ 7896 w 3167762"/>
              <a:gd name="connsiteY46" fmla="*/ 2374106 h 4546600"/>
              <a:gd name="connsiteX47" fmla="*/ 5514 w 3167762"/>
              <a:gd name="connsiteY47" fmla="*/ 2221706 h 4546600"/>
              <a:gd name="connsiteX48" fmla="*/ 3133 w 3167762"/>
              <a:gd name="connsiteY48" fmla="*/ 1657350 h 4546600"/>
              <a:gd name="connsiteX49" fmla="*/ 752 w 3167762"/>
              <a:gd name="connsiteY49" fmla="*/ 1366838 h 4546600"/>
              <a:gd name="connsiteX50" fmla="*/ 5514 w 3167762"/>
              <a:gd name="connsiteY50" fmla="*/ 1040606 h 4546600"/>
              <a:gd name="connsiteX51" fmla="*/ 12660 w 3167762"/>
              <a:gd name="connsiteY51" fmla="*/ 533401 h 4546600"/>
              <a:gd name="connsiteX52" fmla="*/ 15041 w 3167762"/>
              <a:gd name="connsiteY52" fmla="*/ 276225 h 4546600"/>
              <a:gd name="connsiteX53" fmla="*/ 17417 w 3167762"/>
              <a:gd name="connsiteY53" fmla="*/ 162753 h 4546600"/>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350792 w 3167762"/>
              <a:gd name="connsiteY2" fmla="*/ 5557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424067 w 3167762"/>
              <a:gd name="connsiteY13" fmla="*/ 6350 h 4546600"/>
              <a:gd name="connsiteX14" fmla="*/ 2754267 w 3167762"/>
              <a:gd name="connsiteY14" fmla="*/ 0 h 4546600"/>
              <a:gd name="connsiteX15" fmla="*/ 3013154 w 3167762"/>
              <a:gd name="connsiteY15" fmla="*/ 15240 h 4546600"/>
              <a:gd name="connsiteX16" fmla="*/ 3160667 w 3167762"/>
              <a:gd name="connsiteY16" fmla="*/ 162753 h 4546600"/>
              <a:gd name="connsiteX17" fmla="*/ 3160195 w 3167762"/>
              <a:gd name="connsiteY17" fmla="*/ 295275 h 4546600"/>
              <a:gd name="connsiteX18" fmla="*/ 3155432 w 3167762"/>
              <a:gd name="connsiteY18" fmla="*/ 357188 h 4546600"/>
              <a:gd name="connsiteX19" fmla="*/ 3160195 w 3167762"/>
              <a:gd name="connsiteY19" fmla="*/ 457200 h 4546600"/>
              <a:gd name="connsiteX20" fmla="*/ 3160667 w 3167762"/>
              <a:gd name="connsiteY20" fmla="*/ 615950 h 4546600"/>
              <a:gd name="connsiteX21" fmla="*/ 3157814 w 3167762"/>
              <a:gd name="connsiteY21" fmla="*/ 707231 h 4546600"/>
              <a:gd name="connsiteX22" fmla="*/ 3160667 w 3167762"/>
              <a:gd name="connsiteY22" fmla="*/ 939800 h 4546600"/>
              <a:gd name="connsiteX23" fmla="*/ 3155909 w 3167762"/>
              <a:gd name="connsiteY23" fmla="*/ 1326356 h 4546600"/>
              <a:gd name="connsiteX24" fmla="*/ 3154318 w 3167762"/>
              <a:gd name="connsiteY24" fmla="*/ 1651000 h 4546600"/>
              <a:gd name="connsiteX25" fmla="*/ 3154318 w 3167762"/>
              <a:gd name="connsiteY25" fmla="*/ 1841500 h 4546600"/>
              <a:gd name="connsiteX26" fmla="*/ 3167017 w 3167762"/>
              <a:gd name="connsiteY26" fmla="*/ 2371725 h 4546600"/>
              <a:gd name="connsiteX27" fmla="*/ 3167018 w 3167762"/>
              <a:gd name="connsiteY27" fmla="*/ 2565400 h 4546600"/>
              <a:gd name="connsiteX28" fmla="*/ 3163842 w 3167762"/>
              <a:gd name="connsiteY28" fmla="*/ 2765425 h 4546600"/>
              <a:gd name="connsiteX29" fmla="*/ 3163842 w 3167762"/>
              <a:gd name="connsiteY29" fmla="*/ 2911475 h 4546600"/>
              <a:gd name="connsiteX30" fmla="*/ 3160667 w 3167762"/>
              <a:gd name="connsiteY30" fmla="*/ 3340100 h 4546600"/>
              <a:gd name="connsiteX31" fmla="*/ 3154317 w 3167762"/>
              <a:gd name="connsiteY31" fmla="*/ 3714750 h 4546600"/>
              <a:gd name="connsiteX32" fmla="*/ 3160667 w 3167762"/>
              <a:gd name="connsiteY32" fmla="*/ 4083050 h 4546600"/>
              <a:gd name="connsiteX33" fmla="*/ 3160667 w 3167762"/>
              <a:gd name="connsiteY33" fmla="*/ 4392737 h 4546600"/>
              <a:gd name="connsiteX34" fmla="*/ 3013154 w 3167762"/>
              <a:gd name="connsiteY34" fmla="*/ 4540250 h 4546600"/>
              <a:gd name="connsiteX35" fmla="*/ 2905081 w 3167762"/>
              <a:gd name="connsiteY35" fmla="*/ 4545806 h 4546600"/>
              <a:gd name="connsiteX36" fmla="*/ 2707436 w 3167762"/>
              <a:gd name="connsiteY36" fmla="*/ 4539456 h 4546600"/>
              <a:gd name="connsiteX37" fmla="*/ 2500268 w 3167762"/>
              <a:gd name="connsiteY37" fmla="*/ 4533900 h 4546600"/>
              <a:gd name="connsiteX38" fmla="*/ 1988299 w 3167762"/>
              <a:gd name="connsiteY38" fmla="*/ 4541838 h 4546600"/>
              <a:gd name="connsiteX39" fmla="*/ 1465218 w 3167762"/>
              <a:gd name="connsiteY39" fmla="*/ 4540250 h 4546600"/>
              <a:gd name="connsiteX40" fmla="*/ 1138987 w 3167762"/>
              <a:gd name="connsiteY40" fmla="*/ 4541044 h 4546600"/>
              <a:gd name="connsiteX41" fmla="*/ 711949 w 3167762"/>
              <a:gd name="connsiteY41" fmla="*/ 4537075 h 4546600"/>
              <a:gd name="connsiteX42" fmla="*/ 287293 w 3167762"/>
              <a:gd name="connsiteY42" fmla="*/ 4546600 h 4546600"/>
              <a:gd name="connsiteX43" fmla="*/ 164930 w 3167762"/>
              <a:gd name="connsiteY43" fmla="*/ 4540250 h 4546600"/>
              <a:gd name="connsiteX44" fmla="*/ 17417 w 3167762"/>
              <a:gd name="connsiteY44" fmla="*/ 4392737 h 4546600"/>
              <a:gd name="connsiteX45" fmla="*/ 15038 w 3167762"/>
              <a:gd name="connsiteY45" fmla="*/ 4171950 h 4546600"/>
              <a:gd name="connsiteX46" fmla="*/ 17419 w 3167762"/>
              <a:gd name="connsiteY46" fmla="*/ 3850481 h 4546600"/>
              <a:gd name="connsiteX47" fmla="*/ 17419 w 3167762"/>
              <a:gd name="connsiteY47" fmla="*/ 3600450 h 4546600"/>
              <a:gd name="connsiteX48" fmla="*/ 15040 w 3167762"/>
              <a:gd name="connsiteY48" fmla="*/ 3217069 h 4546600"/>
              <a:gd name="connsiteX49" fmla="*/ 10276 w 3167762"/>
              <a:gd name="connsiteY49" fmla="*/ 2897981 h 4546600"/>
              <a:gd name="connsiteX50" fmla="*/ 10277 w 3167762"/>
              <a:gd name="connsiteY50" fmla="*/ 2652713 h 4546600"/>
              <a:gd name="connsiteX51" fmla="*/ 7896 w 3167762"/>
              <a:gd name="connsiteY51" fmla="*/ 2374106 h 4546600"/>
              <a:gd name="connsiteX52" fmla="*/ 5514 w 3167762"/>
              <a:gd name="connsiteY52" fmla="*/ 2221706 h 4546600"/>
              <a:gd name="connsiteX53" fmla="*/ 3133 w 3167762"/>
              <a:gd name="connsiteY53" fmla="*/ 1657350 h 4546600"/>
              <a:gd name="connsiteX54" fmla="*/ 752 w 3167762"/>
              <a:gd name="connsiteY54" fmla="*/ 1366838 h 4546600"/>
              <a:gd name="connsiteX55" fmla="*/ 5514 w 3167762"/>
              <a:gd name="connsiteY55" fmla="*/ 1040606 h 4546600"/>
              <a:gd name="connsiteX56" fmla="*/ 12660 w 3167762"/>
              <a:gd name="connsiteY56" fmla="*/ 533401 h 4546600"/>
              <a:gd name="connsiteX57" fmla="*/ 15041 w 3167762"/>
              <a:gd name="connsiteY57" fmla="*/ 276225 h 4546600"/>
              <a:gd name="connsiteX58" fmla="*/ 17417 w 3167762"/>
              <a:gd name="connsiteY58"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424067 w 3167762"/>
              <a:gd name="connsiteY14" fmla="*/ 6350 h 4546600"/>
              <a:gd name="connsiteX15" fmla="*/ 2754267 w 3167762"/>
              <a:gd name="connsiteY15" fmla="*/ 0 h 4546600"/>
              <a:gd name="connsiteX16" fmla="*/ 3013154 w 3167762"/>
              <a:gd name="connsiteY16" fmla="*/ 15240 h 4546600"/>
              <a:gd name="connsiteX17" fmla="*/ 3160667 w 3167762"/>
              <a:gd name="connsiteY17" fmla="*/ 162753 h 4546600"/>
              <a:gd name="connsiteX18" fmla="*/ 3160195 w 3167762"/>
              <a:gd name="connsiteY18" fmla="*/ 295275 h 4546600"/>
              <a:gd name="connsiteX19" fmla="*/ 3155432 w 3167762"/>
              <a:gd name="connsiteY19" fmla="*/ 357188 h 4546600"/>
              <a:gd name="connsiteX20" fmla="*/ 3160195 w 3167762"/>
              <a:gd name="connsiteY20" fmla="*/ 457200 h 4546600"/>
              <a:gd name="connsiteX21" fmla="*/ 3160667 w 3167762"/>
              <a:gd name="connsiteY21" fmla="*/ 615950 h 4546600"/>
              <a:gd name="connsiteX22" fmla="*/ 3157814 w 3167762"/>
              <a:gd name="connsiteY22" fmla="*/ 707231 h 4546600"/>
              <a:gd name="connsiteX23" fmla="*/ 3160667 w 3167762"/>
              <a:gd name="connsiteY23" fmla="*/ 939800 h 4546600"/>
              <a:gd name="connsiteX24" fmla="*/ 3155909 w 3167762"/>
              <a:gd name="connsiteY24" fmla="*/ 1326356 h 4546600"/>
              <a:gd name="connsiteX25" fmla="*/ 3154318 w 3167762"/>
              <a:gd name="connsiteY25" fmla="*/ 1651000 h 4546600"/>
              <a:gd name="connsiteX26" fmla="*/ 3154318 w 3167762"/>
              <a:gd name="connsiteY26" fmla="*/ 1841500 h 4546600"/>
              <a:gd name="connsiteX27" fmla="*/ 3167017 w 3167762"/>
              <a:gd name="connsiteY27" fmla="*/ 2371725 h 4546600"/>
              <a:gd name="connsiteX28" fmla="*/ 3167018 w 3167762"/>
              <a:gd name="connsiteY28" fmla="*/ 2565400 h 4546600"/>
              <a:gd name="connsiteX29" fmla="*/ 3163842 w 3167762"/>
              <a:gd name="connsiteY29" fmla="*/ 2765425 h 4546600"/>
              <a:gd name="connsiteX30" fmla="*/ 3163842 w 3167762"/>
              <a:gd name="connsiteY30" fmla="*/ 2911475 h 4546600"/>
              <a:gd name="connsiteX31" fmla="*/ 3160667 w 3167762"/>
              <a:gd name="connsiteY31" fmla="*/ 3340100 h 4546600"/>
              <a:gd name="connsiteX32" fmla="*/ 3154317 w 3167762"/>
              <a:gd name="connsiteY32" fmla="*/ 3714750 h 4546600"/>
              <a:gd name="connsiteX33" fmla="*/ 3160667 w 3167762"/>
              <a:gd name="connsiteY33" fmla="*/ 4083050 h 4546600"/>
              <a:gd name="connsiteX34" fmla="*/ 3160667 w 3167762"/>
              <a:gd name="connsiteY34" fmla="*/ 4392737 h 4546600"/>
              <a:gd name="connsiteX35" fmla="*/ 3013154 w 3167762"/>
              <a:gd name="connsiteY35" fmla="*/ 4540250 h 4546600"/>
              <a:gd name="connsiteX36" fmla="*/ 2905081 w 3167762"/>
              <a:gd name="connsiteY36" fmla="*/ 4545806 h 4546600"/>
              <a:gd name="connsiteX37" fmla="*/ 2707436 w 3167762"/>
              <a:gd name="connsiteY37" fmla="*/ 4539456 h 4546600"/>
              <a:gd name="connsiteX38" fmla="*/ 2500268 w 3167762"/>
              <a:gd name="connsiteY38" fmla="*/ 4533900 h 4546600"/>
              <a:gd name="connsiteX39" fmla="*/ 1988299 w 3167762"/>
              <a:gd name="connsiteY39" fmla="*/ 4541838 h 4546600"/>
              <a:gd name="connsiteX40" fmla="*/ 1465218 w 3167762"/>
              <a:gd name="connsiteY40" fmla="*/ 4540250 h 4546600"/>
              <a:gd name="connsiteX41" fmla="*/ 1138987 w 3167762"/>
              <a:gd name="connsiteY41" fmla="*/ 4541044 h 4546600"/>
              <a:gd name="connsiteX42" fmla="*/ 711949 w 3167762"/>
              <a:gd name="connsiteY42" fmla="*/ 4537075 h 4546600"/>
              <a:gd name="connsiteX43" fmla="*/ 287293 w 3167762"/>
              <a:gd name="connsiteY43" fmla="*/ 4546600 h 4546600"/>
              <a:gd name="connsiteX44" fmla="*/ 164930 w 3167762"/>
              <a:gd name="connsiteY44" fmla="*/ 4540250 h 4546600"/>
              <a:gd name="connsiteX45" fmla="*/ 17417 w 3167762"/>
              <a:gd name="connsiteY45" fmla="*/ 4392737 h 4546600"/>
              <a:gd name="connsiteX46" fmla="*/ 15038 w 3167762"/>
              <a:gd name="connsiteY46" fmla="*/ 4171950 h 4546600"/>
              <a:gd name="connsiteX47" fmla="*/ 17419 w 3167762"/>
              <a:gd name="connsiteY47" fmla="*/ 3850481 h 4546600"/>
              <a:gd name="connsiteX48" fmla="*/ 17419 w 3167762"/>
              <a:gd name="connsiteY48" fmla="*/ 3600450 h 4546600"/>
              <a:gd name="connsiteX49" fmla="*/ 15040 w 3167762"/>
              <a:gd name="connsiteY49" fmla="*/ 3217069 h 4546600"/>
              <a:gd name="connsiteX50" fmla="*/ 10276 w 3167762"/>
              <a:gd name="connsiteY50" fmla="*/ 2897981 h 4546600"/>
              <a:gd name="connsiteX51" fmla="*/ 10277 w 3167762"/>
              <a:gd name="connsiteY51" fmla="*/ 2652713 h 4546600"/>
              <a:gd name="connsiteX52" fmla="*/ 7896 w 3167762"/>
              <a:gd name="connsiteY52" fmla="*/ 2374106 h 4546600"/>
              <a:gd name="connsiteX53" fmla="*/ 5514 w 3167762"/>
              <a:gd name="connsiteY53" fmla="*/ 2221706 h 4546600"/>
              <a:gd name="connsiteX54" fmla="*/ 3133 w 3167762"/>
              <a:gd name="connsiteY54" fmla="*/ 1657350 h 4546600"/>
              <a:gd name="connsiteX55" fmla="*/ 752 w 3167762"/>
              <a:gd name="connsiteY55" fmla="*/ 1366838 h 4546600"/>
              <a:gd name="connsiteX56" fmla="*/ 5514 w 3167762"/>
              <a:gd name="connsiteY56" fmla="*/ 1040606 h 4546600"/>
              <a:gd name="connsiteX57" fmla="*/ 12660 w 3167762"/>
              <a:gd name="connsiteY57" fmla="*/ 533401 h 4546600"/>
              <a:gd name="connsiteX58" fmla="*/ 15041 w 3167762"/>
              <a:gd name="connsiteY58" fmla="*/ 276225 h 4546600"/>
              <a:gd name="connsiteX59" fmla="*/ 17417 w 3167762"/>
              <a:gd name="connsiteY59"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357714 w 3167762"/>
              <a:gd name="connsiteY14" fmla="*/ 5556 h 4546600"/>
              <a:gd name="connsiteX15" fmla="*/ 2424067 w 3167762"/>
              <a:gd name="connsiteY15" fmla="*/ 6350 h 4546600"/>
              <a:gd name="connsiteX16" fmla="*/ 2754267 w 3167762"/>
              <a:gd name="connsiteY16" fmla="*/ 0 h 4546600"/>
              <a:gd name="connsiteX17" fmla="*/ 3013154 w 3167762"/>
              <a:gd name="connsiteY17" fmla="*/ 15240 h 4546600"/>
              <a:gd name="connsiteX18" fmla="*/ 3160667 w 3167762"/>
              <a:gd name="connsiteY18" fmla="*/ 162753 h 4546600"/>
              <a:gd name="connsiteX19" fmla="*/ 3160195 w 3167762"/>
              <a:gd name="connsiteY19" fmla="*/ 295275 h 4546600"/>
              <a:gd name="connsiteX20" fmla="*/ 3155432 w 3167762"/>
              <a:gd name="connsiteY20" fmla="*/ 357188 h 4546600"/>
              <a:gd name="connsiteX21" fmla="*/ 3160195 w 3167762"/>
              <a:gd name="connsiteY21" fmla="*/ 457200 h 4546600"/>
              <a:gd name="connsiteX22" fmla="*/ 3160667 w 3167762"/>
              <a:gd name="connsiteY22" fmla="*/ 615950 h 4546600"/>
              <a:gd name="connsiteX23" fmla="*/ 3157814 w 3167762"/>
              <a:gd name="connsiteY23" fmla="*/ 707231 h 4546600"/>
              <a:gd name="connsiteX24" fmla="*/ 3160667 w 3167762"/>
              <a:gd name="connsiteY24" fmla="*/ 939800 h 4546600"/>
              <a:gd name="connsiteX25" fmla="*/ 3155909 w 3167762"/>
              <a:gd name="connsiteY25" fmla="*/ 1326356 h 4546600"/>
              <a:gd name="connsiteX26" fmla="*/ 3154318 w 3167762"/>
              <a:gd name="connsiteY26" fmla="*/ 1651000 h 4546600"/>
              <a:gd name="connsiteX27" fmla="*/ 3154318 w 3167762"/>
              <a:gd name="connsiteY27" fmla="*/ 1841500 h 4546600"/>
              <a:gd name="connsiteX28" fmla="*/ 3167017 w 3167762"/>
              <a:gd name="connsiteY28" fmla="*/ 2371725 h 4546600"/>
              <a:gd name="connsiteX29" fmla="*/ 3167018 w 3167762"/>
              <a:gd name="connsiteY29" fmla="*/ 2565400 h 4546600"/>
              <a:gd name="connsiteX30" fmla="*/ 3163842 w 3167762"/>
              <a:gd name="connsiteY30" fmla="*/ 2765425 h 4546600"/>
              <a:gd name="connsiteX31" fmla="*/ 3163842 w 3167762"/>
              <a:gd name="connsiteY31" fmla="*/ 2911475 h 4546600"/>
              <a:gd name="connsiteX32" fmla="*/ 3160667 w 3167762"/>
              <a:gd name="connsiteY32" fmla="*/ 3340100 h 4546600"/>
              <a:gd name="connsiteX33" fmla="*/ 3154317 w 3167762"/>
              <a:gd name="connsiteY33" fmla="*/ 3714750 h 4546600"/>
              <a:gd name="connsiteX34" fmla="*/ 3160667 w 3167762"/>
              <a:gd name="connsiteY34" fmla="*/ 4083050 h 4546600"/>
              <a:gd name="connsiteX35" fmla="*/ 3160667 w 3167762"/>
              <a:gd name="connsiteY35" fmla="*/ 4392737 h 4546600"/>
              <a:gd name="connsiteX36" fmla="*/ 3013154 w 3167762"/>
              <a:gd name="connsiteY36" fmla="*/ 4540250 h 4546600"/>
              <a:gd name="connsiteX37" fmla="*/ 2905081 w 3167762"/>
              <a:gd name="connsiteY37" fmla="*/ 4545806 h 4546600"/>
              <a:gd name="connsiteX38" fmla="*/ 2707436 w 3167762"/>
              <a:gd name="connsiteY38" fmla="*/ 4539456 h 4546600"/>
              <a:gd name="connsiteX39" fmla="*/ 2500268 w 3167762"/>
              <a:gd name="connsiteY39" fmla="*/ 4533900 h 4546600"/>
              <a:gd name="connsiteX40" fmla="*/ 1988299 w 3167762"/>
              <a:gd name="connsiteY40" fmla="*/ 4541838 h 4546600"/>
              <a:gd name="connsiteX41" fmla="*/ 1465218 w 3167762"/>
              <a:gd name="connsiteY41" fmla="*/ 4540250 h 4546600"/>
              <a:gd name="connsiteX42" fmla="*/ 1138987 w 3167762"/>
              <a:gd name="connsiteY42" fmla="*/ 4541044 h 4546600"/>
              <a:gd name="connsiteX43" fmla="*/ 711949 w 3167762"/>
              <a:gd name="connsiteY43" fmla="*/ 4537075 h 4546600"/>
              <a:gd name="connsiteX44" fmla="*/ 287293 w 3167762"/>
              <a:gd name="connsiteY44" fmla="*/ 4546600 h 4546600"/>
              <a:gd name="connsiteX45" fmla="*/ 164930 w 3167762"/>
              <a:gd name="connsiteY45" fmla="*/ 4540250 h 4546600"/>
              <a:gd name="connsiteX46" fmla="*/ 17417 w 3167762"/>
              <a:gd name="connsiteY46" fmla="*/ 4392737 h 4546600"/>
              <a:gd name="connsiteX47" fmla="*/ 15038 w 3167762"/>
              <a:gd name="connsiteY47" fmla="*/ 4171950 h 4546600"/>
              <a:gd name="connsiteX48" fmla="*/ 17419 w 3167762"/>
              <a:gd name="connsiteY48" fmla="*/ 3850481 h 4546600"/>
              <a:gd name="connsiteX49" fmla="*/ 17419 w 3167762"/>
              <a:gd name="connsiteY49" fmla="*/ 3600450 h 4546600"/>
              <a:gd name="connsiteX50" fmla="*/ 15040 w 3167762"/>
              <a:gd name="connsiteY50" fmla="*/ 3217069 h 4546600"/>
              <a:gd name="connsiteX51" fmla="*/ 10276 w 3167762"/>
              <a:gd name="connsiteY51" fmla="*/ 2897981 h 4546600"/>
              <a:gd name="connsiteX52" fmla="*/ 10277 w 3167762"/>
              <a:gd name="connsiteY52" fmla="*/ 2652713 h 4546600"/>
              <a:gd name="connsiteX53" fmla="*/ 7896 w 3167762"/>
              <a:gd name="connsiteY53" fmla="*/ 2374106 h 4546600"/>
              <a:gd name="connsiteX54" fmla="*/ 5514 w 3167762"/>
              <a:gd name="connsiteY54" fmla="*/ 2221706 h 4546600"/>
              <a:gd name="connsiteX55" fmla="*/ 3133 w 3167762"/>
              <a:gd name="connsiteY55" fmla="*/ 1657350 h 4546600"/>
              <a:gd name="connsiteX56" fmla="*/ 752 w 3167762"/>
              <a:gd name="connsiteY56" fmla="*/ 1366838 h 4546600"/>
              <a:gd name="connsiteX57" fmla="*/ 5514 w 3167762"/>
              <a:gd name="connsiteY57" fmla="*/ 1040606 h 4546600"/>
              <a:gd name="connsiteX58" fmla="*/ 12660 w 3167762"/>
              <a:gd name="connsiteY58" fmla="*/ 533401 h 4546600"/>
              <a:gd name="connsiteX59" fmla="*/ 15041 w 3167762"/>
              <a:gd name="connsiteY59" fmla="*/ 276225 h 4546600"/>
              <a:gd name="connsiteX60" fmla="*/ 17417 w 3167762"/>
              <a:gd name="connsiteY60" fmla="*/ 162753 h 4546600"/>
              <a:gd name="connsiteX0" fmla="*/ 17417 w 3167762"/>
              <a:gd name="connsiteY0" fmla="*/ 164340 h 4548187"/>
              <a:gd name="connsiteX1" fmla="*/ 164930 w 3167762"/>
              <a:gd name="connsiteY1" fmla="*/ 16827 h 4548187"/>
              <a:gd name="connsiteX2" fmla="*/ 224114 w 3167762"/>
              <a:gd name="connsiteY2" fmla="*/ 14287 h 4548187"/>
              <a:gd name="connsiteX3" fmla="*/ 350792 w 3167762"/>
              <a:gd name="connsiteY3" fmla="*/ 7144 h 4548187"/>
              <a:gd name="connsiteX4" fmla="*/ 486051 w 3167762"/>
              <a:gd name="connsiteY4" fmla="*/ 9525 h 4548187"/>
              <a:gd name="connsiteX5" fmla="*/ 669407 w 3167762"/>
              <a:gd name="connsiteY5" fmla="*/ 7143 h 4548187"/>
              <a:gd name="connsiteX6" fmla="*/ 874667 w 3167762"/>
              <a:gd name="connsiteY6" fmla="*/ 1587 h 4548187"/>
              <a:gd name="connsiteX7" fmla="*/ 990876 w 3167762"/>
              <a:gd name="connsiteY7" fmla="*/ 2381 h 4548187"/>
              <a:gd name="connsiteX8" fmla="*/ 1293767 w 3167762"/>
              <a:gd name="connsiteY8" fmla="*/ 7937 h 4548187"/>
              <a:gd name="connsiteX9" fmla="*/ 1585867 w 3167762"/>
              <a:gd name="connsiteY9" fmla="*/ 7937 h 4548187"/>
              <a:gd name="connsiteX10" fmla="*/ 1725567 w 3167762"/>
              <a:gd name="connsiteY10" fmla="*/ 14287 h 4548187"/>
              <a:gd name="connsiteX11" fmla="*/ 1862414 w 3167762"/>
              <a:gd name="connsiteY11" fmla="*/ 9525 h 4548187"/>
              <a:gd name="connsiteX12" fmla="*/ 2076726 w 3167762"/>
              <a:gd name="connsiteY12" fmla="*/ 9525 h 4548187"/>
              <a:gd name="connsiteX13" fmla="*/ 2193407 w 3167762"/>
              <a:gd name="connsiteY13" fmla="*/ 7143 h 4548187"/>
              <a:gd name="connsiteX14" fmla="*/ 2357714 w 3167762"/>
              <a:gd name="connsiteY14" fmla="*/ 7143 h 4548187"/>
              <a:gd name="connsiteX15" fmla="*/ 2424067 w 3167762"/>
              <a:gd name="connsiteY15" fmla="*/ 7937 h 4548187"/>
              <a:gd name="connsiteX16" fmla="*/ 2522020 w 3167762"/>
              <a:gd name="connsiteY16" fmla="*/ 0 h 4548187"/>
              <a:gd name="connsiteX17" fmla="*/ 2754267 w 3167762"/>
              <a:gd name="connsiteY17" fmla="*/ 1587 h 4548187"/>
              <a:gd name="connsiteX18" fmla="*/ 3013154 w 3167762"/>
              <a:gd name="connsiteY18" fmla="*/ 16827 h 4548187"/>
              <a:gd name="connsiteX19" fmla="*/ 3160667 w 3167762"/>
              <a:gd name="connsiteY19" fmla="*/ 164340 h 4548187"/>
              <a:gd name="connsiteX20" fmla="*/ 3160195 w 3167762"/>
              <a:gd name="connsiteY20" fmla="*/ 296862 h 4548187"/>
              <a:gd name="connsiteX21" fmla="*/ 3155432 w 3167762"/>
              <a:gd name="connsiteY21" fmla="*/ 358775 h 4548187"/>
              <a:gd name="connsiteX22" fmla="*/ 3160195 w 3167762"/>
              <a:gd name="connsiteY22" fmla="*/ 458787 h 4548187"/>
              <a:gd name="connsiteX23" fmla="*/ 3160667 w 3167762"/>
              <a:gd name="connsiteY23" fmla="*/ 617537 h 4548187"/>
              <a:gd name="connsiteX24" fmla="*/ 3157814 w 3167762"/>
              <a:gd name="connsiteY24" fmla="*/ 708818 h 4548187"/>
              <a:gd name="connsiteX25" fmla="*/ 3160667 w 3167762"/>
              <a:gd name="connsiteY25" fmla="*/ 941387 h 4548187"/>
              <a:gd name="connsiteX26" fmla="*/ 3155909 w 3167762"/>
              <a:gd name="connsiteY26" fmla="*/ 1327943 h 4548187"/>
              <a:gd name="connsiteX27" fmla="*/ 3154318 w 3167762"/>
              <a:gd name="connsiteY27" fmla="*/ 1652587 h 4548187"/>
              <a:gd name="connsiteX28" fmla="*/ 3154318 w 3167762"/>
              <a:gd name="connsiteY28" fmla="*/ 1843087 h 4548187"/>
              <a:gd name="connsiteX29" fmla="*/ 3167017 w 3167762"/>
              <a:gd name="connsiteY29" fmla="*/ 2373312 h 4548187"/>
              <a:gd name="connsiteX30" fmla="*/ 3167018 w 3167762"/>
              <a:gd name="connsiteY30" fmla="*/ 2566987 h 4548187"/>
              <a:gd name="connsiteX31" fmla="*/ 3163842 w 3167762"/>
              <a:gd name="connsiteY31" fmla="*/ 2767012 h 4548187"/>
              <a:gd name="connsiteX32" fmla="*/ 3163842 w 3167762"/>
              <a:gd name="connsiteY32" fmla="*/ 2913062 h 4548187"/>
              <a:gd name="connsiteX33" fmla="*/ 3160667 w 3167762"/>
              <a:gd name="connsiteY33" fmla="*/ 3341687 h 4548187"/>
              <a:gd name="connsiteX34" fmla="*/ 3154317 w 3167762"/>
              <a:gd name="connsiteY34" fmla="*/ 3716337 h 4548187"/>
              <a:gd name="connsiteX35" fmla="*/ 3160667 w 3167762"/>
              <a:gd name="connsiteY35" fmla="*/ 4084637 h 4548187"/>
              <a:gd name="connsiteX36" fmla="*/ 3160667 w 3167762"/>
              <a:gd name="connsiteY36" fmla="*/ 4394324 h 4548187"/>
              <a:gd name="connsiteX37" fmla="*/ 3013154 w 3167762"/>
              <a:gd name="connsiteY37" fmla="*/ 4541837 h 4548187"/>
              <a:gd name="connsiteX38" fmla="*/ 2905081 w 3167762"/>
              <a:gd name="connsiteY38" fmla="*/ 4547393 h 4548187"/>
              <a:gd name="connsiteX39" fmla="*/ 2707436 w 3167762"/>
              <a:gd name="connsiteY39" fmla="*/ 4541043 h 4548187"/>
              <a:gd name="connsiteX40" fmla="*/ 2500268 w 3167762"/>
              <a:gd name="connsiteY40" fmla="*/ 4535487 h 4548187"/>
              <a:gd name="connsiteX41" fmla="*/ 1988299 w 3167762"/>
              <a:gd name="connsiteY41" fmla="*/ 4543425 h 4548187"/>
              <a:gd name="connsiteX42" fmla="*/ 1465218 w 3167762"/>
              <a:gd name="connsiteY42" fmla="*/ 4541837 h 4548187"/>
              <a:gd name="connsiteX43" fmla="*/ 1138987 w 3167762"/>
              <a:gd name="connsiteY43" fmla="*/ 4542631 h 4548187"/>
              <a:gd name="connsiteX44" fmla="*/ 711949 w 3167762"/>
              <a:gd name="connsiteY44" fmla="*/ 4538662 h 4548187"/>
              <a:gd name="connsiteX45" fmla="*/ 287293 w 3167762"/>
              <a:gd name="connsiteY45" fmla="*/ 4548187 h 4548187"/>
              <a:gd name="connsiteX46" fmla="*/ 164930 w 3167762"/>
              <a:gd name="connsiteY46" fmla="*/ 4541837 h 4548187"/>
              <a:gd name="connsiteX47" fmla="*/ 17417 w 3167762"/>
              <a:gd name="connsiteY47" fmla="*/ 4394324 h 4548187"/>
              <a:gd name="connsiteX48" fmla="*/ 15038 w 3167762"/>
              <a:gd name="connsiteY48" fmla="*/ 4173537 h 4548187"/>
              <a:gd name="connsiteX49" fmla="*/ 17419 w 3167762"/>
              <a:gd name="connsiteY49" fmla="*/ 3852068 h 4548187"/>
              <a:gd name="connsiteX50" fmla="*/ 17419 w 3167762"/>
              <a:gd name="connsiteY50" fmla="*/ 3602037 h 4548187"/>
              <a:gd name="connsiteX51" fmla="*/ 15040 w 3167762"/>
              <a:gd name="connsiteY51" fmla="*/ 3218656 h 4548187"/>
              <a:gd name="connsiteX52" fmla="*/ 10276 w 3167762"/>
              <a:gd name="connsiteY52" fmla="*/ 2899568 h 4548187"/>
              <a:gd name="connsiteX53" fmla="*/ 10277 w 3167762"/>
              <a:gd name="connsiteY53" fmla="*/ 2654300 h 4548187"/>
              <a:gd name="connsiteX54" fmla="*/ 7896 w 3167762"/>
              <a:gd name="connsiteY54" fmla="*/ 2375693 h 4548187"/>
              <a:gd name="connsiteX55" fmla="*/ 5514 w 3167762"/>
              <a:gd name="connsiteY55" fmla="*/ 2223293 h 4548187"/>
              <a:gd name="connsiteX56" fmla="*/ 3133 w 3167762"/>
              <a:gd name="connsiteY56" fmla="*/ 1658937 h 4548187"/>
              <a:gd name="connsiteX57" fmla="*/ 752 w 3167762"/>
              <a:gd name="connsiteY57" fmla="*/ 1368425 h 4548187"/>
              <a:gd name="connsiteX58" fmla="*/ 5514 w 3167762"/>
              <a:gd name="connsiteY58" fmla="*/ 1042193 h 4548187"/>
              <a:gd name="connsiteX59" fmla="*/ 12660 w 3167762"/>
              <a:gd name="connsiteY59" fmla="*/ 534988 h 4548187"/>
              <a:gd name="connsiteX60" fmla="*/ 15041 w 3167762"/>
              <a:gd name="connsiteY60" fmla="*/ 277812 h 4548187"/>
              <a:gd name="connsiteX61" fmla="*/ 17417 w 3167762"/>
              <a:gd name="connsiteY61" fmla="*/ 164340 h 454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167762" h="4548187">
                <a:moveTo>
                  <a:pt x="17417" y="164340"/>
                </a:moveTo>
                <a:cubicBezTo>
                  <a:pt x="17417" y="82871"/>
                  <a:pt x="83461" y="16827"/>
                  <a:pt x="164930" y="16827"/>
                </a:cubicBezTo>
                <a:cubicBezTo>
                  <a:pt x="184658" y="15980"/>
                  <a:pt x="204386" y="7991"/>
                  <a:pt x="224114" y="14287"/>
                </a:cubicBezTo>
                <a:lnTo>
                  <a:pt x="350792" y="7144"/>
                </a:lnTo>
                <a:cubicBezTo>
                  <a:pt x="404312" y="5927"/>
                  <a:pt x="403501" y="11642"/>
                  <a:pt x="486051" y="9525"/>
                </a:cubicBezTo>
                <a:lnTo>
                  <a:pt x="669407" y="7143"/>
                </a:lnTo>
                <a:cubicBezTo>
                  <a:pt x="725921" y="-1852"/>
                  <a:pt x="806247" y="3439"/>
                  <a:pt x="874667" y="1587"/>
                </a:cubicBezTo>
                <a:lnTo>
                  <a:pt x="990876" y="2381"/>
                </a:lnTo>
                <a:cubicBezTo>
                  <a:pt x="1091840" y="1852"/>
                  <a:pt x="1192803" y="6085"/>
                  <a:pt x="1293767" y="7937"/>
                </a:cubicBezTo>
                <a:lnTo>
                  <a:pt x="1585867" y="7937"/>
                </a:lnTo>
                <a:lnTo>
                  <a:pt x="1725567" y="14287"/>
                </a:lnTo>
                <a:lnTo>
                  <a:pt x="1862414" y="9525"/>
                </a:lnTo>
                <a:lnTo>
                  <a:pt x="2076726" y="9525"/>
                </a:lnTo>
                <a:lnTo>
                  <a:pt x="2193407" y="7143"/>
                </a:lnTo>
                <a:lnTo>
                  <a:pt x="2357714" y="7143"/>
                </a:lnTo>
                <a:lnTo>
                  <a:pt x="2424067" y="7937"/>
                </a:lnTo>
                <a:lnTo>
                  <a:pt x="2522020" y="0"/>
                </a:lnTo>
                <a:lnTo>
                  <a:pt x="2754267" y="1587"/>
                </a:lnTo>
                <a:lnTo>
                  <a:pt x="3013154" y="16827"/>
                </a:lnTo>
                <a:cubicBezTo>
                  <a:pt x="3094623" y="16827"/>
                  <a:pt x="3160667" y="82871"/>
                  <a:pt x="3160667" y="164340"/>
                </a:cubicBezTo>
                <a:cubicBezTo>
                  <a:pt x="3160510" y="208514"/>
                  <a:pt x="3157971" y="264594"/>
                  <a:pt x="3160195" y="296862"/>
                </a:cubicBezTo>
                <a:cubicBezTo>
                  <a:pt x="3159720" y="330061"/>
                  <a:pt x="3155432" y="331788"/>
                  <a:pt x="3155432" y="358775"/>
                </a:cubicBezTo>
                <a:cubicBezTo>
                  <a:pt x="3155432" y="385762"/>
                  <a:pt x="3159720" y="416454"/>
                  <a:pt x="3160195" y="458787"/>
                </a:cubicBezTo>
                <a:cubicBezTo>
                  <a:pt x="3167418" y="519377"/>
                  <a:pt x="3161064" y="575865"/>
                  <a:pt x="3160667" y="617537"/>
                </a:cubicBezTo>
                <a:cubicBezTo>
                  <a:pt x="3160270" y="659209"/>
                  <a:pt x="3157814" y="654843"/>
                  <a:pt x="3157814" y="708818"/>
                </a:cubicBezTo>
                <a:cubicBezTo>
                  <a:pt x="3157814" y="762793"/>
                  <a:pt x="3160984" y="838200"/>
                  <a:pt x="3160667" y="941387"/>
                </a:cubicBezTo>
                <a:cubicBezTo>
                  <a:pt x="3159874" y="1059788"/>
                  <a:pt x="3156967" y="1209410"/>
                  <a:pt x="3155909" y="1327943"/>
                </a:cubicBezTo>
                <a:cubicBezTo>
                  <a:pt x="3154851" y="1446476"/>
                  <a:pt x="3154583" y="1566730"/>
                  <a:pt x="3154318" y="1652587"/>
                </a:cubicBezTo>
                <a:cubicBezTo>
                  <a:pt x="3153260" y="1741487"/>
                  <a:pt x="3153260" y="1386131"/>
                  <a:pt x="3154318" y="1843087"/>
                </a:cubicBezTo>
                <a:cubicBezTo>
                  <a:pt x="3156435" y="1962679"/>
                  <a:pt x="3164900" y="2252662"/>
                  <a:pt x="3167017" y="2373312"/>
                </a:cubicBezTo>
                <a:cubicBezTo>
                  <a:pt x="3169134" y="2493962"/>
                  <a:pt x="3165960" y="2501370"/>
                  <a:pt x="3167018" y="2566987"/>
                </a:cubicBezTo>
                <a:cubicBezTo>
                  <a:pt x="3168076" y="2632604"/>
                  <a:pt x="3162784" y="2709862"/>
                  <a:pt x="3163842" y="2767012"/>
                </a:cubicBezTo>
                <a:cubicBezTo>
                  <a:pt x="3164900" y="2824162"/>
                  <a:pt x="3165959" y="2816754"/>
                  <a:pt x="3163842" y="2913062"/>
                </a:cubicBezTo>
                <a:cubicBezTo>
                  <a:pt x="3162784" y="3042179"/>
                  <a:pt x="3162784" y="3094281"/>
                  <a:pt x="3160667" y="3341687"/>
                </a:cubicBezTo>
                <a:cubicBezTo>
                  <a:pt x="3157492" y="3476095"/>
                  <a:pt x="3154317" y="3540898"/>
                  <a:pt x="3154317" y="3716337"/>
                </a:cubicBezTo>
                <a:cubicBezTo>
                  <a:pt x="3154317" y="3840162"/>
                  <a:pt x="3159609" y="3971639"/>
                  <a:pt x="3160667" y="4084637"/>
                </a:cubicBezTo>
                <a:cubicBezTo>
                  <a:pt x="3161725" y="4197635"/>
                  <a:pt x="3166203" y="4320505"/>
                  <a:pt x="3160667" y="4394324"/>
                </a:cubicBezTo>
                <a:cubicBezTo>
                  <a:pt x="3160667" y="4475793"/>
                  <a:pt x="3094623" y="4541837"/>
                  <a:pt x="3013154" y="4541837"/>
                </a:cubicBezTo>
                <a:lnTo>
                  <a:pt x="2905081" y="4547393"/>
                </a:lnTo>
                <a:lnTo>
                  <a:pt x="2707436" y="4541043"/>
                </a:lnTo>
                <a:lnTo>
                  <a:pt x="2500268" y="4535487"/>
                </a:lnTo>
                <a:lnTo>
                  <a:pt x="1988299" y="4543425"/>
                </a:lnTo>
                <a:lnTo>
                  <a:pt x="1465218" y="4541837"/>
                </a:lnTo>
                <a:lnTo>
                  <a:pt x="1138987" y="4542631"/>
                </a:lnTo>
                <a:lnTo>
                  <a:pt x="711949" y="4538662"/>
                </a:lnTo>
                <a:lnTo>
                  <a:pt x="287293" y="4548187"/>
                </a:lnTo>
                <a:lnTo>
                  <a:pt x="164930" y="4541837"/>
                </a:lnTo>
                <a:cubicBezTo>
                  <a:pt x="83461" y="4541837"/>
                  <a:pt x="17417" y="4475793"/>
                  <a:pt x="17417" y="4394324"/>
                </a:cubicBezTo>
                <a:lnTo>
                  <a:pt x="15038" y="4173537"/>
                </a:lnTo>
                <a:cubicBezTo>
                  <a:pt x="15832" y="4066381"/>
                  <a:pt x="16625" y="3959224"/>
                  <a:pt x="17419" y="3852068"/>
                </a:cubicBezTo>
                <a:cubicBezTo>
                  <a:pt x="17816" y="3756818"/>
                  <a:pt x="17419" y="4216658"/>
                  <a:pt x="17419" y="3602037"/>
                </a:cubicBezTo>
                <a:cubicBezTo>
                  <a:pt x="17023" y="3496468"/>
                  <a:pt x="16230" y="3335734"/>
                  <a:pt x="15040" y="3218656"/>
                </a:cubicBezTo>
                <a:cubicBezTo>
                  <a:pt x="13850" y="3101578"/>
                  <a:pt x="11070" y="2993627"/>
                  <a:pt x="10276" y="2899568"/>
                </a:cubicBezTo>
                <a:cubicBezTo>
                  <a:pt x="9482" y="2805509"/>
                  <a:pt x="10674" y="2741612"/>
                  <a:pt x="10277" y="2654300"/>
                </a:cubicBezTo>
                <a:cubicBezTo>
                  <a:pt x="9880" y="2566988"/>
                  <a:pt x="8690" y="2447527"/>
                  <a:pt x="7896" y="2375693"/>
                </a:cubicBezTo>
                <a:cubicBezTo>
                  <a:pt x="7102" y="2303859"/>
                  <a:pt x="6308" y="2342752"/>
                  <a:pt x="5514" y="2223293"/>
                </a:cubicBezTo>
                <a:cubicBezTo>
                  <a:pt x="4324" y="2016521"/>
                  <a:pt x="1149" y="2002096"/>
                  <a:pt x="3133" y="1658937"/>
                </a:cubicBezTo>
                <a:cubicBezTo>
                  <a:pt x="2339" y="1516459"/>
                  <a:pt x="-1629" y="1617524"/>
                  <a:pt x="752" y="1368425"/>
                </a:cubicBezTo>
                <a:cubicBezTo>
                  <a:pt x="355" y="1265634"/>
                  <a:pt x="2737" y="1242874"/>
                  <a:pt x="5514" y="1042193"/>
                </a:cubicBezTo>
                <a:cubicBezTo>
                  <a:pt x="5911" y="904477"/>
                  <a:pt x="9883" y="681297"/>
                  <a:pt x="12660" y="534988"/>
                </a:cubicBezTo>
                <a:cubicBezTo>
                  <a:pt x="13851" y="404416"/>
                  <a:pt x="12661" y="340777"/>
                  <a:pt x="15041" y="277812"/>
                </a:cubicBezTo>
                <a:cubicBezTo>
                  <a:pt x="17421" y="260090"/>
                  <a:pt x="12676" y="211806"/>
                  <a:pt x="17417" y="164340"/>
                </a:cubicBezTo>
                <a:close/>
              </a:path>
            </a:pathLst>
          </a:cu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53" name="Rounded Rectangle 2">
            <a:extLst>
              <a:ext uri="{FF2B5EF4-FFF2-40B4-BE49-F238E27FC236}">
                <a16:creationId xmlns:a16="http://schemas.microsoft.com/office/drawing/2014/main" id="{47D0D198-DFCD-98BA-DF83-C1A264726477}"/>
              </a:ext>
            </a:extLst>
          </p:cNvPr>
          <p:cNvSpPr/>
          <p:nvPr/>
        </p:nvSpPr>
        <p:spPr>
          <a:xfrm>
            <a:off x="7556035" y="2740556"/>
            <a:ext cx="2151649" cy="3110071"/>
          </a:xfrm>
          <a:prstGeom prst="roundRect">
            <a:avLst>
              <a:gd name="adj" fmla="val 469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54" name="Icon 36">
            <a:extLst>
              <a:ext uri="{FF2B5EF4-FFF2-40B4-BE49-F238E27FC236}">
                <a16:creationId xmlns:a16="http://schemas.microsoft.com/office/drawing/2014/main" id="{FECCC5FC-8AB9-99F9-9A5B-B244E54F6088}"/>
              </a:ext>
            </a:extLst>
          </p:cNvPr>
          <p:cNvSpPr/>
          <p:nvPr/>
        </p:nvSpPr>
        <p:spPr>
          <a:xfrm rot="21540000">
            <a:off x="7522412" y="2771149"/>
            <a:ext cx="2160967" cy="3086913"/>
          </a:xfrm>
          <a:custGeom>
            <a:avLst/>
            <a:gdLst>
              <a:gd name="connsiteX0" fmla="*/ 0 w 3143250"/>
              <a:gd name="connsiteY0" fmla="*/ 147513 h 4525010"/>
              <a:gd name="connsiteX1" fmla="*/ 147513 w 3143250"/>
              <a:gd name="connsiteY1" fmla="*/ 0 h 4525010"/>
              <a:gd name="connsiteX2" fmla="*/ 2995737 w 3143250"/>
              <a:gd name="connsiteY2" fmla="*/ 0 h 4525010"/>
              <a:gd name="connsiteX3" fmla="*/ 3143250 w 3143250"/>
              <a:gd name="connsiteY3" fmla="*/ 147513 h 4525010"/>
              <a:gd name="connsiteX4" fmla="*/ 3143250 w 3143250"/>
              <a:gd name="connsiteY4" fmla="*/ 4377497 h 4525010"/>
              <a:gd name="connsiteX5" fmla="*/ 2995737 w 3143250"/>
              <a:gd name="connsiteY5" fmla="*/ 4525010 h 4525010"/>
              <a:gd name="connsiteX6" fmla="*/ 147513 w 3143250"/>
              <a:gd name="connsiteY6" fmla="*/ 4525010 h 4525010"/>
              <a:gd name="connsiteX7" fmla="*/ 0 w 3143250"/>
              <a:gd name="connsiteY7" fmla="*/ 4377497 h 4525010"/>
              <a:gd name="connsiteX8" fmla="*/ 0 w 3143250"/>
              <a:gd name="connsiteY8" fmla="*/ 147513 h 4525010"/>
              <a:gd name="connsiteX0" fmla="*/ 0 w 3143250"/>
              <a:gd name="connsiteY0" fmla="*/ 150053 h 4527550"/>
              <a:gd name="connsiteX1" fmla="*/ 147513 w 3143250"/>
              <a:gd name="connsiteY1" fmla="*/ 2540 h 4527550"/>
              <a:gd name="connsiteX2" fmla="*/ 361950 w 3143250"/>
              <a:gd name="connsiteY2" fmla="*/ 0 h 4527550"/>
              <a:gd name="connsiteX3" fmla="*/ 2995737 w 3143250"/>
              <a:gd name="connsiteY3" fmla="*/ 2540 h 4527550"/>
              <a:gd name="connsiteX4" fmla="*/ 3143250 w 3143250"/>
              <a:gd name="connsiteY4" fmla="*/ 150053 h 4527550"/>
              <a:gd name="connsiteX5" fmla="*/ 3143250 w 3143250"/>
              <a:gd name="connsiteY5" fmla="*/ 4380037 h 4527550"/>
              <a:gd name="connsiteX6" fmla="*/ 2995737 w 3143250"/>
              <a:gd name="connsiteY6" fmla="*/ 4527550 h 4527550"/>
              <a:gd name="connsiteX7" fmla="*/ 147513 w 3143250"/>
              <a:gd name="connsiteY7" fmla="*/ 4527550 h 4527550"/>
              <a:gd name="connsiteX8" fmla="*/ 0 w 3143250"/>
              <a:gd name="connsiteY8" fmla="*/ 4380037 h 4527550"/>
              <a:gd name="connsiteX9" fmla="*/ 0 w 3143250"/>
              <a:gd name="connsiteY9" fmla="*/ 150053 h 4527550"/>
              <a:gd name="connsiteX0" fmla="*/ 0 w 3143250"/>
              <a:gd name="connsiteY0" fmla="*/ 154891 h 4532388"/>
              <a:gd name="connsiteX1" fmla="*/ 147513 w 3143250"/>
              <a:gd name="connsiteY1" fmla="*/ 7378 h 4532388"/>
              <a:gd name="connsiteX2" fmla="*/ 361950 w 3143250"/>
              <a:gd name="connsiteY2" fmla="*/ 4838 h 4532388"/>
              <a:gd name="connsiteX3" fmla="*/ 2995737 w 3143250"/>
              <a:gd name="connsiteY3" fmla="*/ 7378 h 4532388"/>
              <a:gd name="connsiteX4" fmla="*/ 3143250 w 3143250"/>
              <a:gd name="connsiteY4" fmla="*/ 154891 h 4532388"/>
              <a:gd name="connsiteX5" fmla="*/ 3143250 w 3143250"/>
              <a:gd name="connsiteY5" fmla="*/ 4384875 h 4532388"/>
              <a:gd name="connsiteX6" fmla="*/ 2995737 w 3143250"/>
              <a:gd name="connsiteY6" fmla="*/ 4532388 h 4532388"/>
              <a:gd name="connsiteX7" fmla="*/ 147513 w 3143250"/>
              <a:gd name="connsiteY7" fmla="*/ 4532388 h 4532388"/>
              <a:gd name="connsiteX8" fmla="*/ 0 w 3143250"/>
              <a:gd name="connsiteY8" fmla="*/ 4384875 h 4532388"/>
              <a:gd name="connsiteX9" fmla="*/ 0 w 3143250"/>
              <a:gd name="connsiteY9" fmla="*/ 154891 h 4532388"/>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2995737 w 3143250"/>
              <a:gd name="connsiteY4" fmla="*/ 15252 h 4540262"/>
              <a:gd name="connsiteX5" fmla="*/ 3143250 w 3143250"/>
              <a:gd name="connsiteY5" fmla="*/ 162765 h 4540262"/>
              <a:gd name="connsiteX6" fmla="*/ 3143250 w 3143250"/>
              <a:gd name="connsiteY6" fmla="*/ 4392749 h 4540262"/>
              <a:gd name="connsiteX7" fmla="*/ 2995737 w 3143250"/>
              <a:gd name="connsiteY7" fmla="*/ 4540262 h 4540262"/>
              <a:gd name="connsiteX8" fmla="*/ 147513 w 3143250"/>
              <a:gd name="connsiteY8" fmla="*/ 4540262 h 4540262"/>
              <a:gd name="connsiteX9" fmla="*/ 0 w 3143250"/>
              <a:gd name="connsiteY9" fmla="*/ 4392749 h 4540262"/>
              <a:gd name="connsiteX10" fmla="*/ 0 w 3143250"/>
              <a:gd name="connsiteY10"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2995737 w 3143250"/>
              <a:gd name="connsiteY5" fmla="*/ 15252 h 4540262"/>
              <a:gd name="connsiteX6" fmla="*/ 3143250 w 3143250"/>
              <a:gd name="connsiteY6" fmla="*/ 162765 h 4540262"/>
              <a:gd name="connsiteX7" fmla="*/ 3143250 w 3143250"/>
              <a:gd name="connsiteY7" fmla="*/ 4392749 h 4540262"/>
              <a:gd name="connsiteX8" fmla="*/ 2995737 w 3143250"/>
              <a:gd name="connsiteY8" fmla="*/ 4540262 h 4540262"/>
              <a:gd name="connsiteX9" fmla="*/ 147513 w 3143250"/>
              <a:gd name="connsiteY9" fmla="*/ 4540262 h 4540262"/>
              <a:gd name="connsiteX10" fmla="*/ 0 w 3143250"/>
              <a:gd name="connsiteY10" fmla="*/ 4392749 h 4540262"/>
              <a:gd name="connsiteX11" fmla="*/ 0 w 3143250"/>
              <a:gd name="connsiteY11"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2995737 w 3143250"/>
              <a:gd name="connsiteY6" fmla="*/ 15252 h 4540262"/>
              <a:gd name="connsiteX7" fmla="*/ 3143250 w 3143250"/>
              <a:gd name="connsiteY7" fmla="*/ 162765 h 4540262"/>
              <a:gd name="connsiteX8" fmla="*/ 3143250 w 3143250"/>
              <a:gd name="connsiteY8" fmla="*/ 4392749 h 4540262"/>
              <a:gd name="connsiteX9" fmla="*/ 2995737 w 3143250"/>
              <a:gd name="connsiteY9" fmla="*/ 4540262 h 4540262"/>
              <a:gd name="connsiteX10" fmla="*/ 147513 w 3143250"/>
              <a:gd name="connsiteY10" fmla="*/ 4540262 h 4540262"/>
              <a:gd name="connsiteX11" fmla="*/ 0 w 3143250"/>
              <a:gd name="connsiteY11" fmla="*/ 4392749 h 4540262"/>
              <a:gd name="connsiteX12" fmla="*/ 0 w 3143250"/>
              <a:gd name="connsiteY12"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995737 w 3143250"/>
              <a:gd name="connsiteY7" fmla="*/ 15252 h 4540262"/>
              <a:gd name="connsiteX8" fmla="*/ 3143250 w 3143250"/>
              <a:gd name="connsiteY8" fmla="*/ 162765 h 4540262"/>
              <a:gd name="connsiteX9" fmla="*/ 3143250 w 3143250"/>
              <a:gd name="connsiteY9" fmla="*/ 4392749 h 4540262"/>
              <a:gd name="connsiteX10" fmla="*/ 2995737 w 3143250"/>
              <a:gd name="connsiteY10" fmla="*/ 4540262 h 4540262"/>
              <a:gd name="connsiteX11" fmla="*/ 147513 w 3143250"/>
              <a:gd name="connsiteY11" fmla="*/ 4540262 h 4540262"/>
              <a:gd name="connsiteX12" fmla="*/ 0 w 3143250"/>
              <a:gd name="connsiteY12" fmla="*/ 4392749 h 4540262"/>
              <a:gd name="connsiteX13" fmla="*/ 0 w 3143250"/>
              <a:gd name="connsiteY13"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995737 w 3143250"/>
              <a:gd name="connsiteY8" fmla="*/ 15252 h 4540262"/>
              <a:gd name="connsiteX9" fmla="*/ 3143250 w 3143250"/>
              <a:gd name="connsiteY9" fmla="*/ 162765 h 4540262"/>
              <a:gd name="connsiteX10" fmla="*/ 3143250 w 3143250"/>
              <a:gd name="connsiteY10" fmla="*/ 4392749 h 4540262"/>
              <a:gd name="connsiteX11" fmla="*/ 2995737 w 3143250"/>
              <a:gd name="connsiteY11" fmla="*/ 4540262 h 4540262"/>
              <a:gd name="connsiteX12" fmla="*/ 147513 w 3143250"/>
              <a:gd name="connsiteY12" fmla="*/ 4540262 h 4540262"/>
              <a:gd name="connsiteX13" fmla="*/ 0 w 3143250"/>
              <a:gd name="connsiteY13" fmla="*/ 4392749 h 4540262"/>
              <a:gd name="connsiteX14" fmla="*/ 0 w 3143250"/>
              <a:gd name="connsiteY14"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43250 w 3143250"/>
              <a:gd name="connsiteY11" fmla="*/ 4392749 h 4540262"/>
              <a:gd name="connsiteX12" fmla="*/ 2995737 w 3143250"/>
              <a:gd name="connsiteY12" fmla="*/ 4540262 h 4540262"/>
              <a:gd name="connsiteX13" fmla="*/ 147513 w 3143250"/>
              <a:gd name="connsiteY13" fmla="*/ 4540262 h 4540262"/>
              <a:gd name="connsiteX14" fmla="*/ 0 w 3143250"/>
              <a:gd name="connsiteY14" fmla="*/ 4392749 h 4540262"/>
              <a:gd name="connsiteX15" fmla="*/ 0 w 3143250"/>
              <a:gd name="connsiteY15"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36900 w 3143250"/>
              <a:gd name="connsiteY11" fmla="*/ 349262 h 4540262"/>
              <a:gd name="connsiteX12" fmla="*/ 3143250 w 3143250"/>
              <a:gd name="connsiteY12" fmla="*/ 4392749 h 4540262"/>
              <a:gd name="connsiteX13" fmla="*/ 2995737 w 3143250"/>
              <a:gd name="connsiteY13" fmla="*/ 4540262 h 4540262"/>
              <a:gd name="connsiteX14" fmla="*/ 147513 w 3143250"/>
              <a:gd name="connsiteY14" fmla="*/ 4540262 h 4540262"/>
              <a:gd name="connsiteX15" fmla="*/ 0 w 3143250"/>
              <a:gd name="connsiteY15" fmla="*/ 4392749 h 4540262"/>
              <a:gd name="connsiteX16" fmla="*/ 0 w 3143250"/>
              <a:gd name="connsiteY1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4392749 h 4540262"/>
              <a:gd name="connsiteX14" fmla="*/ 2995737 w 3154416"/>
              <a:gd name="connsiteY14" fmla="*/ 4540262 h 4540262"/>
              <a:gd name="connsiteX15" fmla="*/ 147513 w 3154416"/>
              <a:gd name="connsiteY15" fmla="*/ 4540262 h 4540262"/>
              <a:gd name="connsiteX16" fmla="*/ 0 w 3154416"/>
              <a:gd name="connsiteY16" fmla="*/ 4392749 h 4540262"/>
              <a:gd name="connsiteX17" fmla="*/ 0 w 3154416"/>
              <a:gd name="connsiteY17"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0 w 3154177"/>
              <a:gd name="connsiteY14" fmla="*/ 4392749 h 4540262"/>
              <a:gd name="connsiteX15" fmla="*/ 2995737 w 3154177"/>
              <a:gd name="connsiteY15" fmla="*/ 4540262 h 4540262"/>
              <a:gd name="connsiteX16" fmla="*/ 147513 w 3154177"/>
              <a:gd name="connsiteY16" fmla="*/ 4540262 h 4540262"/>
              <a:gd name="connsiteX17" fmla="*/ 0 w 3154177"/>
              <a:gd name="connsiteY17" fmla="*/ 4392749 h 4540262"/>
              <a:gd name="connsiteX18" fmla="*/ 0 w 3154177"/>
              <a:gd name="connsiteY18"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1 w 3154177"/>
              <a:gd name="connsiteY14" fmla="*/ 1308112 h 4540262"/>
              <a:gd name="connsiteX15" fmla="*/ 3143250 w 3154177"/>
              <a:gd name="connsiteY15" fmla="*/ 4392749 h 4540262"/>
              <a:gd name="connsiteX16" fmla="*/ 2995737 w 3154177"/>
              <a:gd name="connsiteY16" fmla="*/ 4540262 h 4540262"/>
              <a:gd name="connsiteX17" fmla="*/ 147513 w 3154177"/>
              <a:gd name="connsiteY17" fmla="*/ 4540262 h 4540262"/>
              <a:gd name="connsiteX18" fmla="*/ 0 w 3154177"/>
              <a:gd name="connsiteY18" fmla="*/ 4392749 h 4540262"/>
              <a:gd name="connsiteX19" fmla="*/ 0 w 3154177"/>
              <a:gd name="connsiteY19" fmla="*/ 162765 h 4540262"/>
              <a:gd name="connsiteX0" fmla="*/ 0 w 3152281"/>
              <a:gd name="connsiteY0" fmla="*/ 162765 h 4540262"/>
              <a:gd name="connsiteX1" fmla="*/ 147513 w 3152281"/>
              <a:gd name="connsiteY1" fmla="*/ 15252 h 4540262"/>
              <a:gd name="connsiteX2" fmla="*/ 361950 w 3152281"/>
              <a:gd name="connsiteY2" fmla="*/ 12712 h 4540262"/>
              <a:gd name="connsiteX3" fmla="*/ 857250 w 3152281"/>
              <a:gd name="connsiteY3" fmla="*/ 12 h 4540262"/>
              <a:gd name="connsiteX4" fmla="*/ 1276350 w 3152281"/>
              <a:gd name="connsiteY4" fmla="*/ 6362 h 4540262"/>
              <a:gd name="connsiteX5" fmla="*/ 1568450 w 3152281"/>
              <a:gd name="connsiteY5" fmla="*/ 6362 h 4540262"/>
              <a:gd name="connsiteX6" fmla="*/ 1708150 w 3152281"/>
              <a:gd name="connsiteY6" fmla="*/ 12712 h 4540262"/>
              <a:gd name="connsiteX7" fmla="*/ 2406650 w 3152281"/>
              <a:gd name="connsiteY7" fmla="*/ 6362 h 4540262"/>
              <a:gd name="connsiteX8" fmla="*/ 2736850 w 3152281"/>
              <a:gd name="connsiteY8" fmla="*/ 12 h 4540262"/>
              <a:gd name="connsiteX9" fmla="*/ 2995737 w 3152281"/>
              <a:gd name="connsiteY9" fmla="*/ 15252 h 4540262"/>
              <a:gd name="connsiteX10" fmla="*/ 3143250 w 3152281"/>
              <a:gd name="connsiteY10" fmla="*/ 162765 h 4540262"/>
              <a:gd name="connsiteX11" fmla="*/ 3136900 w 3152281"/>
              <a:gd name="connsiteY11" fmla="*/ 349262 h 4540262"/>
              <a:gd name="connsiteX12" fmla="*/ 3143250 w 3152281"/>
              <a:gd name="connsiteY12" fmla="*/ 615962 h 4540262"/>
              <a:gd name="connsiteX13" fmla="*/ 3143250 w 3152281"/>
              <a:gd name="connsiteY13" fmla="*/ 939812 h 4540262"/>
              <a:gd name="connsiteX14" fmla="*/ 3143251 w 3152281"/>
              <a:gd name="connsiteY14" fmla="*/ 1308112 h 4540262"/>
              <a:gd name="connsiteX15" fmla="*/ 3136901 w 3152281"/>
              <a:gd name="connsiteY15" fmla="*/ 1651012 h 4540262"/>
              <a:gd name="connsiteX16" fmla="*/ 3143250 w 3152281"/>
              <a:gd name="connsiteY16" fmla="*/ 4392749 h 4540262"/>
              <a:gd name="connsiteX17" fmla="*/ 2995737 w 3152281"/>
              <a:gd name="connsiteY17" fmla="*/ 4540262 h 4540262"/>
              <a:gd name="connsiteX18" fmla="*/ 147513 w 3152281"/>
              <a:gd name="connsiteY18" fmla="*/ 4540262 h 4540262"/>
              <a:gd name="connsiteX19" fmla="*/ 0 w 3152281"/>
              <a:gd name="connsiteY19" fmla="*/ 4392749 h 4540262"/>
              <a:gd name="connsiteX20" fmla="*/ 0 w 3152281"/>
              <a:gd name="connsiteY20" fmla="*/ 162765 h 4540262"/>
              <a:gd name="connsiteX0" fmla="*/ 0 w 3152465"/>
              <a:gd name="connsiteY0" fmla="*/ 162765 h 4540262"/>
              <a:gd name="connsiteX1" fmla="*/ 147513 w 3152465"/>
              <a:gd name="connsiteY1" fmla="*/ 15252 h 4540262"/>
              <a:gd name="connsiteX2" fmla="*/ 361950 w 3152465"/>
              <a:gd name="connsiteY2" fmla="*/ 12712 h 4540262"/>
              <a:gd name="connsiteX3" fmla="*/ 857250 w 3152465"/>
              <a:gd name="connsiteY3" fmla="*/ 12 h 4540262"/>
              <a:gd name="connsiteX4" fmla="*/ 1276350 w 3152465"/>
              <a:gd name="connsiteY4" fmla="*/ 6362 h 4540262"/>
              <a:gd name="connsiteX5" fmla="*/ 1568450 w 3152465"/>
              <a:gd name="connsiteY5" fmla="*/ 6362 h 4540262"/>
              <a:gd name="connsiteX6" fmla="*/ 1708150 w 3152465"/>
              <a:gd name="connsiteY6" fmla="*/ 12712 h 4540262"/>
              <a:gd name="connsiteX7" fmla="*/ 2406650 w 3152465"/>
              <a:gd name="connsiteY7" fmla="*/ 6362 h 4540262"/>
              <a:gd name="connsiteX8" fmla="*/ 2736850 w 3152465"/>
              <a:gd name="connsiteY8" fmla="*/ 12 h 4540262"/>
              <a:gd name="connsiteX9" fmla="*/ 2995737 w 3152465"/>
              <a:gd name="connsiteY9" fmla="*/ 15252 h 4540262"/>
              <a:gd name="connsiteX10" fmla="*/ 3143250 w 3152465"/>
              <a:gd name="connsiteY10" fmla="*/ 162765 h 4540262"/>
              <a:gd name="connsiteX11" fmla="*/ 3136900 w 3152465"/>
              <a:gd name="connsiteY11" fmla="*/ 349262 h 4540262"/>
              <a:gd name="connsiteX12" fmla="*/ 3143250 w 3152465"/>
              <a:gd name="connsiteY12" fmla="*/ 615962 h 4540262"/>
              <a:gd name="connsiteX13" fmla="*/ 3143250 w 3152465"/>
              <a:gd name="connsiteY13" fmla="*/ 939812 h 4540262"/>
              <a:gd name="connsiteX14" fmla="*/ 3143251 w 3152465"/>
              <a:gd name="connsiteY14" fmla="*/ 1308112 h 4540262"/>
              <a:gd name="connsiteX15" fmla="*/ 3136901 w 3152465"/>
              <a:gd name="connsiteY15" fmla="*/ 1651012 h 4540262"/>
              <a:gd name="connsiteX16" fmla="*/ 3136901 w 3152465"/>
              <a:gd name="connsiteY16" fmla="*/ 1841512 h 4540262"/>
              <a:gd name="connsiteX17" fmla="*/ 3143250 w 3152465"/>
              <a:gd name="connsiteY17" fmla="*/ 4392749 h 4540262"/>
              <a:gd name="connsiteX18" fmla="*/ 2995737 w 3152465"/>
              <a:gd name="connsiteY18" fmla="*/ 4540262 h 4540262"/>
              <a:gd name="connsiteX19" fmla="*/ 147513 w 3152465"/>
              <a:gd name="connsiteY19" fmla="*/ 4540262 h 4540262"/>
              <a:gd name="connsiteX20" fmla="*/ 0 w 3152465"/>
              <a:gd name="connsiteY20" fmla="*/ 4392749 h 4540262"/>
              <a:gd name="connsiteX21" fmla="*/ 0 w 3152465"/>
              <a:gd name="connsiteY21" fmla="*/ 162765 h 4540262"/>
              <a:gd name="connsiteX0" fmla="*/ 0 w 3156872"/>
              <a:gd name="connsiteY0" fmla="*/ 162765 h 4540262"/>
              <a:gd name="connsiteX1" fmla="*/ 147513 w 3156872"/>
              <a:gd name="connsiteY1" fmla="*/ 15252 h 4540262"/>
              <a:gd name="connsiteX2" fmla="*/ 361950 w 3156872"/>
              <a:gd name="connsiteY2" fmla="*/ 12712 h 4540262"/>
              <a:gd name="connsiteX3" fmla="*/ 857250 w 3156872"/>
              <a:gd name="connsiteY3" fmla="*/ 12 h 4540262"/>
              <a:gd name="connsiteX4" fmla="*/ 1276350 w 3156872"/>
              <a:gd name="connsiteY4" fmla="*/ 6362 h 4540262"/>
              <a:gd name="connsiteX5" fmla="*/ 1568450 w 3156872"/>
              <a:gd name="connsiteY5" fmla="*/ 6362 h 4540262"/>
              <a:gd name="connsiteX6" fmla="*/ 1708150 w 3156872"/>
              <a:gd name="connsiteY6" fmla="*/ 12712 h 4540262"/>
              <a:gd name="connsiteX7" fmla="*/ 2406650 w 3156872"/>
              <a:gd name="connsiteY7" fmla="*/ 6362 h 4540262"/>
              <a:gd name="connsiteX8" fmla="*/ 2736850 w 3156872"/>
              <a:gd name="connsiteY8" fmla="*/ 12 h 4540262"/>
              <a:gd name="connsiteX9" fmla="*/ 2995737 w 3156872"/>
              <a:gd name="connsiteY9" fmla="*/ 15252 h 4540262"/>
              <a:gd name="connsiteX10" fmla="*/ 3143250 w 3156872"/>
              <a:gd name="connsiteY10" fmla="*/ 162765 h 4540262"/>
              <a:gd name="connsiteX11" fmla="*/ 3136900 w 3156872"/>
              <a:gd name="connsiteY11" fmla="*/ 349262 h 4540262"/>
              <a:gd name="connsiteX12" fmla="*/ 3143250 w 3156872"/>
              <a:gd name="connsiteY12" fmla="*/ 615962 h 4540262"/>
              <a:gd name="connsiteX13" fmla="*/ 3143250 w 3156872"/>
              <a:gd name="connsiteY13" fmla="*/ 939812 h 4540262"/>
              <a:gd name="connsiteX14" fmla="*/ 3143251 w 3156872"/>
              <a:gd name="connsiteY14" fmla="*/ 1308112 h 4540262"/>
              <a:gd name="connsiteX15" fmla="*/ 3136901 w 3156872"/>
              <a:gd name="connsiteY15" fmla="*/ 1651012 h 4540262"/>
              <a:gd name="connsiteX16" fmla="*/ 3136901 w 3156872"/>
              <a:gd name="connsiteY16" fmla="*/ 1841512 h 4540262"/>
              <a:gd name="connsiteX17" fmla="*/ 3149601 w 3156872"/>
              <a:gd name="connsiteY17" fmla="*/ 2565412 h 4540262"/>
              <a:gd name="connsiteX18" fmla="*/ 3143250 w 3156872"/>
              <a:gd name="connsiteY18" fmla="*/ 4392749 h 4540262"/>
              <a:gd name="connsiteX19" fmla="*/ 2995737 w 3156872"/>
              <a:gd name="connsiteY19" fmla="*/ 4540262 h 4540262"/>
              <a:gd name="connsiteX20" fmla="*/ 147513 w 3156872"/>
              <a:gd name="connsiteY20" fmla="*/ 4540262 h 4540262"/>
              <a:gd name="connsiteX21" fmla="*/ 0 w 3156872"/>
              <a:gd name="connsiteY21" fmla="*/ 4392749 h 4540262"/>
              <a:gd name="connsiteX22" fmla="*/ 0 w 3156872"/>
              <a:gd name="connsiteY22" fmla="*/ 162765 h 4540262"/>
              <a:gd name="connsiteX0" fmla="*/ 0 w 3156264"/>
              <a:gd name="connsiteY0" fmla="*/ 162765 h 4540262"/>
              <a:gd name="connsiteX1" fmla="*/ 147513 w 3156264"/>
              <a:gd name="connsiteY1" fmla="*/ 15252 h 4540262"/>
              <a:gd name="connsiteX2" fmla="*/ 361950 w 3156264"/>
              <a:gd name="connsiteY2" fmla="*/ 12712 h 4540262"/>
              <a:gd name="connsiteX3" fmla="*/ 857250 w 3156264"/>
              <a:gd name="connsiteY3" fmla="*/ 12 h 4540262"/>
              <a:gd name="connsiteX4" fmla="*/ 1276350 w 3156264"/>
              <a:gd name="connsiteY4" fmla="*/ 6362 h 4540262"/>
              <a:gd name="connsiteX5" fmla="*/ 1568450 w 3156264"/>
              <a:gd name="connsiteY5" fmla="*/ 6362 h 4540262"/>
              <a:gd name="connsiteX6" fmla="*/ 1708150 w 3156264"/>
              <a:gd name="connsiteY6" fmla="*/ 12712 h 4540262"/>
              <a:gd name="connsiteX7" fmla="*/ 2406650 w 3156264"/>
              <a:gd name="connsiteY7" fmla="*/ 6362 h 4540262"/>
              <a:gd name="connsiteX8" fmla="*/ 2736850 w 3156264"/>
              <a:gd name="connsiteY8" fmla="*/ 12 h 4540262"/>
              <a:gd name="connsiteX9" fmla="*/ 2995737 w 3156264"/>
              <a:gd name="connsiteY9" fmla="*/ 15252 h 4540262"/>
              <a:gd name="connsiteX10" fmla="*/ 3143250 w 3156264"/>
              <a:gd name="connsiteY10" fmla="*/ 162765 h 4540262"/>
              <a:gd name="connsiteX11" fmla="*/ 3136900 w 3156264"/>
              <a:gd name="connsiteY11" fmla="*/ 349262 h 4540262"/>
              <a:gd name="connsiteX12" fmla="*/ 3143250 w 3156264"/>
              <a:gd name="connsiteY12" fmla="*/ 615962 h 4540262"/>
              <a:gd name="connsiteX13" fmla="*/ 3143250 w 3156264"/>
              <a:gd name="connsiteY13" fmla="*/ 939812 h 4540262"/>
              <a:gd name="connsiteX14" fmla="*/ 3143251 w 3156264"/>
              <a:gd name="connsiteY14" fmla="*/ 1308112 h 4540262"/>
              <a:gd name="connsiteX15" fmla="*/ 3136901 w 3156264"/>
              <a:gd name="connsiteY15" fmla="*/ 1651012 h 4540262"/>
              <a:gd name="connsiteX16" fmla="*/ 3136901 w 3156264"/>
              <a:gd name="connsiteY16" fmla="*/ 1841512 h 4540262"/>
              <a:gd name="connsiteX17" fmla="*/ 3149600 w 3156264"/>
              <a:gd name="connsiteY17" fmla="*/ 2368562 h 4540262"/>
              <a:gd name="connsiteX18" fmla="*/ 3149601 w 3156264"/>
              <a:gd name="connsiteY18" fmla="*/ 2565412 h 4540262"/>
              <a:gd name="connsiteX19" fmla="*/ 3143250 w 3156264"/>
              <a:gd name="connsiteY19" fmla="*/ 4392749 h 4540262"/>
              <a:gd name="connsiteX20" fmla="*/ 2995737 w 3156264"/>
              <a:gd name="connsiteY20" fmla="*/ 4540262 h 4540262"/>
              <a:gd name="connsiteX21" fmla="*/ 147513 w 3156264"/>
              <a:gd name="connsiteY21" fmla="*/ 4540262 h 4540262"/>
              <a:gd name="connsiteX22" fmla="*/ 0 w 3156264"/>
              <a:gd name="connsiteY22" fmla="*/ 4392749 h 4540262"/>
              <a:gd name="connsiteX23" fmla="*/ 0 w 3156264"/>
              <a:gd name="connsiteY23" fmla="*/ 162765 h 4540262"/>
              <a:gd name="connsiteX0" fmla="*/ 0 w 3159236"/>
              <a:gd name="connsiteY0" fmla="*/ 162765 h 4540262"/>
              <a:gd name="connsiteX1" fmla="*/ 147513 w 3159236"/>
              <a:gd name="connsiteY1" fmla="*/ 15252 h 4540262"/>
              <a:gd name="connsiteX2" fmla="*/ 361950 w 3159236"/>
              <a:gd name="connsiteY2" fmla="*/ 12712 h 4540262"/>
              <a:gd name="connsiteX3" fmla="*/ 857250 w 3159236"/>
              <a:gd name="connsiteY3" fmla="*/ 12 h 4540262"/>
              <a:gd name="connsiteX4" fmla="*/ 1276350 w 3159236"/>
              <a:gd name="connsiteY4" fmla="*/ 6362 h 4540262"/>
              <a:gd name="connsiteX5" fmla="*/ 1568450 w 3159236"/>
              <a:gd name="connsiteY5" fmla="*/ 6362 h 4540262"/>
              <a:gd name="connsiteX6" fmla="*/ 1708150 w 3159236"/>
              <a:gd name="connsiteY6" fmla="*/ 12712 h 4540262"/>
              <a:gd name="connsiteX7" fmla="*/ 2406650 w 3159236"/>
              <a:gd name="connsiteY7" fmla="*/ 6362 h 4540262"/>
              <a:gd name="connsiteX8" fmla="*/ 2736850 w 3159236"/>
              <a:gd name="connsiteY8" fmla="*/ 12 h 4540262"/>
              <a:gd name="connsiteX9" fmla="*/ 2995737 w 3159236"/>
              <a:gd name="connsiteY9" fmla="*/ 15252 h 4540262"/>
              <a:gd name="connsiteX10" fmla="*/ 3143250 w 3159236"/>
              <a:gd name="connsiteY10" fmla="*/ 162765 h 4540262"/>
              <a:gd name="connsiteX11" fmla="*/ 3136900 w 3159236"/>
              <a:gd name="connsiteY11" fmla="*/ 349262 h 4540262"/>
              <a:gd name="connsiteX12" fmla="*/ 3143250 w 3159236"/>
              <a:gd name="connsiteY12" fmla="*/ 615962 h 4540262"/>
              <a:gd name="connsiteX13" fmla="*/ 3143250 w 3159236"/>
              <a:gd name="connsiteY13" fmla="*/ 939812 h 4540262"/>
              <a:gd name="connsiteX14" fmla="*/ 3143251 w 3159236"/>
              <a:gd name="connsiteY14" fmla="*/ 1308112 h 4540262"/>
              <a:gd name="connsiteX15" fmla="*/ 3136901 w 3159236"/>
              <a:gd name="connsiteY15" fmla="*/ 1651012 h 4540262"/>
              <a:gd name="connsiteX16" fmla="*/ 3136901 w 3159236"/>
              <a:gd name="connsiteY16" fmla="*/ 1841512 h 4540262"/>
              <a:gd name="connsiteX17" fmla="*/ 3149600 w 3159236"/>
              <a:gd name="connsiteY17" fmla="*/ 2368562 h 4540262"/>
              <a:gd name="connsiteX18" fmla="*/ 3149601 w 3159236"/>
              <a:gd name="connsiteY18" fmla="*/ 2565412 h 4540262"/>
              <a:gd name="connsiteX19" fmla="*/ 3155950 w 3159236"/>
              <a:gd name="connsiteY19" fmla="*/ 2908312 h 4540262"/>
              <a:gd name="connsiteX20" fmla="*/ 3143250 w 3159236"/>
              <a:gd name="connsiteY20" fmla="*/ 4392749 h 4540262"/>
              <a:gd name="connsiteX21" fmla="*/ 2995737 w 3159236"/>
              <a:gd name="connsiteY21" fmla="*/ 4540262 h 4540262"/>
              <a:gd name="connsiteX22" fmla="*/ 147513 w 3159236"/>
              <a:gd name="connsiteY22" fmla="*/ 4540262 h 4540262"/>
              <a:gd name="connsiteX23" fmla="*/ 0 w 3159236"/>
              <a:gd name="connsiteY23" fmla="*/ 4392749 h 4540262"/>
              <a:gd name="connsiteX24" fmla="*/ 0 w 3159236"/>
              <a:gd name="connsiteY24"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43250 w 3156068"/>
              <a:gd name="connsiteY21" fmla="*/ 4392749 h 4540262"/>
              <a:gd name="connsiteX22" fmla="*/ 2995737 w 3156068"/>
              <a:gd name="connsiteY22" fmla="*/ 4540262 h 4540262"/>
              <a:gd name="connsiteX23" fmla="*/ 147513 w 3156068"/>
              <a:gd name="connsiteY23" fmla="*/ 4540262 h 4540262"/>
              <a:gd name="connsiteX24" fmla="*/ 0 w 3156068"/>
              <a:gd name="connsiteY24" fmla="*/ 4392749 h 4540262"/>
              <a:gd name="connsiteX25" fmla="*/ 0 w 3156068"/>
              <a:gd name="connsiteY25"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392749 h 4540262"/>
              <a:gd name="connsiteX23" fmla="*/ 2995737 w 3156068"/>
              <a:gd name="connsiteY23" fmla="*/ 4540262 h 4540262"/>
              <a:gd name="connsiteX24" fmla="*/ 147513 w 3156068"/>
              <a:gd name="connsiteY24" fmla="*/ 4540262 h 4540262"/>
              <a:gd name="connsiteX25" fmla="*/ 0 w 3156068"/>
              <a:gd name="connsiteY25" fmla="*/ 4392749 h 4540262"/>
              <a:gd name="connsiteX26" fmla="*/ 0 w 3156068"/>
              <a:gd name="connsiteY26"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083062 h 4540262"/>
              <a:gd name="connsiteX23" fmla="*/ 3143250 w 3156068"/>
              <a:gd name="connsiteY23" fmla="*/ 4392749 h 4540262"/>
              <a:gd name="connsiteX24" fmla="*/ 2995737 w 3156068"/>
              <a:gd name="connsiteY24" fmla="*/ 4540262 h 4540262"/>
              <a:gd name="connsiteX25" fmla="*/ 147513 w 3156068"/>
              <a:gd name="connsiteY25" fmla="*/ 4540262 h 4540262"/>
              <a:gd name="connsiteX26" fmla="*/ 0 w 3156068"/>
              <a:gd name="connsiteY26" fmla="*/ 4392749 h 4540262"/>
              <a:gd name="connsiteX27" fmla="*/ 0 w 3156068"/>
              <a:gd name="connsiteY27" fmla="*/ 162765 h 4540262"/>
              <a:gd name="connsiteX0" fmla="*/ 0 w 3157172"/>
              <a:gd name="connsiteY0" fmla="*/ 162765 h 4540262"/>
              <a:gd name="connsiteX1" fmla="*/ 147513 w 3157172"/>
              <a:gd name="connsiteY1" fmla="*/ 15252 h 4540262"/>
              <a:gd name="connsiteX2" fmla="*/ 361950 w 3157172"/>
              <a:gd name="connsiteY2" fmla="*/ 12712 h 4540262"/>
              <a:gd name="connsiteX3" fmla="*/ 857250 w 3157172"/>
              <a:gd name="connsiteY3" fmla="*/ 12 h 4540262"/>
              <a:gd name="connsiteX4" fmla="*/ 1276350 w 3157172"/>
              <a:gd name="connsiteY4" fmla="*/ 6362 h 4540262"/>
              <a:gd name="connsiteX5" fmla="*/ 1568450 w 3157172"/>
              <a:gd name="connsiteY5" fmla="*/ 6362 h 4540262"/>
              <a:gd name="connsiteX6" fmla="*/ 1708150 w 3157172"/>
              <a:gd name="connsiteY6" fmla="*/ 12712 h 4540262"/>
              <a:gd name="connsiteX7" fmla="*/ 2406650 w 3157172"/>
              <a:gd name="connsiteY7" fmla="*/ 6362 h 4540262"/>
              <a:gd name="connsiteX8" fmla="*/ 2736850 w 3157172"/>
              <a:gd name="connsiteY8" fmla="*/ 12 h 4540262"/>
              <a:gd name="connsiteX9" fmla="*/ 2995737 w 3157172"/>
              <a:gd name="connsiteY9" fmla="*/ 15252 h 4540262"/>
              <a:gd name="connsiteX10" fmla="*/ 3143250 w 3157172"/>
              <a:gd name="connsiteY10" fmla="*/ 162765 h 4540262"/>
              <a:gd name="connsiteX11" fmla="*/ 3136900 w 3157172"/>
              <a:gd name="connsiteY11" fmla="*/ 349262 h 4540262"/>
              <a:gd name="connsiteX12" fmla="*/ 3143250 w 3157172"/>
              <a:gd name="connsiteY12" fmla="*/ 615962 h 4540262"/>
              <a:gd name="connsiteX13" fmla="*/ 3143250 w 3157172"/>
              <a:gd name="connsiteY13" fmla="*/ 939812 h 4540262"/>
              <a:gd name="connsiteX14" fmla="*/ 3143251 w 3157172"/>
              <a:gd name="connsiteY14" fmla="*/ 1308112 h 4540262"/>
              <a:gd name="connsiteX15" fmla="*/ 3136901 w 3157172"/>
              <a:gd name="connsiteY15" fmla="*/ 1651012 h 4540262"/>
              <a:gd name="connsiteX16" fmla="*/ 3136901 w 3157172"/>
              <a:gd name="connsiteY16" fmla="*/ 1841512 h 4540262"/>
              <a:gd name="connsiteX17" fmla="*/ 3149600 w 3157172"/>
              <a:gd name="connsiteY17" fmla="*/ 2368562 h 4540262"/>
              <a:gd name="connsiteX18" fmla="*/ 3149601 w 3157172"/>
              <a:gd name="connsiteY18" fmla="*/ 2565412 h 4540262"/>
              <a:gd name="connsiteX19" fmla="*/ 3155950 w 3157172"/>
              <a:gd name="connsiteY19" fmla="*/ 2762262 h 4540262"/>
              <a:gd name="connsiteX20" fmla="*/ 3155950 w 3157172"/>
              <a:gd name="connsiteY20" fmla="*/ 2908312 h 4540262"/>
              <a:gd name="connsiteX21" fmla="*/ 3143250 w 3157172"/>
              <a:gd name="connsiteY21" fmla="*/ 3340112 h 4540262"/>
              <a:gd name="connsiteX22" fmla="*/ 3136900 w 3157172"/>
              <a:gd name="connsiteY22" fmla="*/ 3714762 h 4540262"/>
              <a:gd name="connsiteX23" fmla="*/ 3143250 w 3157172"/>
              <a:gd name="connsiteY23" fmla="*/ 4083062 h 4540262"/>
              <a:gd name="connsiteX24" fmla="*/ 3143250 w 3157172"/>
              <a:gd name="connsiteY24" fmla="*/ 4392749 h 4540262"/>
              <a:gd name="connsiteX25" fmla="*/ 2995737 w 3157172"/>
              <a:gd name="connsiteY25" fmla="*/ 4540262 h 4540262"/>
              <a:gd name="connsiteX26" fmla="*/ 147513 w 3157172"/>
              <a:gd name="connsiteY26" fmla="*/ 4540262 h 4540262"/>
              <a:gd name="connsiteX27" fmla="*/ 0 w 3157172"/>
              <a:gd name="connsiteY27" fmla="*/ 4392749 h 4540262"/>
              <a:gd name="connsiteX28" fmla="*/ 0 w 3157172"/>
              <a:gd name="connsiteY28" fmla="*/ 162765 h 4540262"/>
              <a:gd name="connsiteX0" fmla="*/ 0 w 3156229"/>
              <a:gd name="connsiteY0" fmla="*/ 162765 h 4540262"/>
              <a:gd name="connsiteX1" fmla="*/ 147513 w 3156229"/>
              <a:gd name="connsiteY1" fmla="*/ 15252 h 4540262"/>
              <a:gd name="connsiteX2" fmla="*/ 361950 w 3156229"/>
              <a:gd name="connsiteY2" fmla="*/ 12712 h 4540262"/>
              <a:gd name="connsiteX3" fmla="*/ 857250 w 3156229"/>
              <a:gd name="connsiteY3" fmla="*/ 12 h 4540262"/>
              <a:gd name="connsiteX4" fmla="*/ 1276350 w 3156229"/>
              <a:gd name="connsiteY4" fmla="*/ 6362 h 4540262"/>
              <a:gd name="connsiteX5" fmla="*/ 1568450 w 3156229"/>
              <a:gd name="connsiteY5" fmla="*/ 6362 h 4540262"/>
              <a:gd name="connsiteX6" fmla="*/ 1708150 w 3156229"/>
              <a:gd name="connsiteY6" fmla="*/ 12712 h 4540262"/>
              <a:gd name="connsiteX7" fmla="*/ 2406650 w 3156229"/>
              <a:gd name="connsiteY7" fmla="*/ 6362 h 4540262"/>
              <a:gd name="connsiteX8" fmla="*/ 2736850 w 3156229"/>
              <a:gd name="connsiteY8" fmla="*/ 12 h 4540262"/>
              <a:gd name="connsiteX9" fmla="*/ 2995737 w 3156229"/>
              <a:gd name="connsiteY9" fmla="*/ 15252 h 4540262"/>
              <a:gd name="connsiteX10" fmla="*/ 3143250 w 3156229"/>
              <a:gd name="connsiteY10" fmla="*/ 162765 h 4540262"/>
              <a:gd name="connsiteX11" fmla="*/ 3136900 w 3156229"/>
              <a:gd name="connsiteY11" fmla="*/ 349262 h 4540262"/>
              <a:gd name="connsiteX12" fmla="*/ 3143250 w 3156229"/>
              <a:gd name="connsiteY12" fmla="*/ 615962 h 4540262"/>
              <a:gd name="connsiteX13" fmla="*/ 3143250 w 3156229"/>
              <a:gd name="connsiteY13" fmla="*/ 939812 h 4540262"/>
              <a:gd name="connsiteX14" fmla="*/ 3143251 w 3156229"/>
              <a:gd name="connsiteY14" fmla="*/ 1308112 h 4540262"/>
              <a:gd name="connsiteX15" fmla="*/ 3136901 w 3156229"/>
              <a:gd name="connsiteY15" fmla="*/ 1651012 h 4540262"/>
              <a:gd name="connsiteX16" fmla="*/ 3136901 w 3156229"/>
              <a:gd name="connsiteY16" fmla="*/ 1841512 h 4540262"/>
              <a:gd name="connsiteX17" fmla="*/ 3149600 w 3156229"/>
              <a:gd name="connsiteY17" fmla="*/ 2368562 h 4540262"/>
              <a:gd name="connsiteX18" fmla="*/ 3149601 w 3156229"/>
              <a:gd name="connsiteY18" fmla="*/ 2565412 h 4540262"/>
              <a:gd name="connsiteX19" fmla="*/ 3146425 w 3156229"/>
              <a:gd name="connsiteY19" fmla="*/ 2765437 h 4540262"/>
              <a:gd name="connsiteX20" fmla="*/ 3155950 w 3156229"/>
              <a:gd name="connsiteY20" fmla="*/ 2908312 h 4540262"/>
              <a:gd name="connsiteX21" fmla="*/ 3143250 w 3156229"/>
              <a:gd name="connsiteY21" fmla="*/ 3340112 h 4540262"/>
              <a:gd name="connsiteX22" fmla="*/ 3136900 w 3156229"/>
              <a:gd name="connsiteY22" fmla="*/ 3714762 h 4540262"/>
              <a:gd name="connsiteX23" fmla="*/ 3143250 w 3156229"/>
              <a:gd name="connsiteY23" fmla="*/ 4083062 h 4540262"/>
              <a:gd name="connsiteX24" fmla="*/ 3143250 w 3156229"/>
              <a:gd name="connsiteY24" fmla="*/ 4392749 h 4540262"/>
              <a:gd name="connsiteX25" fmla="*/ 2995737 w 3156229"/>
              <a:gd name="connsiteY25" fmla="*/ 4540262 h 4540262"/>
              <a:gd name="connsiteX26" fmla="*/ 147513 w 3156229"/>
              <a:gd name="connsiteY26" fmla="*/ 4540262 h 4540262"/>
              <a:gd name="connsiteX27" fmla="*/ 0 w 3156229"/>
              <a:gd name="connsiteY27" fmla="*/ 4392749 h 4540262"/>
              <a:gd name="connsiteX28" fmla="*/ 0 w 3156229"/>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33725 w 3154416"/>
              <a:gd name="connsiteY17" fmla="*/ 236538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52775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147513 w 3154416"/>
              <a:gd name="connsiteY27" fmla="*/ 4540262 h 4540262"/>
              <a:gd name="connsiteX28" fmla="*/ 0 w 3154416"/>
              <a:gd name="connsiteY28" fmla="*/ 4392749 h 4540262"/>
              <a:gd name="connsiteX29" fmla="*/ 0 w 3154416"/>
              <a:gd name="connsiteY29"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147513 w 3154416"/>
              <a:gd name="connsiteY28" fmla="*/ 4540262 h 4540262"/>
              <a:gd name="connsiteX29" fmla="*/ 0 w 3154416"/>
              <a:gd name="connsiteY29" fmla="*/ 4392749 h 4540262"/>
              <a:gd name="connsiteX30" fmla="*/ 0 w 3154416"/>
              <a:gd name="connsiteY30"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47513 w 3154416"/>
              <a:gd name="connsiteY29" fmla="*/ 4540262 h 4540262"/>
              <a:gd name="connsiteX30" fmla="*/ 0 w 3154416"/>
              <a:gd name="connsiteY30" fmla="*/ 4392749 h 4540262"/>
              <a:gd name="connsiteX31" fmla="*/ 0 w 3154416"/>
              <a:gd name="connsiteY31"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241301 w 3154416"/>
              <a:gd name="connsiteY29" fmla="*/ 4527562 h 4540262"/>
              <a:gd name="connsiteX30" fmla="*/ 147513 w 3154416"/>
              <a:gd name="connsiteY30" fmla="*/ 4540262 h 4540262"/>
              <a:gd name="connsiteX31" fmla="*/ 0 w 3154416"/>
              <a:gd name="connsiteY31" fmla="*/ 4392749 h 4540262"/>
              <a:gd name="connsiteX32" fmla="*/ 0 w 3154416"/>
              <a:gd name="connsiteY32"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123951 w 3154416"/>
              <a:gd name="connsiteY29" fmla="*/ 4533912 h 4540262"/>
              <a:gd name="connsiteX30" fmla="*/ 241301 w 3154416"/>
              <a:gd name="connsiteY30" fmla="*/ 4527562 h 4540262"/>
              <a:gd name="connsiteX31" fmla="*/ 147513 w 3154416"/>
              <a:gd name="connsiteY31" fmla="*/ 4540262 h 4540262"/>
              <a:gd name="connsiteX32" fmla="*/ 0 w 3154416"/>
              <a:gd name="connsiteY32" fmla="*/ 4392749 h 4540262"/>
              <a:gd name="connsiteX33" fmla="*/ 0 w 3154416"/>
              <a:gd name="connsiteY33"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123951 w 3154416"/>
              <a:gd name="connsiteY30" fmla="*/ 4533912 h 4540262"/>
              <a:gd name="connsiteX31" fmla="*/ 241301 w 3154416"/>
              <a:gd name="connsiteY31" fmla="*/ 4527562 h 4540262"/>
              <a:gd name="connsiteX32" fmla="*/ 147513 w 3154416"/>
              <a:gd name="connsiteY32" fmla="*/ 4540262 h 4540262"/>
              <a:gd name="connsiteX33" fmla="*/ 0 w 3154416"/>
              <a:gd name="connsiteY33" fmla="*/ 4392749 h 4540262"/>
              <a:gd name="connsiteX34" fmla="*/ 0 w 3154416"/>
              <a:gd name="connsiteY34"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241301 w 3154416"/>
              <a:gd name="connsiteY32" fmla="*/ 4527562 h 4540262"/>
              <a:gd name="connsiteX33" fmla="*/ 147513 w 3154416"/>
              <a:gd name="connsiteY33" fmla="*/ 4540262 h 4540262"/>
              <a:gd name="connsiteX34" fmla="*/ 0 w 3154416"/>
              <a:gd name="connsiteY34" fmla="*/ 4392749 h 4540262"/>
              <a:gd name="connsiteX35" fmla="*/ 0 w 3154416"/>
              <a:gd name="connsiteY35"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41301 w 3154416"/>
              <a:gd name="connsiteY33" fmla="*/ 4527562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4532 w 3154416"/>
              <a:gd name="connsiteY32" fmla="*/ 4537087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3951 w 3154416"/>
              <a:gd name="connsiteY31" fmla="*/ 4533912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4661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7664 w 3154416"/>
              <a:gd name="connsiteY26" fmla="*/ 4545818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0345"/>
              <a:gd name="connsiteY0" fmla="*/ 162765 h 4546612"/>
              <a:gd name="connsiteX1" fmla="*/ 147513 w 3150345"/>
              <a:gd name="connsiteY1" fmla="*/ 15252 h 4546612"/>
              <a:gd name="connsiteX2" fmla="*/ 361950 w 3150345"/>
              <a:gd name="connsiteY2" fmla="*/ 12712 h 4546612"/>
              <a:gd name="connsiteX3" fmla="*/ 857250 w 3150345"/>
              <a:gd name="connsiteY3" fmla="*/ 12 h 4546612"/>
              <a:gd name="connsiteX4" fmla="*/ 1276350 w 3150345"/>
              <a:gd name="connsiteY4" fmla="*/ 6362 h 4546612"/>
              <a:gd name="connsiteX5" fmla="*/ 1568450 w 3150345"/>
              <a:gd name="connsiteY5" fmla="*/ 6362 h 4546612"/>
              <a:gd name="connsiteX6" fmla="*/ 1708150 w 3150345"/>
              <a:gd name="connsiteY6" fmla="*/ 12712 h 4546612"/>
              <a:gd name="connsiteX7" fmla="*/ 2406650 w 3150345"/>
              <a:gd name="connsiteY7" fmla="*/ 6362 h 4546612"/>
              <a:gd name="connsiteX8" fmla="*/ 2736850 w 3150345"/>
              <a:gd name="connsiteY8" fmla="*/ 12 h 4546612"/>
              <a:gd name="connsiteX9" fmla="*/ 2995737 w 3150345"/>
              <a:gd name="connsiteY9" fmla="*/ 15252 h 4546612"/>
              <a:gd name="connsiteX10" fmla="*/ 3143250 w 3150345"/>
              <a:gd name="connsiteY10" fmla="*/ 162765 h 4546612"/>
              <a:gd name="connsiteX11" fmla="*/ 3136900 w 3150345"/>
              <a:gd name="connsiteY11" fmla="*/ 349262 h 4546612"/>
              <a:gd name="connsiteX12" fmla="*/ 3143250 w 3150345"/>
              <a:gd name="connsiteY12" fmla="*/ 615962 h 4546612"/>
              <a:gd name="connsiteX13" fmla="*/ 3143250 w 3150345"/>
              <a:gd name="connsiteY13" fmla="*/ 939812 h 4546612"/>
              <a:gd name="connsiteX14" fmla="*/ 3143251 w 3150345"/>
              <a:gd name="connsiteY14" fmla="*/ 1308112 h 4546612"/>
              <a:gd name="connsiteX15" fmla="*/ 3136901 w 3150345"/>
              <a:gd name="connsiteY15" fmla="*/ 1651012 h 4546612"/>
              <a:gd name="connsiteX16" fmla="*/ 3136901 w 3150345"/>
              <a:gd name="connsiteY16" fmla="*/ 1841512 h 4546612"/>
              <a:gd name="connsiteX17" fmla="*/ 3149600 w 3150345"/>
              <a:gd name="connsiteY17" fmla="*/ 2371737 h 4546612"/>
              <a:gd name="connsiteX18" fmla="*/ 3149601 w 3150345"/>
              <a:gd name="connsiteY18" fmla="*/ 2565412 h 4546612"/>
              <a:gd name="connsiteX19" fmla="*/ 3146425 w 3150345"/>
              <a:gd name="connsiteY19" fmla="*/ 2765437 h 4546612"/>
              <a:gd name="connsiteX20" fmla="*/ 3146425 w 3150345"/>
              <a:gd name="connsiteY20" fmla="*/ 2911487 h 4546612"/>
              <a:gd name="connsiteX21" fmla="*/ 3143250 w 3150345"/>
              <a:gd name="connsiteY21" fmla="*/ 3340112 h 4546612"/>
              <a:gd name="connsiteX22" fmla="*/ 3136900 w 3150345"/>
              <a:gd name="connsiteY22" fmla="*/ 3714762 h 4546612"/>
              <a:gd name="connsiteX23" fmla="*/ 3143250 w 3150345"/>
              <a:gd name="connsiteY23" fmla="*/ 4083062 h 4546612"/>
              <a:gd name="connsiteX24" fmla="*/ 3143250 w 3150345"/>
              <a:gd name="connsiteY24" fmla="*/ 4392749 h 4546612"/>
              <a:gd name="connsiteX25" fmla="*/ 2995737 w 3150345"/>
              <a:gd name="connsiteY25" fmla="*/ 4540262 h 4546612"/>
              <a:gd name="connsiteX26" fmla="*/ 2887664 w 3150345"/>
              <a:gd name="connsiteY26" fmla="*/ 4545818 h 4546612"/>
              <a:gd name="connsiteX27" fmla="*/ 2690019 w 3150345"/>
              <a:gd name="connsiteY27" fmla="*/ 4539468 h 4546612"/>
              <a:gd name="connsiteX28" fmla="*/ 2482851 w 3150345"/>
              <a:gd name="connsiteY28" fmla="*/ 4533912 h 4546612"/>
              <a:gd name="connsiteX29" fmla="*/ 1970882 w 3150345"/>
              <a:gd name="connsiteY29" fmla="*/ 4541850 h 4546612"/>
              <a:gd name="connsiteX30" fmla="*/ 1447801 w 3150345"/>
              <a:gd name="connsiteY30" fmla="*/ 4540262 h 4546612"/>
              <a:gd name="connsiteX31" fmla="*/ 1121570 w 3150345"/>
              <a:gd name="connsiteY31" fmla="*/ 4541056 h 4546612"/>
              <a:gd name="connsiteX32" fmla="*/ 694532 w 3150345"/>
              <a:gd name="connsiteY32" fmla="*/ 4537087 h 4546612"/>
              <a:gd name="connsiteX33" fmla="*/ 269876 w 3150345"/>
              <a:gd name="connsiteY33" fmla="*/ 4546612 h 4546612"/>
              <a:gd name="connsiteX34" fmla="*/ 147513 w 3150345"/>
              <a:gd name="connsiteY34" fmla="*/ 4540262 h 4546612"/>
              <a:gd name="connsiteX35" fmla="*/ 0 w 3150345"/>
              <a:gd name="connsiteY35" fmla="*/ 4392749 h 4546612"/>
              <a:gd name="connsiteX36" fmla="*/ 0 w 3150345"/>
              <a:gd name="connsiteY36"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79 w 3152724"/>
              <a:gd name="connsiteY37"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81 w 3152724"/>
              <a:gd name="connsiteY37" fmla="*/ 3850493 h 4546612"/>
              <a:gd name="connsiteX38" fmla="*/ 2379 w 3152724"/>
              <a:gd name="connsiteY38" fmla="*/ 162765 h 4546612"/>
              <a:gd name="connsiteX0" fmla="*/ 10926 w 3161271"/>
              <a:gd name="connsiteY0" fmla="*/ 162765 h 4546612"/>
              <a:gd name="connsiteX1" fmla="*/ 158439 w 3161271"/>
              <a:gd name="connsiteY1" fmla="*/ 15252 h 4546612"/>
              <a:gd name="connsiteX2" fmla="*/ 372876 w 3161271"/>
              <a:gd name="connsiteY2" fmla="*/ 12712 h 4546612"/>
              <a:gd name="connsiteX3" fmla="*/ 868176 w 3161271"/>
              <a:gd name="connsiteY3" fmla="*/ 12 h 4546612"/>
              <a:gd name="connsiteX4" fmla="*/ 1287276 w 3161271"/>
              <a:gd name="connsiteY4" fmla="*/ 6362 h 4546612"/>
              <a:gd name="connsiteX5" fmla="*/ 1579376 w 3161271"/>
              <a:gd name="connsiteY5" fmla="*/ 6362 h 4546612"/>
              <a:gd name="connsiteX6" fmla="*/ 1719076 w 3161271"/>
              <a:gd name="connsiteY6" fmla="*/ 12712 h 4546612"/>
              <a:gd name="connsiteX7" fmla="*/ 2417576 w 3161271"/>
              <a:gd name="connsiteY7" fmla="*/ 6362 h 4546612"/>
              <a:gd name="connsiteX8" fmla="*/ 2747776 w 3161271"/>
              <a:gd name="connsiteY8" fmla="*/ 12 h 4546612"/>
              <a:gd name="connsiteX9" fmla="*/ 3006663 w 3161271"/>
              <a:gd name="connsiteY9" fmla="*/ 15252 h 4546612"/>
              <a:gd name="connsiteX10" fmla="*/ 3154176 w 3161271"/>
              <a:gd name="connsiteY10" fmla="*/ 162765 h 4546612"/>
              <a:gd name="connsiteX11" fmla="*/ 3147826 w 3161271"/>
              <a:gd name="connsiteY11" fmla="*/ 349262 h 4546612"/>
              <a:gd name="connsiteX12" fmla="*/ 3154176 w 3161271"/>
              <a:gd name="connsiteY12" fmla="*/ 615962 h 4546612"/>
              <a:gd name="connsiteX13" fmla="*/ 3154176 w 3161271"/>
              <a:gd name="connsiteY13" fmla="*/ 939812 h 4546612"/>
              <a:gd name="connsiteX14" fmla="*/ 3154177 w 3161271"/>
              <a:gd name="connsiteY14" fmla="*/ 1308112 h 4546612"/>
              <a:gd name="connsiteX15" fmla="*/ 3147827 w 3161271"/>
              <a:gd name="connsiteY15" fmla="*/ 1651012 h 4546612"/>
              <a:gd name="connsiteX16" fmla="*/ 3147827 w 3161271"/>
              <a:gd name="connsiteY16" fmla="*/ 1841512 h 4546612"/>
              <a:gd name="connsiteX17" fmla="*/ 3160526 w 3161271"/>
              <a:gd name="connsiteY17" fmla="*/ 2371737 h 4546612"/>
              <a:gd name="connsiteX18" fmla="*/ 3160527 w 3161271"/>
              <a:gd name="connsiteY18" fmla="*/ 2565412 h 4546612"/>
              <a:gd name="connsiteX19" fmla="*/ 3157351 w 3161271"/>
              <a:gd name="connsiteY19" fmla="*/ 2765437 h 4546612"/>
              <a:gd name="connsiteX20" fmla="*/ 3157351 w 3161271"/>
              <a:gd name="connsiteY20" fmla="*/ 2911487 h 4546612"/>
              <a:gd name="connsiteX21" fmla="*/ 3154176 w 3161271"/>
              <a:gd name="connsiteY21" fmla="*/ 3340112 h 4546612"/>
              <a:gd name="connsiteX22" fmla="*/ 3147826 w 3161271"/>
              <a:gd name="connsiteY22" fmla="*/ 3714762 h 4546612"/>
              <a:gd name="connsiteX23" fmla="*/ 3154176 w 3161271"/>
              <a:gd name="connsiteY23" fmla="*/ 4083062 h 4546612"/>
              <a:gd name="connsiteX24" fmla="*/ 3154176 w 3161271"/>
              <a:gd name="connsiteY24" fmla="*/ 4392749 h 4546612"/>
              <a:gd name="connsiteX25" fmla="*/ 3006663 w 3161271"/>
              <a:gd name="connsiteY25" fmla="*/ 4540262 h 4546612"/>
              <a:gd name="connsiteX26" fmla="*/ 2898590 w 3161271"/>
              <a:gd name="connsiteY26" fmla="*/ 4545818 h 4546612"/>
              <a:gd name="connsiteX27" fmla="*/ 2700945 w 3161271"/>
              <a:gd name="connsiteY27" fmla="*/ 4539468 h 4546612"/>
              <a:gd name="connsiteX28" fmla="*/ 2493777 w 3161271"/>
              <a:gd name="connsiteY28" fmla="*/ 4533912 h 4546612"/>
              <a:gd name="connsiteX29" fmla="*/ 1981808 w 3161271"/>
              <a:gd name="connsiteY29" fmla="*/ 4541850 h 4546612"/>
              <a:gd name="connsiteX30" fmla="*/ 1458727 w 3161271"/>
              <a:gd name="connsiteY30" fmla="*/ 4540262 h 4546612"/>
              <a:gd name="connsiteX31" fmla="*/ 1132496 w 3161271"/>
              <a:gd name="connsiteY31" fmla="*/ 4541056 h 4546612"/>
              <a:gd name="connsiteX32" fmla="*/ 705458 w 3161271"/>
              <a:gd name="connsiteY32" fmla="*/ 4537087 h 4546612"/>
              <a:gd name="connsiteX33" fmla="*/ 280802 w 3161271"/>
              <a:gd name="connsiteY33" fmla="*/ 4546612 h 4546612"/>
              <a:gd name="connsiteX34" fmla="*/ 158439 w 3161271"/>
              <a:gd name="connsiteY34" fmla="*/ 4540262 h 4546612"/>
              <a:gd name="connsiteX35" fmla="*/ 10926 w 3161271"/>
              <a:gd name="connsiteY35" fmla="*/ 4392749 h 4546612"/>
              <a:gd name="connsiteX36" fmla="*/ 8547 w 3161271"/>
              <a:gd name="connsiteY36" fmla="*/ 4171962 h 4546612"/>
              <a:gd name="connsiteX37" fmla="*/ 10928 w 3161271"/>
              <a:gd name="connsiteY37" fmla="*/ 3850493 h 4546612"/>
              <a:gd name="connsiteX38" fmla="*/ 10928 w 3161271"/>
              <a:gd name="connsiteY38" fmla="*/ 3600462 h 4546612"/>
              <a:gd name="connsiteX39" fmla="*/ 10926 w 3161271"/>
              <a:gd name="connsiteY39" fmla="*/ 162765 h 4546612"/>
              <a:gd name="connsiteX0" fmla="*/ 13653 w 3163998"/>
              <a:gd name="connsiteY0" fmla="*/ 162765 h 4546612"/>
              <a:gd name="connsiteX1" fmla="*/ 161166 w 3163998"/>
              <a:gd name="connsiteY1" fmla="*/ 15252 h 4546612"/>
              <a:gd name="connsiteX2" fmla="*/ 375603 w 3163998"/>
              <a:gd name="connsiteY2" fmla="*/ 12712 h 4546612"/>
              <a:gd name="connsiteX3" fmla="*/ 870903 w 3163998"/>
              <a:gd name="connsiteY3" fmla="*/ 12 h 4546612"/>
              <a:gd name="connsiteX4" fmla="*/ 1290003 w 3163998"/>
              <a:gd name="connsiteY4" fmla="*/ 6362 h 4546612"/>
              <a:gd name="connsiteX5" fmla="*/ 1582103 w 3163998"/>
              <a:gd name="connsiteY5" fmla="*/ 6362 h 4546612"/>
              <a:gd name="connsiteX6" fmla="*/ 1721803 w 3163998"/>
              <a:gd name="connsiteY6" fmla="*/ 12712 h 4546612"/>
              <a:gd name="connsiteX7" fmla="*/ 2420303 w 3163998"/>
              <a:gd name="connsiteY7" fmla="*/ 6362 h 4546612"/>
              <a:gd name="connsiteX8" fmla="*/ 2750503 w 3163998"/>
              <a:gd name="connsiteY8" fmla="*/ 12 h 4546612"/>
              <a:gd name="connsiteX9" fmla="*/ 3009390 w 3163998"/>
              <a:gd name="connsiteY9" fmla="*/ 15252 h 4546612"/>
              <a:gd name="connsiteX10" fmla="*/ 3156903 w 3163998"/>
              <a:gd name="connsiteY10" fmla="*/ 162765 h 4546612"/>
              <a:gd name="connsiteX11" fmla="*/ 3150553 w 3163998"/>
              <a:gd name="connsiteY11" fmla="*/ 349262 h 4546612"/>
              <a:gd name="connsiteX12" fmla="*/ 3156903 w 3163998"/>
              <a:gd name="connsiteY12" fmla="*/ 615962 h 4546612"/>
              <a:gd name="connsiteX13" fmla="*/ 3156903 w 3163998"/>
              <a:gd name="connsiteY13" fmla="*/ 939812 h 4546612"/>
              <a:gd name="connsiteX14" fmla="*/ 3156904 w 3163998"/>
              <a:gd name="connsiteY14" fmla="*/ 1308112 h 4546612"/>
              <a:gd name="connsiteX15" fmla="*/ 3150554 w 3163998"/>
              <a:gd name="connsiteY15" fmla="*/ 1651012 h 4546612"/>
              <a:gd name="connsiteX16" fmla="*/ 3150554 w 3163998"/>
              <a:gd name="connsiteY16" fmla="*/ 1841512 h 4546612"/>
              <a:gd name="connsiteX17" fmla="*/ 3163253 w 3163998"/>
              <a:gd name="connsiteY17" fmla="*/ 2371737 h 4546612"/>
              <a:gd name="connsiteX18" fmla="*/ 3163254 w 3163998"/>
              <a:gd name="connsiteY18" fmla="*/ 2565412 h 4546612"/>
              <a:gd name="connsiteX19" fmla="*/ 3160078 w 3163998"/>
              <a:gd name="connsiteY19" fmla="*/ 2765437 h 4546612"/>
              <a:gd name="connsiteX20" fmla="*/ 3160078 w 3163998"/>
              <a:gd name="connsiteY20" fmla="*/ 2911487 h 4546612"/>
              <a:gd name="connsiteX21" fmla="*/ 3156903 w 3163998"/>
              <a:gd name="connsiteY21" fmla="*/ 3340112 h 4546612"/>
              <a:gd name="connsiteX22" fmla="*/ 3150553 w 3163998"/>
              <a:gd name="connsiteY22" fmla="*/ 3714762 h 4546612"/>
              <a:gd name="connsiteX23" fmla="*/ 3156903 w 3163998"/>
              <a:gd name="connsiteY23" fmla="*/ 4083062 h 4546612"/>
              <a:gd name="connsiteX24" fmla="*/ 3156903 w 3163998"/>
              <a:gd name="connsiteY24" fmla="*/ 4392749 h 4546612"/>
              <a:gd name="connsiteX25" fmla="*/ 3009390 w 3163998"/>
              <a:gd name="connsiteY25" fmla="*/ 4540262 h 4546612"/>
              <a:gd name="connsiteX26" fmla="*/ 2901317 w 3163998"/>
              <a:gd name="connsiteY26" fmla="*/ 4545818 h 4546612"/>
              <a:gd name="connsiteX27" fmla="*/ 2703672 w 3163998"/>
              <a:gd name="connsiteY27" fmla="*/ 4539468 h 4546612"/>
              <a:gd name="connsiteX28" fmla="*/ 2496504 w 3163998"/>
              <a:gd name="connsiteY28" fmla="*/ 4533912 h 4546612"/>
              <a:gd name="connsiteX29" fmla="*/ 1984535 w 3163998"/>
              <a:gd name="connsiteY29" fmla="*/ 4541850 h 4546612"/>
              <a:gd name="connsiteX30" fmla="*/ 1461454 w 3163998"/>
              <a:gd name="connsiteY30" fmla="*/ 4540262 h 4546612"/>
              <a:gd name="connsiteX31" fmla="*/ 1135223 w 3163998"/>
              <a:gd name="connsiteY31" fmla="*/ 4541056 h 4546612"/>
              <a:gd name="connsiteX32" fmla="*/ 708185 w 3163998"/>
              <a:gd name="connsiteY32" fmla="*/ 4537087 h 4546612"/>
              <a:gd name="connsiteX33" fmla="*/ 283529 w 3163998"/>
              <a:gd name="connsiteY33" fmla="*/ 4546612 h 4546612"/>
              <a:gd name="connsiteX34" fmla="*/ 161166 w 3163998"/>
              <a:gd name="connsiteY34" fmla="*/ 4540262 h 4546612"/>
              <a:gd name="connsiteX35" fmla="*/ 13653 w 3163998"/>
              <a:gd name="connsiteY35" fmla="*/ 4392749 h 4546612"/>
              <a:gd name="connsiteX36" fmla="*/ 11274 w 3163998"/>
              <a:gd name="connsiteY36" fmla="*/ 4171962 h 4546612"/>
              <a:gd name="connsiteX37" fmla="*/ 13655 w 3163998"/>
              <a:gd name="connsiteY37" fmla="*/ 3850493 h 4546612"/>
              <a:gd name="connsiteX38" fmla="*/ 13655 w 3163998"/>
              <a:gd name="connsiteY38" fmla="*/ 3600462 h 4546612"/>
              <a:gd name="connsiteX39" fmla="*/ 6512 w 3163998"/>
              <a:gd name="connsiteY39" fmla="*/ 2897993 h 4546612"/>
              <a:gd name="connsiteX40" fmla="*/ 13653 w 3163998"/>
              <a:gd name="connsiteY40" fmla="*/ 162765 h 4546612"/>
              <a:gd name="connsiteX0" fmla="*/ 15523 w 3165868"/>
              <a:gd name="connsiteY0" fmla="*/ 162765 h 4546612"/>
              <a:gd name="connsiteX1" fmla="*/ 163036 w 3165868"/>
              <a:gd name="connsiteY1" fmla="*/ 15252 h 4546612"/>
              <a:gd name="connsiteX2" fmla="*/ 377473 w 3165868"/>
              <a:gd name="connsiteY2" fmla="*/ 12712 h 4546612"/>
              <a:gd name="connsiteX3" fmla="*/ 872773 w 3165868"/>
              <a:gd name="connsiteY3" fmla="*/ 12 h 4546612"/>
              <a:gd name="connsiteX4" fmla="*/ 1291873 w 3165868"/>
              <a:gd name="connsiteY4" fmla="*/ 6362 h 4546612"/>
              <a:gd name="connsiteX5" fmla="*/ 1583973 w 3165868"/>
              <a:gd name="connsiteY5" fmla="*/ 6362 h 4546612"/>
              <a:gd name="connsiteX6" fmla="*/ 1723673 w 3165868"/>
              <a:gd name="connsiteY6" fmla="*/ 12712 h 4546612"/>
              <a:gd name="connsiteX7" fmla="*/ 2422173 w 3165868"/>
              <a:gd name="connsiteY7" fmla="*/ 6362 h 4546612"/>
              <a:gd name="connsiteX8" fmla="*/ 2752373 w 3165868"/>
              <a:gd name="connsiteY8" fmla="*/ 12 h 4546612"/>
              <a:gd name="connsiteX9" fmla="*/ 3011260 w 3165868"/>
              <a:gd name="connsiteY9" fmla="*/ 15252 h 4546612"/>
              <a:gd name="connsiteX10" fmla="*/ 3158773 w 3165868"/>
              <a:gd name="connsiteY10" fmla="*/ 162765 h 4546612"/>
              <a:gd name="connsiteX11" fmla="*/ 3152423 w 3165868"/>
              <a:gd name="connsiteY11" fmla="*/ 349262 h 4546612"/>
              <a:gd name="connsiteX12" fmla="*/ 3158773 w 3165868"/>
              <a:gd name="connsiteY12" fmla="*/ 615962 h 4546612"/>
              <a:gd name="connsiteX13" fmla="*/ 3158773 w 3165868"/>
              <a:gd name="connsiteY13" fmla="*/ 939812 h 4546612"/>
              <a:gd name="connsiteX14" fmla="*/ 3158774 w 3165868"/>
              <a:gd name="connsiteY14" fmla="*/ 1308112 h 4546612"/>
              <a:gd name="connsiteX15" fmla="*/ 3152424 w 3165868"/>
              <a:gd name="connsiteY15" fmla="*/ 1651012 h 4546612"/>
              <a:gd name="connsiteX16" fmla="*/ 3152424 w 3165868"/>
              <a:gd name="connsiteY16" fmla="*/ 1841512 h 4546612"/>
              <a:gd name="connsiteX17" fmla="*/ 3165123 w 3165868"/>
              <a:gd name="connsiteY17" fmla="*/ 2371737 h 4546612"/>
              <a:gd name="connsiteX18" fmla="*/ 3165124 w 3165868"/>
              <a:gd name="connsiteY18" fmla="*/ 2565412 h 4546612"/>
              <a:gd name="connsiteX19" fmla="*/ 3161948 w 3165868"/>
              <a:gd name="connsiteY19" fmla="*/ 2765437 h 4546612"/>
              <a:gd name="connsiteX20" fmla="*/ 3161948 w 3165868"/>
              <a:gd name="connsiteY20" fmla="*/ 2911487 h 4546612"/>
              <a:gd name="connsiteX21" fmla="*/ 3158773 w 3165868"/>
              <a:gd name="connsiteY21" fmla="*/ 3340112 h 4546612"/>
              <a:gd name="connsiteX22" fmla="*/ 3152423 w 3165868"/>
              <a:gd name="connsiteY22" fmla="*/ 3714762 h 4546612"/>
              <a:gd name="connsiteX23" fmla="*/ 3158773 w 3165868"/>
              <a:gd name="connsiteY23" fmla="*/ 4083062 h 4546612"/>
              <a:gd name="connsiteX24" fmla="*/ 3158773 w 3165868"/>
              <a:gd name="connsiteY24" fmla="*/ 4392749 h 4546612"/>
              <a:gd name="connsiteX25" fmla="*/ 3011260 w 3165868"/>
              <a:gd name="connsiteY25" fmla="*/ 4540262 h 4546612"/>
              <a:gd name="connsiteX26" fmla="*/ 2903187 w 3165868"/>
              <a:gd name="connsiteY26" fmla="*/ 4545818 h 4546612"/>
              <a:gd name="connsiteX27" fmla="*/ 2705542 w 3165868"/>
              <a:gd name="connsiteY27" fmla="*/ 4539468 h 4546612"/>
              <a:gd name="connsiteX28" fmla="*/ 2498374 w 3165868"/>
              <a:gd name="connsiteY28" fmla="*/ 4533912 h 4546612"/>
              <a:gd name="connsiteX29" fmla="*/ 1986405 w 3165868"/>
              <a:gd name="connsiteY29" fmla="*/ 4541850 h 4546612"/>
              <a:gd name="connsiteX30" fmla="*/ 1463324 w 3165868"/>
              <a:gd name="connsiteY30" fmla="*/ 4540262 h 4546612"/>
              <a:gd name="connsiteX31" fmla="*/ 1137093 w 3165868"/>
              <a:gd name="connsiteY31" fmla="*/ 4541056 h 4546612"/>
              <a:gd name="connsiteX32" fmla="*/ 710055 w 3165868"/>
              <a:gd name="connsiteY32" fmla="*/ 4537087 h 4546612"/>
              <a:gd name="connsiteX33" fmla="*/ 285399 w 3165868"/>
              <a:gd name="connsiteY33" fmla="*/ 4546612 h 4546612"/>
              <a:gd name="connsiteX34" fmla="*/ 163036 w 3165868"/>
              <a:gd name="connsiteY34" fmla="*/ 4540262 h 4546612"/>
              <a:gd name="connsiteX35" fmla="*/ 15523 w 3165868"/>
              <a:gd name="connsiteY35" fmla="*/ 4392749 h 4546612"/>
              <a:gd name="connsiteX36" fmla="*/ 13144 w 3165868"/>
              <a:gd name="connsiteY36" fmla="*/ 4171962 h 4546612"/>
              <a:gd name="connsiteX37" fmla="*/ 15525 w 3165868"/>
              <a:gd name="connsiteY37" fmla="*/ 3850493 h 4546612"/>
              <a:gd name="connsiteX38" fmla="*/ 15525 w 3165868"/>
              <a:gd name="connsiteY38" fmla="*/ 3600462 h 4546612"/>
              <a:gd name="connsiteX39" fmla="*/ 8382 w 3165868"/>
              <a:gd name="connsiteY39" fmla="*/ 2897993 h 4546612"/>
              <a:gd name="connsiteX40" fmla="*/ 3620 w 3165868"/>
              <a:gd name="connsiteY40" fmla="*/ 2221718 h 4546612"/>
              <a:gd name="connsiteX41" fmla="*/ 15523 w 3165868"/>
              <a:gd name="connsiteY41" fmla="*/ 162765 h 4546612"/>
              <a:gd name="connsiteX0" fmla="*/ 16510 w 3166855"/>
              <a:gd name="connsiteY0" fmla="*/ 162765 h 4546612"/>
              <a:gd name="connsiteX1" fmla="*/ 164023 w 3166855"/>
              <a:gd name="connsiteY1" fmla="*/ 15252 h 4546612"/>
              <a:gd name="connsiteX2" fmla="*/ 378460 w 3166855"/>
              <a:gd name="connsiteY2" fmla="*/ 12712 h 4546612"/>
              <a:gd name="connsiteX3" fmla="*/ 873760 w 3166855"/>
              <a:gd name="connsiteY3" fmla="*/ 12 h 4546612"/>
              <a:gd name="connsiteX4" fmla="*/ 1292860 w 3166855"/>
              <a:gd name="connsiteY4" fmla="*/ 6362 h 4546612"/>
              <a:gd name="connsiteX5" fmla="*/ 1584960 w 3166855"/>
              <a:gd name="connsiteY5" fmla="*/ 6362 h 4546612"/>
              <a:gd name="connsiteX6" fmla="*/ 1724660 w 3166855"/>
              <a:gd name="connsiteY6" fmla="*/ 12712 h 4546612"/>
              <a:gd name="connsiteX7" fmla="*/ 2423160 w 3166855"/>
              <a:gd name="connsiteY7" fmla="*/ 6362 h 4546612"/>
              <a:gd name="connsiteX8" fmla="*/ 2753360 w 3166855"/>
              <a:gd name="connsiteY8" fmla="*/ 12 h 4546612"/>
              <a:gd name="connsiteX9" fmla="*/ 3012247 w 3166855"/>
              <a:gd name="connsiteY9" fmla="*/ 15252 h 4546612"/>
              <a:gd name="connsiteX10" fmla="*/ 3159760 w 3166855"/>
              <a:gd name="connsiteY10" fmla="*/ 162765 h 4546612"/>
              <a:gd name="connsiteX11" fmla="*/ 3153410 w 3166855"/>
              <a:gd name="connsiteY11" fmla="*/ 349262 h 4546612"/>
              <a:gd name="connsiteX12" fmla="*/ 3159760 w 3166855"/>
              <a:gd name="connsiteY12" fmla="*/ 615962 h 4546612"/>
              <a:gd name="connsiteX13" fmla="*/ 3159760 w 3166855"/>
              <a:gd name="connsiteY13" fmla="*/ 939812 h 4546612"/>
              <a:gd name="connsiteX14" fmla="*/ 3159761 w 3166855"/>
              <a:gd name="connsiteY14" fmla="*/ 1308112 h 4546612"/>
              <a:gd name="connsiteX15" fmla="*/ 3153411 w 3166855"/>
              <a:gd name="connsiteY15" fmla="*/ 1651012 h 4546612"/>
              <a:gd name="connsiteX16" fmla="*/ 3153411 w 3166855"/>
              <a:gd name="connsiteY16" fmla="*/ 1841512 h 4546612"/>
              <a:gd name="connsiteX17" fmla="*/ 3166110 w 3166855"/>
              <a:gd name="connsiteY17" fmla="*/ 2371737 h 4546612"/>
              <a:gd name="connsiteX18" fmla="*/ 3166111 w 3166855"/>
              <a:gd name="connsiteY18" fmla="*/ 2565412 h 4546612"/>
              <a:gd name="connsiteX19" fmla="*/ 3162935 w 3166855"/>
              <a:gd name="connsiteY19" fmla="*/ 2765437 h 4546612"/>
              <a:gd name="connsiteX20" fmla="*/ 3162935 w 3166855"/>
              <a:gd name="connsiteY20" fmla="*/ 2911487 h 4546612"/>
              <a:gd name="connsiteX21" fmla="*/ 3159760 w 3166855"/>
              <a:gd name="connsiteY21" fmla="*/ 3340112 h 4546612"/>
              <a:gd name="connsiteX22" fmla="*/ 3153410 w 3166855"/>
              <a:gd name="connsiteY22" fmla="*/ 3714762 h 4546612"/>
              <a:gd name="connsiteX23" fmla="*/ 3159760 w 3166855"/>
              <a:gd name="connsiteY23" fmla="*/ 4083062 h 4546612"/>
              <a:gd name="connsiteX24" fmla="*/ 3159760 w 3166855"/>
              <a:gd name="connsiteY24" fmla="*/ 4392749 h 4546612"/>
              <a:gd name="connsiteX25" fmla="*/ 3012247 w 3166855"/>
              <a:gd name="connsiteY25" fmla="*/ 4540262 h 4546612"/>
              <a:gd name="connsiteX26" fmla="*/ 2904174 w 3166855"/>
              <a:gd name="connsiteY26" fmla="*/ 4545818 h 4546612"/>
              <a:gd name="connsiteX27" fmla="*/ 2706529 w 3166855"/>
              <a:gd name="connsiteY27" fmla="*/ 4539468 h 4546612"/>
              <a:gd name="connsiteX28" fmla="*/ 2499361 w 3166855"/>
              <a:gd name="connsiteY28" fmla="*/ 4533912 h 4546612"/>
              <a:gd name="connsiteX29" fmla="*/ 1987392 w 3166855"/>
              <a:gd name="connsiteY29" fmla="*/ 4541850 h 4546612"/>
              <a:gd name="connsiteX30" fmla="*/ 1464311 w 3166855"/>
              <a:gd name="connsiteY30" fmla="*/ 4540262 h 4546612"/>
              <a:gd name="connsiteX31" fmla="*/ 1138080 w 3166855"/>
              <a:gd name="connsiteY31" fmla="*/ 4541056 h 4546612"/>
              <a:gd name="connsiteX32" fmla="*/ 711042 w 3166855"/>
              <a:gd name="connsiteY32" fmla="*/ 4537087 h 4546612"/>
              <a:gd name="connsiteX33" fmla="*/ 286386 w 3166855"/>
              <a:gd name="connsiteY33" fmla="*/ 4546612 h 4546612"/>
              <a:gd name="connsiteX34" fmla="*/ 164023 w 3166855"/>
              <a:gd name="connsiteY34" fmla="*/ 4540262 h 4546612"/>
              <a:gd name="connsiteX35" fmla="*/ 16510 w 3166855"/>
              <a:gd name="connsiteY35" fmla="*/ 4392749 h 4546612"/>
              <a:gd name="connsiteX36" fmla="*/ 14131 w 3166855"/>
              <a:gd name="connsiteY36" fmla="*/ 4171962 h 4546612"/>
              <a:gd name="connsiteX37" fmla="*/ 16512 w 3166855"/>
              <a:gd name="connsiteY37" fmla="*/ 3850493 h 4546612"/>
              <a:gd name="connsiteX38" fmla="*/ 16512 w 3166855"/>
              <a:gd name="connsiteY38" fmla="*/ 3600462 h 4546612"/>
              <a:gd name="connsiteX39" fmla="*/ 9369 w 3166855"/>
              <a:gd name="connsiteY39" fmla="*/ 2897993 h 4546612"/>
              <a:gd name="connsiteX40" fmla="*/ 4607 w 3166855"/>
              <a:gd name="connsiteY40" fmla="*/ 2221718 h 4546612"/>
              <a:gd name="connsiteX41" fmla="*/ 2226 w 3166855"/>
              <a:gd name="connsiteY41" fmla="*/ 1657362 h 4546612"/>
              <a:gd name="connsiteX42" fmla="*/ 16510 w 3166855"/>
              <a:gd name="connsiteY42" fmla="*/ 162765 h 4546612"/>
              <a:gd name="connsiteX0" fmla="*/ 17751 w 3168096"/>
              <a:gd name="connsiteY0" fmla="*/ 162765 h 4546612"/>
              <a:gd name="connsiteX1" fmla="*/ 165264 w 3168096"/>
              <a:gd name="connsiteY1" fmla="*/ 15252 h 4546612"/>
              <a:gd name="connsiteX2" fmla="*/ 379701 w 3168096"/>
              <a:gd name="connsiteY2" fmla="*/ 12712 h 4546612"/>
              <a:gd name="connsiteX3" fmla="*/ 875001 w 3168096"/>
              <a:gd name="connsiteY3" fmla="*/ 12 h 4546612"/>
              <a:gd name="connsiteX4" fmla="*/ 1294101 w 3168096"/>
              <a:gd name="connsiteY4" fmla="*/ 6362 h 4546612"/>
              <a:gd name="connsiteX5" fmla="*/ 1586201 w 3168096"/>
              <a:gd name="connsiteY5" fmla="*/ 6362 h 4546612"/>
              <a:gd name="connsiteX6" fmla="*/ 1725901 w 3168096"/>
              <a:gd name="connsiteY6" fmla="*/ 12712 h 4546612"/>
              <a:gd name="connsiteX7" fmla="*/ 2424401 w 3168096"/>
              <a:gd name="connsiteY7" fmla="*/ 6362 h 4546612"/>
              <a:gd name="connsiteX8" fmla="*/ 2754601 w 3168096"/>
              <a:gd name="connsiteY8" fmla="*/ 12 h 4546612"/>
              <a:gd name="connsiteX9" fmla="*/ 3013488 w 3168096"/>
              <a:gd name="connsiteY9" fmla="*/ 15252 h 4546612"/>
              <a:gd name="connsiteX10" fmla="*/ 3161001 w 3168096"/>
              <a:gd name="connsiteY10" fmla="*/ 162765 h 4546612"/>
              <a:gd name="connsiteX11" fmla="*/ 3154651 w 3168096"/>
              <a:gd name="connsiteY11" fmla="*/ 349262 h 4546612"/>
              <a:gd name="connsiteX12" fmla="*/ 3161001 w 3168096"/>
              <a:gd name="connsiteY12" fmla="*/ 615962 h 4546612"/>
              <a:gd name="connsiteX13" fmla="*/ 3161001 w 3168096"/>
              <a:gd name="connsiteY13" fmla="*/ 939812 h 4546612"/>
              <a:gd name="connsiteX14" fmla="*/ 3161002 w 3168096"/>
              <a:gd name="connsiteY14" fmla="*/ 1308112 h 4546612"/>
              <a:gd name="connsiteX15" fmla="*/ 3154652 w 3168096"/>
              <a:gd name="connsiteY15" fmla="*/ 1651012 h 4546612"/>
              <a:gd name="connsiteX16" fmla="*/ 3154652 w 3168096"/>
              <a:gd name="connsiteY16" fmla="*/ 1841512 h 4546612"/>
              <a:gd name="connsiteX17" fmla="*/ 3167351 w 3168096"/>
              <a:gd name="connsiteY17" fmla="*/ 2371737 h 4546612"/>
              <a:gd name="connsiteX18" fmla="*/ 3167352 w 3168096"/>
              <a:gd name="connsiteY18" fmla="*/ 2565412 h 4546612"/>
              <a:gd name="connsiteX19" fmla="*/ 3164176 w 3168096"/>
              <a:gd name="connsiteY19" fmla="*/ 2765437 h 4546612"/>
              <a:gd name="connsiteX20" fmla="*/ 3164176 w 3168096"/>
              <a:gd name="connsiteY20" fmla="*/ 2911487 h 4546612"/>
              <a:gd name="connsiteX21" fmla="*/ 3161001 w 3168096"/>
              <a:gd name="connsiteY21" fmla="*/ 3340112 h 4546612"/>
              <a:gd name="connsiteX22" fmla="*/ 3154651 w 3168096"/>
              <a:gd name="connsiteY22" fmla="*/ 3714762 h 4546612"/>
              <a:gd name="connsiteX23" fmla="*/ 3161001 w 3168096"/>
              <a:gd name="connsiteY23" fmla="*/ 4083062 h 4546612"/>
              <a:gd name="connsiteX24" fmla="*/ 3161001 w 3168096"/>
              <a:gd name="connsiteY24" fmla="*/ 4392749 h 4546612"/>
              <a:gd name="connsiteX25" fmla="*/ 3013488 w 3168096"/>
              <a:gd name="connsiteY25" fmla="*/ 4540262 h 4546612"/>
              <a:gd name="connsiteX26" fmla="*/ 2905415 w 3168096"/>
              <a:gd name="connsiteY26" fmla="*/ 4545818 h 4546612"/>
              <a:gd name="connsiteX27" fmla="*/ 2707770 w 3168096"/>
              <a:gd name="connsiteY27" fmla="*/ 4539468 h 4546612"/>
              <a:gd name="connsiteX28" fmla="*/ 2500602 w 3168096"/>
              <a:gd name="connsiteY28" fmla="*/ 4533912 h 4546612"/>
              <a:gd name="connsiteX29" fmla="*/ 1988633 w 3168096"/>
              <a:gd name="connsiteY29" fmla="*/ 4541850 h 4546612"/>
              <a:gd name="connsiteX30" fmla="*/ 1465552 w 3168096"/>
              <a:gd name="connsiteY30" fmla="*/ 4540262 h 4546612"/>
              <a:gd name="connsiteX31" fmla="*/ 1139321 w 3168096"/>
              <a:gd name="connsiteY31" fmla="*/ 4541056 h 4546612"/>
              <a:gd name="connsiteX32" fmla="*/ 712283 w 3168096"/>
              <a:gd name="connsiteY32" fmla="*/ 4537087 h 4546612"/>
              <a:gd name="connsiteX33" fmla="*/ 287627 w 3168096"/>
              <a:gd name="connsiteY33" fmla="*/ 4546612 h 4546612"/>
              <a:gd name="connsiteX34" fmla="*/ 165264 w 3168096"/>
              <a:gd name="connsiteY34" fmla="*/ 4540262 h 4546612"/>
              <a:gd name="connsiteX35" fmla="*/ 17751 w 3168096"/>
              <a:gd name="connsiteY35" fmla="*/ 4392749 h 4546612"/>
              <a:gd name="connsiteX36" fmla="*/ 15372 w 3168096"/>
              <a:gd name="connsiteY36" fmla="*/ 4171962 h 4546612"/>
              <a:gd name="connsiteX37" fmla="*/ 17753 w 3168096"/>
              <a:gd name="connsiteY37" fmla="*/ 3850493 h 4546612"/>
              <a:gd name="connsiteX38" fmla="*/ 17753 w 3168096"/>
              <a:gd name="connsiteY38" fmla="*/ 3600462 h 4546612"/>
              <a:gd name="connsiteX39" fmla="*/ 10610 w 3168096"/>
              <a:gd name="connsiteY39" fmla="*/ 2897993 h 4546612"/>
              <a:gd name="connsiteX40" fmla="*/ 5848 w 3168096"/>
              <a:gd name="connsiteY40" fmla="*/ 2221718 h 4546612"/>
              <a:gd name="connsiteX41" fmla="*/ 3467 w 3168096"/>
              <a:gd name="connsiteY41" fmla="*/ 1657362 h 4546612"/>
              <a:gd name="connsiteX42" fmla="*/ 1086 w 3168096"/>
              <a:gd name="connsiteY42" fmla="*/ 1366850 h 4546612"/>
              <a:gd name="connsiteX43" fmla="*/ 17751 w 3168096"/>
              <a:gd name="connsiteY43"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7992 w 3168337"/>
              <a:gd name="connsiteY44"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7992 w 3168337"/>
              <a:gd name="connsiteY45"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5616 w 3168337"/>
              <a:gd name="connsiteY45" fmla="*/ 27623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3235 w 3168337"/>
              <a:gd name="connsiteY44" fmla="*/ 533413 h 4546612"/>
              <a:gd name="connsiteX45" fmla="*/ 15616 w 3168337"/>
              <a:gd name="connsiteY45" fmla="*/ 276237 h 4546612"/>
              <a:gd name="connsiteX46" fmla="*/ 17992 w 3168337"/>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0276 w 3167762"/>
              <a:gd name="connsiteY39" fmla="*/ 2897993 h 4546612"/>
              <a:gd name="connsiteX40" fmla="*/ 5514 w 3167762"/>
              <a:gd name="connsiteY40" fmla="*/ 2221718 h 4546612"/>
              <a:gd name="connsiteX41" fmla="*/ 3133 w 3167762"/>
              <a:gd name="connsiteY41" fmla="*/ 1657362 h 4546612"/>
              <a:gd name="connsiteX42" fmla="*/ 752 w 3167762"/>
              <a:gd name="connsiteY42" fmla="*/ 1366850 h 4546612"/>
              <a:gd name="connsiteX43" fmla="*/ 5514 w 3167762"/>
              <a:gd name="connsiteY43" fmla="*/ 1040618 h 4546612"/>
              <a:gd name="connsiteX44" fmla="*/ 12660 w 3167762"/>
              <a:gd name="connsiteY44" fmla="*/ 533413 h 4546612"/>
              <a:gd name="connsiteX45" fmla="*/ 15041 w 3167762"/>
              <a:gd name="connsiteY45" fmla="*/ 276237 h 4546612"/>
              <a:gd name="connsiteX46" fmla="*/ 17417 w 3167762"/>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5514 w 3167762"/>
              <a:gd name="connsiteY41" fmla="*/ 2221718 h 4546612"/>
              <a:gd name="connsiteX42" fmla="*/ 3133 w 3167762"/>
              <a:gd name="connsiteY42" fmla="*/ 1657362 h 4546612"/>
              <a:gd name="connsiteX43" fmla="*/ 752 w 3167762"/>
              <a:gd name="connsiteY43" fmla="*/ 1366850 h 4546612"/>
              <a:gd name="connsiteX44" fmla="*/ 5514 w 3167762"/>
              <a:gd name="connsiteY44" fmla="*/ 1040618 h 4546612"/>
              <a:gd name="connsiteX45" fmla="*/ 12660 w 3167762"/>
              <a:gd name="connsiteY45" fmla="*/ 533413 h 4546612"/>
              <a:gd name="connsiteX46" fmla="*/ 15041 w 3167762"/>
              <a:gd name="connsiteY46" fmla="*/ 276237 h 4546612"/>
              <a:gd name="connsiteX47" fmla="*/ 17417 w 3167762"/>
              <a:gd name="connsiteY47"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99685"/>
              <a:gd name="connsiteY0" fmla="*/ 162765 h 4546612"/>
              <a:gd name="connsiteX1" fmla="*/ 164930 w 3199685"/>
              <a:gd name="connsiteY1" fmla="*/ 15252 h 4546612"/>
              <a:gd name="connsiteX2" fmla="*/ 379367 w 3199685"/>
              <a:gd name="connsiteY2" fmla="*/ 12712 h 4546612"/>
              <a:gd name="connsiteX3" fmla="*/ 874667 w 3199685"/>
              <a:gd name="connsiteY3" fmla="*/ 12 h 4546612"/>
              <a:gd name="connsiteX4" fmla="*/ 1293767 w 3199685"/>
              <a:gd name="connsiteY4" fmla="*/ 6362 h 4546612"/>
              <a:gd name="connsiteX5" fmla="*/ 1585867 w 3199685"/>
              <a:gd name="connsiteY5" fmla="*/ 6362 h 4546612"/>
              <a:gd name="connsiteX6" fmla="*/ 1725567 w 3199685"/>
              <a:gd name="connsiteY6" fmla="*/ 12712 h 4546612"/>
              <a:gd name="connsiteX7" fmla="*/ 2424067 w 3199685"/>
              <a:gd name="connsiteY7" fmla="*/ 6362 h 4546612"/>
              <a:gd name="connsiteX8" fmla="*/ 2754267 w 3199685"/>
              <a:gd name="connsiteY8" fmla="*/ 12 h 4546612"/>
              <a:gd name="connsiteX9" fmla="*/ 3013154 w 3199685"/>
              <a:gd name="connsiteY9" fmla="*/ 15252 h 4546612"/>
              <a:gd name="connsiteX10" fmla="*/ 3160667 w 3199685"/>
              <a:gd name="connsiteY10" fmla="*/ 162765 h 4546612"/>
              <a:gd name="connsiteX11" fmla="*/ 3154317 w 3199685"/>
              <a:gd name="connsiteY11" fmla="*/ 349262 h 4546612"/>
              <a:gd name="connsiteX12" fmla="*/ 3160667 w 3199685"/>
              <a:gd name="connsiteY12" fmla="*/ 615962 h 4546612"/>
              <a:gd name="connsiteX13" fmla="*/ 3160667 w 3199685"/>
              <a:gd name="connsiteY13" fmla="*/ 939812 h 4546612"/>
              <a:gd name="connsiteX14" fmla="*/ 3198768 w 3199685"/>
              <a:gd name="connsiteY14" fmla="*/ 1236674 h 4546612"/>
              <a:gd name="connsiteX15" fmla="*/ 3154318 w 3199685"/>
              <a:gd name="connsiteY15" fmla="*/ 1651012 h 4546612"/>
              <a:gd name="connsiteX16" fmla="*/ 3154318 w 3199685"/>
              <a:gd name="connsiteY16" fmla="*/ 1841512 h 4546612"/>
              <a:gd name="connsiteX17" fmla="*/ 3167017 w 3199685"/>
              <a:gd name="connsiteY17" fmla="*/ 2371737 h 4546612"/>
              <a:gd name="connsiteX18" fmla="*/ 3167018 w 3199685"/>
              <a:gd name="connsiteY18" fmla="*/ 2565412 h 4546612"/>
              <a:gd name="connsiteX19" fmla="*/ 3163842 w 3199685"/>
              <a:gd name="connsiteY19" fmla="*/ 2765437 h 4546612"/>
              <a:gd name="connsiteX20" fmla="*/ 3163842 w 3199685"/>
              <a:gd name="connsiteY20" fmla="*/ 2911487 h 4546612"/>
              <a:gd name="connsiteX21" fmla="*/ 3160667 w 3199685"/>
              <a:gd name="connsiteY21" fmla="*/ 3340112 h 4546612"/>
              <a:gd name="connsiteX22" fmla="*/ 3154317 w 3199685"/>
              <a:gd name="connsiteY22" fmla="*/ 3714762 h 4546612"/>
              <a:gd name="connsiteX23" fmla="*/ 3160667 w 3199685"/>
              <a:gd name="connsiteY23" fmla="*/ 4083062 h 4546612"/>
              <a:gd name="connsiteX24" fmla="*/ 3160667 w 3199685"/>
              <a:gd name="connsiteY24" fmla="*/ 4392749 h 4546612"/>
              <a:gd name="connsiteX25" fmla="*/ 3013154 w 3199685"/>
              <a:gd name="connsiteY25" fmla="*/ 4540262 h 4546612"/>
              <a:gd name="connsiteX26" fmla="*/ 2905081 w 3199685"/>
              <a:gd name="connsiteY26" fmla="*/ 4545818 h 4546612"/>
              <a:gd name="connsiteX27" fmla="*/ 2707436 w 3199685"/>
              <a:gd name="connsiteY27" fmla="*/ 4539468 h 4546612"/>
              <a:gd name="connsiteX28" fmla="*/ 2500268 w 3199685"/>
              <a:gd name="connsiteY28" fmla="*/ 4533912 h 4546612"/>
              <a:gd name="connsiteX29" fmla="*/ 1988299 w 3199685"/>
              <a:gd name="connsiteY29" fmla="*/ 4541850 h 4546612"/>
              <a:gd name="connsiteX30" fmla="*/ 1465218 w 3199685"/>
              <a:gd name="connsiteY30" fmla="*/ 4540262 h 4546612"/>
              <a:gd name="connsiteX31" fmla="*/ 1138987 w 3199685"/>
              <a:gd name="connsiteY31" fmla="*/ 4541056 h 4546612"/>
              <a:gd name="connsiteX32" fmla="*/ 711949 w 3199685"/>
              <a:gd name="connsiteY32" fmla="*/ 4537087 h 4546612"/>
              <a:gd name="connsiteX33" fmla="*/ 287293 w 3199685"/>
              <a:gd name="connsiteY33" fmla="*/ 4546612 h 4546612"/>
              <a:gd name="connsiteX34" fmla="*/ 164930 w 3199685"/>
              <a:gd name="connsiteY34" fmla="*/ 4540262 h 4546612"/>
              <a:gd name="connsiteX35" fmla="*/ 17417 w 3199685"/>
              <a:gd name="connsiteY35" fmla="*/ 4392749 h 4546612"/>
              <a:gd name="connsiteX36" fmla="*/ 15038 w 3199685"/>
              <a:gd name="connsiteY36" fmla="*/ 4171962 h 4546612"/>
              <a:gd name="connsiteX37" fmla="*/ 17419 w 3199685"/>
              <a:gd name="connsiteY37" fmla="*/ 3850493 h 4546612"/>
              <a:gd name="connsiteX38" fmla="*/ 17419 w 3199685"/>
              <a:gd name="connsiteY38" fmla="*/ 3600462 h 4546612"/>
              <a:gd name="connsiteX39" fmla="*/ 15040 w 3199685"/>
              <a:gd name="connsiteY39" fmla="*/ 3217081 h 4546612"/>
              <a:gd name="connsiteX40" fmla="*/ 10276 w 3199685"/>
              <a:gd name="connsiteY40" fmla="*/ 2897993 h 4546612"/>
              <a:gd name="connsiteX41" fmla="*/ 10277 w 3199685"/>
              <a:gd name="connsiteY41" fmla="*/ 2652725 h 4546612"/>
              <a:gd name="connsiteX42" fmla="*/ 7896 w 3199685"/>
              <a:gd name="connsiteY42" fmla="*/ 2374118 h 4546612"/>
              <a:gd name="connsiteX43" fmla="*/ 5514 w 3199685"/>
              <a:gd name="connsiteY43" fmla="*/ 2221718 h 4546612"/>
              <a:gd name="connsiteX44" fmla="*/ 3133 w 3199685"/>
              <a:gd name="connsiteY44" fmla="*/ 1657362 h 4546612"/>
              <a:gd name="connsiteX45" fmla="*/ 752 w 3199685"/>
              <a:gd name="connsiteY45" fmla="*/ 1366850 h 4546612"/>
              <a:gd name="connsiteX46" fmla="*/ 5514 w 3199685"/>
              <a:gd name="connsiteY46" fmla="*/ 1040618 h 4546612"/>
              <a:gd name="connsiteX47" fmla="*/ 12660 w 3199685"/>
              <a:gd name="connsiteY47" fmla="*/ 533413 h 4546612"/>
              <a:gd name="connsiteX48" fmla="*/ 15041 w 3199685"/>
              <a:gd name="connsiteY48" fmla="*/ 276237 h 4546612"/>
              <a:gd name="connsiteX49" fmla="*/ 17417 w 3199685"/>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667 w 3167762"/>
              <a:gd name="connsiteY11" fmla="*/ 615962 h 4546612"/>
              <a:gd name="connsiteX12" fmla="*/ 3160667 w 3167762"/>
              <a:gd name="connsiteY12" fmla="*/ 939812 h 4546612"/>
              <a:gd name="connsiteX13" fmla="*/ 3155909 w 3167762"/>
              <a:gd name="connsiteY13" fmla="*/ 1326368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60667 w 3167762"/>
              <a:gd name="connsiteY14" fmla="*/ 939812 h 4546612"/>
              <a:gd name="connsiteX15" fmla="*/ 3155909 w 3167762"/>
              <a:gd name="connsiteY15" fmla="*/ 1326368 h 4546612"/>
              <a:gd name="connsiteX16" fmla="*/ 3154318 w 3167762"/>
              <a:gd name="connsiteY16" fmla="*/ 1651012 h 4546612"/>
              <a:gd name="connsiteX17" fmla="*/ 3154318 w 3167762"/>
              <a:gd name="connsiteY17" fmla="*/ 1841512 h 4546612"/>
              <a:gd name="connsiteX18" fmla="*/ 3167017 w 3167762"/>
              <a:gd name="connsiteY18" fmla="*/ 2371737 h 4546612"/>
              <a:gd name="connsiteX19" fmla="*/ 3167018 w 3167762"/>
              <a:gd name="connsiteY19" fmla="*/ 2565412 h 4546612"/>
              <a:gd name="connsiteX20" fmla="*/ 3163842 w 3167762"/>
              <a:gd name="connsiteY20" fmla="*/ 2765437 h 4546612"/>
              <a:gd name="connsiteX21" fmla="*/ 3163842 w 3167762"/>
              <a:gd name="connsiteY21" fmla="*/ 2911487 h 4546612"/>
              <a:gd name="connsiteX22" fmla="*/ 3160667 w 3167762"/>
              <a:gd name="connsiteY22" fmla="*/ 3340112 h 4546612"/>
              <a:gd name="connsiteX23" fmla="*/ 3154317 w 3167762"/>
              <a:gd name="connsiteY23" fmla="*/ 3714762 h 4546612"/>
              <a:gd name="connsiteX24" fmla="*/ 3160667 w 3167762"/>
              <a:gd name="connsiteY24" fmla="*/ 4083062 h 4546612"/>
              <a:gd name="connsiteX25" fmla="*/ 3160667 w 3167762"/>
              <a:gd name="connsiteY25" fmla="*/ 4392749 h 4546612"/>
              <a:gd name="connsiteX26" fmla="*/ 3013154 w 3167762"/>
              <a:gd name="connsiteY26" fmla="*/ 4540262 h 4546612"/>
              <a:gd name="connsiteX27" fmla="*/ 2905081 w 3167762"/>
              <a:gd name="connsiteY27" fmla="*/ 4545818 h 4546612"/>
              <a:gd name="connsiteX28" fmla="*/ 2707436 w 3167762"/>
              <a:gd name="connsiteY28" fmla="*/ 4539468 h 4546612"/>
              <a:gd name="connsiteX29" fmla="*/ 2500268 w 3167762"/>
              <a:gd name="connsiteY29" fmla="*/ 4533912 h 4546612"/>
              <a:gd name="connsiteX30" fmla="*/ 1988299 w 3167762"/>
              <a:gd name="connsiteY30" fmla="*/ 4541850 h 4546612"/>
              <a:gd name="connsiteX31" fmla="*/ 1465218 w 3167762"/>
              <a:gd name="connsiteY31" fmla="*/ 4540262 h 4546612"/>
              <a:gd name="connsiteX32" fmla="*/ 1138987 w 3167762"/>
              <a:gd name="connsiteY32" fmla="*/ 4541056 h 4546612"/>
              <a:gd name="connsiteX33" fmla="*/ 711949 w 3167762"/>
              <a:gd name="connsiteY33" fmla="*/ 4537087 h 4546612"/>
              <a:gd name="connsiteX34" fmla="*/ 287293 w 3167762"/>
              <a:gd name="connsiteY34" fmla="*/ 4546612 h 4546612"/>
              <a:gd name="connsiteX35" fmla="*/ 164930 w 3167762"/>
              <a:gd name="connsiteY35" fmla="*/ 4540262 h 4546612"/>
              <a:gd name="connsiteX36" fmla="*/ 17417 w 3167762"/>
              <a:gd name="connsiteY36" fmla="*/ 4392749 h 4546612"/>
              <a:gd name="connsiteX37" fmla="*/ 15038 w 3167762"/>
              <a:gd name="connsiteY37" fmla="*/ 4171962 h 4546612"/>
              <a:gd name="connsiteX38" fmla="*/ 17419 w 3167762"/>
              <a:gd name="connsiteY38" fmla="*/ 3850493 h 4546612"/>
              <a:gd name="connsiteX39" fmla="*/ 17419 w 3167762"/>
              <a:gd name="connsiteY39" fmla="*/ 3600462 h 4546612"/>
              <a:gd name="connsiteX40" fmla="*/ 15040 w 3167762"/>
              <a:gd name="connsiteY40" fmla="*/ 3217081 h 4546612"/>
              <a:gd name="connsiteX41" fmla="*/ 10276 w 3167762"/>
              <a:gd name="connsiteY41" fmla="*/ 2897993 h 4546612"/>
              <a:gd name="connsiteX42" fmla="*/ 10277 w 3167762"/>
              <a:gd name="connsiteY42" fmla="*/ 2652725 h 4546612"/>
              <a:gd name="connsiteX43" fmla="*/ 7896 w 3167762"/>
              <a:gd name="connsiteY43" fmla="*/ 2374118 h 4546612"/>
              <a:gd name="connsiteX44" fmla="*/ 5514 w 3167762"/>
              <a:gd name="connsiteY44" fmla="*/ 2221718 h 4546612"/>
              <a:gd name="connsiteX45" fmla="*/ 3133 w 3167762"/>
              <a:gd name="connsiteY45" fmla="*/ 1657362 h 4546612"/>
              <a:gd name="connsiteX46" fmla="*/ 752 w 3167762"/>
              <a:gd name="connsiteY46" fmla="*/ 1366850 h 4546612"/>
              <a:gd name="connsiteX47" fmla="*/ 5514 w 3167762"/>
              <a:gd name="connsiteY47" fmla="*/ 1040618 h 4546612"/>
              <a:gd name="connsiteX48" fmla="*/ 12660 w 3167762"/>
              <a:gd name="connsiteY48" fmla="*/ 533413 h 4546612"/>
              <a:gd name="connsiteX49" fmla="*/ 15041 w 3167762"/>
              <a:gd name="connsiteY49" fmla="*/ 276237 h 4546612"/>
              <a:gd name="connsiteX50" fmla="*/ 17417 w 3167762"/>
              <a:gd name="connsiteY50"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874667 w 3167762"/>
              <a:gd name="connsiteY4" fmla="*/ 0 h 4546600"/>
              <a:gd name="connsiteX5" fmla="*/ 1293767 w 3167762"/>
              <a:gd name="connsiteY5" fmla="*/ 6350 h 4546600"/>
              <a:gd name="connsiteX6" fmla="*/ 1585867 w 3167762"/>
              <a:gd name="connsiteY6" fmla="*/ 6350 h 4546600"/>
              <a:gd name="connsiteX7" fmla="*/ 1725567 w 3167762"/>
              <a:gd name="connsiteY7" fmla="*/ 12700 h 4546600"/>
              <a:gd name="connsiteX8" fmla="*/ 2424067 w 3167762"/>
              <a:gd name="connsiteY8" fmla="*/ 6350 h 4546600"/>
              <a:gd name="connsiteX9" fmla="*/ 2754267 w 3167762"/>
              <a:gd name="connsiteY9" fmla="*/ 0 h 4546600"/>
              <a:gd name="connsiteX10" fmla="*/ 3013154 w 3167762"/>
              <a:gd name="connsiteY10" fmla="*/ 15240 h 4546600"/>
              <a:gd name="connsiteX11" fmla="*/ 3160667 w 3167762"/>
              <a:gd name="connsiteY11" fmla="*/ 162753 h 4546600"/>
              <a:gd name="connsiteX12" fmla="*/ 3160195 w 3167762"/>
              <a:gd name="connsiteY12" fmla="*/ 295275 h 4546600"/>
              <a:gd name="connsiteX13" fmla="*/ 3155432 w 3167762"/>
              <a:gd name="connsiteY13" fmla="*/ 357188 h 4546600"/>
              <a:gd name="connsiteX14" fmla="*/ 3160195 w 3167762"/>
              <a:gd name="connsiteY14" fmla="*/ 457200 h 4546600"/>
              <a:gd name="connsiteX15" fmla="*/ 3160667 w 3167762"/>
              <a:gd name="connsiteY15" fmla="*/ 615950 h 4546600"/>
              <a:gd name="connsiteX16" fmla="*/ 3157814 w 3167762"/>
              <a:gd name="connsiteY16" fmla="*/ 707231 h 4546600"/>
              <a:gd name="connsiteX17" fmla="*/ 3160667 w 3167762"/>
              <a:gd name="connsiteY17" fmla="*/ 939800 h 4546600"/>
              <a:gd name="connsiteX18" fmla="*/ 3155909 w 3167762"/>
              <a:gd name="connsiteY18" fmla="*/ 1326356 h 4546600"/>
              <a:gd name="connsiteX19" fmla="*/ 3154318 w 3167762"/>
              <a:gd name="connsiteY19" fmla="*/ 1651000 h 4546600"/>
              <a:gd name="connsiteX20" fmla="*/ 3154318 w 3167762"/>
              <a:gd name="connsiteY20" fmla="*/ 1841500 h 4546600"/>
              <a:gd name="connsiteX21" fmla="*/ 3167017 w 3167762"/>
              <a:gd name="connsiteY21" fmla="*/ 2371725 h 4546600"/>
              <a:gd name="connsiteX22" fmla="*/ 3167018 w 3167762"/>
              <a:gd name="connsiteY22" fmla="*/ 2565400 h 4546600"/>
              <a:gd name="connsiteX23" fmla="*/ 3163842 w 3167762"/>
              <a:gd name="connsiteY23" fmla="*/ 2765425 h 4546600"/>
              <a:gd name="connsiteX24" fmla="*/ 3163842 w 3167762"/>
              <a:gd name="connsiteY24" fmla="*/ 2911475 h 4546600"/>
              <a:gd name="connsiteX25" fmla="*/ 3160667 w 3167762"/>
              <a:gd name="connsiteY25" fmla="*/ 3340100 h 4546600"/>
              <a:gd name="connsiteX26" fmla="*/ 3154317 w 3167762"/>
              <a:gd name="connsiteY26" fmla="*/ 3714750 h 4546600"/>
              <a:gd name="connsiteX27" fmla="*/ 3160667 w 3167762"/>
              <a:gd name="connsiteY27" fmla="*/ 4083050 h 4546600"/>
              <a:gd name="connsiteX28" fmla="*/ 3160667 w 3167762"/>
              <a:gd name="connsiteY28" fmla="*/ 4392737 h 4546600"/>
              <a:gd name="connsiteX29" fmla="*/ 3013154 w 3167762"/>
              <a:gd name="connsiteY29" fmla="*/ 4540250 h 4546600"/>
              <a:gd name="connsiteX30" fmla="*/ 2905081 w 3167762"/>
              <a:gd name="connsiteY30" fmla="*/ 4545806 h 4546600"/>
              <a:gd name="connsiteX31" fmla="*/ 2707436 w 3167762"/>
              <a:gd name="connsiteY31" fmla="*/ 4539456 h 4546600"/>
              <a:gd name="connsiteX32" fmla="*/ 2500268 w 3167762"/>
              <a:gd name="connsiteY32" fmla="*/ 4533900 h 4546600"/>
              <a:gd name="connsiteX33" fmla="*/ 1988299 w 3167762"/>
              <a:gd name="connsiteY33" fmla="*/ 4541838 h 4546600"/>
              <a:gd name="connsiteX34" fmla="*/ 1465218 w 3167762"/>
              <a:gd name="connsiteY34" fmla="*/ 4540250 h 4546600"/>
              <a:gd name="connsiteX35" fmla="*/ 1138987 w 3167762"/>
              <a:gd name="connsiteY35" fmla="*/ 4541044 h 4546600"/>
              <a:gd name="connsiteX36" fmla="*/ 711949 w 3167762"/>
              <a:gd name="connsiteY36" fmla="*/ 4537075 h 4546600"/>
              <a:gd name="connsiteX37" fmla="*/ 287293 w 3167762"/>
              <a:gd name="connsiteY37" fmla="*/ 4546600 h 4546600"/>
              <a:gd name="connsiteX38" fmla="*/ 164930 w 3167762"/>
              <a:gd name="connsiteY38" fmla="*/ 4540250 h 4546600"/>
              <a:gd name="connsiteX39" fmla="*/ 17417 w 3167762"/>
              <a:gd name="connsiteY39" fmla="*/ 4392737 h 4546600"/>
              <a:gd name="connsiteX40" fmla="*/ 15038 w 3167762"/>
              <a:gd name="connsiteY40" fmla="*/ 4171950 h 4546600"/>
              <a:gd name="connsiteX41" fmla="*/ 17419 w 3167762"/>
              <a:gd name="connsiteY41" fmla="*/ 3850481 h 4546600"/>
              <a:gd name="connsiteX42" fmla="*/ 17419 w 3167762"/>
              <a:gd name="connsiteY42" fmla="*/ 3600450 h 4546600"/>
              <a:gd name="connsiteX43" fmla="*/ 15040 w 3167762"/>
              <a:gd name="connsiteY43" fmla="*/ 3217069 h 4546600"/>
              <a:gd name="connsiteX44" fmla="*/ 10276 w 3167762"/>
              <a:gd name="connsiteY44" fmla="*/ 2897981 h 4546600"/>
              <a:gd name="connsiteX45" fmla="*/ 10277 w 3167762"/>
              <a:gd name="connsiteY45" fmla="*/ 2652713 h 4546600"/>
              <a:gd name="connsiteX46" fmla="*/ 7896 w 3167762"/>
              <a:gd name="connsiteY46" fmla="*/ 2374106 h 4546600"/>
              <a:gd name="connsiteX47" fmla="*/ 5514 w 3167762"/>
              <a:gd name="connsiteY47" fmla="*/ 2221706 h 4546600"/>
              <a:gd name="connsiteX48" fmla="*/ 3133 w 3167762"/>
              <a:gd name="connsiteY48" fmla="*/ 1657350 h 4546600"/>
              <a:gd name="connsiteX49" fmla="*/ 752 w 3167762"/>
              <a:gd name="connsiteY49" fmla="*/ 1366838 h 4546600"/>
              <a:gd name="connsiteX50" fmla="*/ 5514 w 3167762"/>
              <a:gd name="connsiteY50" fmla="*/ 1040606 h 4546600"/>
              <a:gd name="connsiteX51" fmla="*/ 12660 w 3167762"/>
              <a:gd name="connsiteY51" fmla="*/ 533401 h 4546600"/>
              <a:gd name="connsiteX52" fmla="*/ 15041 w 3167762"/>
              <a:gd name="connsiteY52" fmla="*/ 276225 h 4546600"/>
              <a:gd name="connsiteX53" fmla="*/ 17417 w 3167762"/>
              <a:gd name="connsiteY53" fmla="*/ 162753 h 4546600"/>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350792 w 3167762"/>
              <a:gd name="connsiteY2" fmla="*/ 5557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424067 w 3167762"/>
              <a:gd name="connsiteY13" fmla="*/ 6350 h 4546600"/>
              <a:gd name="connsiteX14" fmla="*/ 2754267 w 3167762"/>
              <a:gd name="connsiteY14" fmla="*/ 0 h 4546600"/>
              <a:gd name="connsiteX15" fmla="*/ 3013154 w 3167762"/>
              <a:gd name="connsiteY15" fmla="*/ 15240 h 4546600"/>
              <a:gd name="connsiteX16" fmla="*/ 3160667 w 3167762"/>
              <a:gd name="connsiteY16" fmla="*/ 162753 h 4546600"/>
              <a:gd name="connsiteX17" fmla="*/ 3160195 w 3167762"/>
              <a:gd name="connsiteY17" fmla="*/ 295275 h 4546600"/>
              <a:gd name="connsiteX18" fmla="*/ 3155432 w 3167762"/>
              <a:gd name="connsiteY18" fmla="*/ 357188 h 4546600"/>
              <a:gd name="connsiteX19" fmla="*/ 3160195 w 3167762"/>
              <a:gd name="connsiteY19" fmla="*/ 457200 h 4546600"/>
              <a:gd name="connsiteX20" fmla="*/ 3160667 w 3167762"/>
              <a:gd name="connsiteY20" fmla="*/ 615950 h 4546600"/>
              <a:gd name="connsiteX21" fmla="*/ 3157814 w 3167762"/>
              <a:gd name="connsiteY21" fmla="*/ 707231 h 4546600"/>
              <a:gd name="connsiteX22" fmla="*/ 3160667 w 3167762"/>
              <a:gd name="connsiteY22" fmla="*/ 939800 h 4546600"/>
              <a:gd name="connsiteX23" fmla="*/ 3155909 w 3167762"/>
              <a:gd name="connsiteY23" fmla="*/ 1326356 h 4546600"/>
              <a:gd name="connsiteX24" fmla="*/ 3154318 w 3167762"/>
              <a:gd name="connsiteY24" fmla="*/ 1651000 h 4546600"/>
              <a:gd name="connsiteX25" fmla="*/ 3154318 w 3167762"/>
              <a:gd name="connsiteY25" fmla="*/ 1841500 h 4546600"/>
              <a:gd name="connsiteX26" fmla="*/ 3167017 w 3167762"/>
              <a:gd name="connsiteY26" fmla="*/ 2371725 h 4546600"/>
              <a:gd name="connsiteX27" fmla="*/ 3167018 w 3167762"/>
              <a:gd name="connsiteY27" fmla="*/ 2565400 h 4546600"/>
              <a:gd name="connsiteX28" fmla="*/ 3163842 w 3167762"/>
              <a:gd name="connsiteY28" fmla="*/ 2765425 h 4546600"/>
              <a:gd name="connsiteX29" fmla="*/ 3163842 w 3167762"/>
              <a:gd name="connsiteY29" fmla="*/ 2911475 h 4546600"/>
              <a:gd name="connsiteX30" fmla="*/ 3160667 w 3167762"/>
              <a:gd name="connsiteY30" fmla="*/ 3340100 h 4546600"/>
              <a:gd name="connsiteX31" fmla="*/ 3154317 w 3167762"/>
              <a:gd name="connsiteY31" fmla="*/ 3714750 h 4546600"/>
              <a:gd name="connsiteX32" fmla="*/ 3160667 w 3167762"/>
              <a:gd name="connsiteY32" fmla="*/ 4083050 h 4546600"/>
              <a:gd name="connsiteX33" fmla="*/ 3160667 w 3167762"/>
              <a:gd name="connsiteY33" fmla="*/ 4392737 h 4546600"/>
              <a:gd name="connsiteX34" fmla="*/ 3013154 w 3167762"/>
              <a:gd name="connsiteY34" fmla="*/ 4540250 h 4546600"/>
              <a:gd name="connsiteX35" fmla="*/ 2905081 w 3167762"/>
              <a:gd name="connsiteY35" fmla="*/ 4545806 h 4546600"/>
              <a:gd name="connsiteX36" fmla="*/ 2707436 w 3167762"/>
              <a:gd name="connsiteY36" fmla="*/ 4539456 h 4546600"/>
              <a:gd name="connsiteX37" fmla="*/ 2500268 w 3167762"/>
              <a:gd name="connsiteY37" fmla="*/ 4533900 h 4546600"/>
              <a:gd name="connsiteX38" fmla="*/ 1988299 w 3167762"/>
              <a:gd name="connsiteY38" fmla="*/ 4541838 h 4546600"/>
              <a:gd name="connsiteX39" fmla="*/ 1465218 w 3167762"/>
              <a:gd name="connsiteY39" fmla="*/ 4540250 h 4546600"/>
              <a:gd name="connsiteX40" fmla="*/ 1138987 w 3167762"/>
              <a:gd name="connsiteY40" fmla="*/ 4541044 h 4546600"/>
              <a:gd name="connsiteX41" fmla="*/ 711949 w 3167762"/>
              <a:gd name="connsiteY41" fmla="*/ 4537075 h 4546600"/>
              <a:gd name="connsiteX42" fmla="*/ 287293 w 3167762"/>
              <a:gd name="connsiteY42" fmla="*/ 4546600 h 4546600"/>
              <a:gd name="connsiteX43" fmla="*/ 164930 w 3167762"/>
              <a:gd name="connsiteY43" fmla="*/ 4540250 h 4546600"/>
              <a:gd name="connsiteX44" fmla="*/ 17417 w 3167762"/>
              <a:gd name="connsiteY44" fmla="*/ 4392737 h 4546600"/>
              <a:gd name="connsiteX45" fmla="*/ 15038 w 3167762"/>
              <a:gd name="connsiteY45" fmla="*/ 4171950 h 4546600"/>
              <a:gd name="connsiteX46" fmla="*/ 17419 w 3167762"/>
              <a:gd name="connsiteY46" fmla="*/ 3850481 h 4546600"/>
              <a:gd name="connsiteX47" fmla="*/ 17419 w 3167762"/>
              <a:gd name="connsiteY47" fmla="*/ 3600450 h 4546600"/>
              <a:gd name="connsiteX48" fmla="*/ 15040 w 3167762"/>
              <a:gd name="connsiteY48" fmla="*/ 3217069 h 4546600"/>
              <a:gd name="connsiteX49" fmla="*/ 10276 w 3167762"/>
              <a:gd name="connsiteY49" fmla="*/ 2897981 h 4546600"/>
              <a:gd name="connsiteX50" fmla="*/ 10277 w 3167762"/>
              <a:gd name="connsiteY50" fmla="*/ 2652713 h 4546600"/>
              <a:gd name="connsiteX51" fmla="*/ 7896 w 3167762"/>
              <a:gd name="connsiteY51" fmla="*/ 2374106 h 4546600"/>
              <a:gd name="connsiteX52" fmla="*/ 5514 w 3167762"/>
              <a:gd name="connsiteY52" fmla="*/ 2221706 h 4546600"/>
              <a:gd name="connsiteX53" fmla="*/ 3133 w 3167762"/>
              <a:gd name="connsiteY53" fmla="*/ 1657350 h 4546600"/>
              <a:gd name="connsiteX54" fmla="*/ 752 w 3167762"/>
              <a:gd name="connsiteY54" fmla="*/ 1366838 h 4546600"/>
              <a:gd name="connsiteX55" fmla="*/ 5514 w 3167762"/>
              <a:gd name="connsiteY55" fmla="*/ 1040606 h 4546600"/>
              <a:gd name="connsiteX56" fmla="*/ 12660 w 3167762"/>
              <a:gd name="connsiteY56" fmla="*/ 533401 h 4546600"/>
              <a:gd name="connsiteX57" fmla="*/ 15041 w 3167762"/>
              <a:gd name="connsiteY57" fmla="*/ 276225 h 4546600"/>
              <a:gd name="connsiteX58" fmla="*/ 17417 w 3167762"/>
              <a:gd name="connsiteY58"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424067 w 3167762"/>
              <a:gd name="connsiteY14" fmla="*/ 6350 h 4546600"/>
              <a:gd name="connsiteX15" fmla="*/ 2754267 w 3167762"/>
              <a:gd name="connsiteY15" fmla="*/ 0 h 4546600"/>
              <a:gd name="connsiteX16" fmla="*/ 3013154 w 3167762"/>
              <a:gd name="connsiteY16" fmla="*/ 15240 h 4546600"/>
              <a:gd name="connsiteX17" fmla="*/ 3160667 w 3167762"/>
              <a:gd name="connsiteY17" fmla="*/ 162753 h 4546600"/>
              <a:gd name="connsiteX18" fmla="*/ 3160195 w 3167762"/>
              <a:gd name="connsiteY18" fmla="*/ 295275 h 4546600"/>
              <a:gd name="connsiteX19" fmla="*/ 3155432 w 3167762"/>
              <a:gd name="connsiteY19" fmla="*/ 357188 h 4546600"/>
              <a:gd name="connsiteX20" fmla="*/ 3160195 w 3167762"/>
              <a:gd name="connsiteY20" fmla="*/ 457200 h 4546600"/>
              <a:gd name="connsiteX21" fmla="*/ 3160667 w 3167762"/>
              <a:gd name="connsiteY21" fmla="*/ 615950 h 4546600"/>
              <a:gd name="connsiteX22" fmla="*/ 3157814 w 3167762"/>
              <a:gd name="connsiteY22" fmla="*/ 707231 h 4546600"/>
              <a:gd name="connsiteX23" fmla="*/ 3160667 w 3167762"/>
              <a:gd name="connsiteY23" fmla="*/ 939800 h 4546600"/>
              <a:gd name="connsiteX24" fmla="*/ 3155909 w 3167762"/>
              <a:gd name="connsiteY24" fmla="*/ 1326356 h 4546600"/>
              <a:gd name="connsiteX25" fmla="*/ 3154318 w 3167762"/>
              <a:gd name="connsiteY25" fmla="*/ 1651000 h 4546600"/>
              <a:gd name="connsiteX26" fmla="*/ 3154318 w 3167762"/>
              <a:gd name="connsiteY26" fmla="*/ 1841500 h 4546600"/>
              <a:gd name="connsiteX27" fmla="*/ 3167017 w 3167762"/>
              <a:gd name="connsiteY27" fmla="*/ 2371725 h 4546600"/>
              <a:gd name="connsiteX28" fmla="*/ 3167018 w 3167762"/>
              <a:gd name="connsiteY28" fmla="*/ 2565400 h 4546600"/>
              <a:gd name="connsiteX29" fmla="*/ 3163842 w 3167762"/>
              <a:gd name="connsiteY29" fmla="*/ 2765425 h 4546600"/>
              <a:gd name="connsiteX30" fmla="*/ 3163842 w 3167762"/>
              <a:gd name="connsiteY30" fmla="*/ 2911475 h 4546600"/>
              <a:gd name="connsiteX31" fmla="*/ 3160667 w 3167762"/>
              <a:gd name="connsiteY31" fmla="*/ 3340100 h 4546600"/>
              <a:gd name="connsiteX32" fmla="*/ 3154317 w 3167762"/>
              <a:gd name="connsiteY32" fmla="*/ 3714750 h 4546600"/>
              <a:gd name="connsiteX33" fmla="*/ 3160667 w 3167762"/>
              <a:gd name="connsiteY33" fmla="*/ 4083050 h 4546600"/>
              <a:gd name="connsiteX34" fmla="*/ 3160667 w 3167762"/>
              <a:gd name="connsiteY34" fmla="*/ 4392737 h 4546600"/>
              <a:gd name="connsiteX35" fmla="*/ 3013154 w 3167762"/>
              <a:gd name="connsiteY35" fmla="*/ 4540250 h 4546600"/>
              <a:gd name="connsiteX36" fmla="*/ 2905081 w 3167762"/>
              <a:gd name="connsiteY36" fmla="*/ 4545806 h 4546600"/>
              <a:gd name="connsiteX37" fmla="*/ 2707436 w 3167762"/>
              <a:gd name="connsiteY37" fmla="*/ 4539456 h 4546600"/>
              <a:gd name="connsiteX38" fmla="*/ 2500268 w 3167762"/>
              <a:gd name="connsiteY38" fmla="*/ 4533900 h 4546600"/>
              <a:gd name="connsiteX39" fmla="*/ 1988299 w 3167762"/>
              <a:gd name="connsiteY39" fmla="*/ 4541838 h 4546600"/>
              <a:gd name="connsiteX40" fmla="*/ 1465218 w 3167762"/>
              <a:gd name="connsiteY40" fmla="*/ 4540250 h 4546600"/>
              <a:gd name="connsiteX41" fmla="*/ 1138987 w 3167762"/>
              <a:gd name="connsiteY41" fmla="*/ 4541044 h 4546600"/>
              <a:gd name="connsiteX42" fmla="*/ 711949 w 3167762"/>
              <a:gd name="connsiteY42" fmla="*/ 4537075 h 4546600"/>
              <a:gd name="connsiteX43" fmla="*/ 287293 w 3167762"/>
              <a:gd name="connsiteY43" fmla="*/ 4546600 h 4546600"/>
              <a:gd name="connsiteX44" fmla="*/ 164930 w 3167762"/>
              <a:gd name="connsiteY44" fmla="*/ 4540250 h 4546600"/>
              <a:gd name="connsiteX45" fmla="*/ 17417 w 3167762"/>
              <a:gd name="connsiteY45" fmla="*/ 4392737 h 4546600"/>
              <a:gd name="connsiteX46" fmla="*/ 15038 w 3167762"/>
              <a:gd name="connsiteY46" fmla="*/ 4171950 h 4546600"/>
              <a:gd name="connsiteX47" fmla="*/ 17419 w 3167762"/>
              <a:gd name="connsiteY47" fmla="*/ 3850481 h 4546600"/>
              <a:gd name="connsiteX48" fmla="*/ 17419 w 3167762"/>
              <a:gd name="connsiteY48" fmla="*/ 3600450 h 4546600"/>
              <a:gd name="connsiteX49" fmla="*/ 15040 w 3167762"/>
              <a:gd name="connsiteY49" fmla="*/ 3217069 h 4546600"/>
              <a:gd name="connsiteX50" fmla="*/ 10276 w 3167762"/>
              <a:gd name="connsiteY50" fmla="*/ 2897981 h 4546600"/>
              <a:gd name="connsiteX51" fmla="*/ 10277 w 3167762"/>
              <a:gd name="connsiteY51" fmla="*/ 2652713 h 4546600"/>
              <a:gd name="connsiteX52" fmla="*/ 7896 w 3167762"/>
              <a:gd name="connsiteY52" fmla="*/ 2374106 h 4546600"/>
              <a:gd name="connsiteX53" fmla="*/ 5514 w 3167762"/>
              <a:gd name="connsiteY53" fmla="*/ 2221706 h 4546600"/>
              <a:gd name="connsiteX54" fmla="*/ 3133 w 3167762"/>
              <a:gd name="connsiteY54" fmla="*/ 1657350 h 4546600"/>
              <a:gd name="connsiteX55" fmla="*/ 752 w 3167762"/>
              <a:gd name="connsiteY55" fmla="*/ 1366838 h 4546600"/>
              <a:gd name="connsiteX56" fmla="*/ 5514 w 3167762"/>
              <a:gd name="connsiteY56" fmla="*/ 1040606 h 4546600"/>
              <a:gd name="connsiteX57" fmla="*/ 12660 w 3167762"/>
              <a:gd name="connsiteY57" fmla="*/ 533401 h 4546600"/>
              <a:gd name="connsiteX58" fmla="*/ 15041 w 3167762"/>
              <a:gd name="connsiteY58" fmla="*/ 276225 h 4546600"/>
              <a:gd name="connsiteX59" fmla="*/ 17417 w 3167762"/>
              <a:gd name="connsiteY59"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357714 w 3167762"/>
              <a:gd name="connsiteY14" fmla="*/ 5556 h 4546600"/>
              <a:gd name="connsiteX15" fmla="*/ 2424067 w 3167762"/>
              <a:gd name="connsiteY15" fmla="*/ 6350 h 4546600"/>
              <a:gd name="connsiteX16" fmla="*/ 2754267 w 3167762"/>
              <a:gd name="connsiteY16" fmla="*/ 0 h 4546600"/>
              <a:gd name="connsiteX17" fmla="*/ 3013154 w 3167762"/>
              <a:gd name="connsiteY17" fmla="*/ 15240 h 4546600"/>
              <a:gd name="connsiteX18" fmla="*/ 3160667 w 3167762"/>
              <a:gd name="connsiteY18" fmla="*/ 162753 h 4546600"/>
              <a:gd name="connsiteX19" fmla="*/ 3160195 w 3167762"/>
              <a:gd name="connsiteY19" fmla="*/ 295275 h 4546600"/>
              <a:gd name="connsiteX20" fmla="*/ 3155432 w 3167762"/>
              <a:gd name="connsiteY20" fmla="*/ 357188 h 4546600"/>
              <a:gd name="connsiteX21" fmla="*/ 3160195 w 3167762"/>
              <a:gd name="connsiteY21" fmla="*/ 457200 h 4546600"/>
              <a:gd name="connsiteX22" fmla="*/ 3160667 w 3167762"/>
              <a:gd name="connsiteY22" fmla="*/ 615950 h 4546600"/>
              <a:gd name="connsiteX23" fmla="*/ 3157814 w 3167762"/>
              <a:gd name="connsiteY23" fmla="*/ 707231 h 4546600"/>
              <a:gd name="connsiteX24" fmla="*/ 3160667 w 3167762"/>
              <a:gd name="connsiteY24" fmla="*/ 939800 h 4546600"/>
              <a:gd name="connsiteX25" fmla="*/ 3155909 w 3167762"/>
              <a:gd name="connsiteY25" fmla="*/ 1326356 h 4546600"/>
              <a:gd name="connsiteX26" fmla="*/ 3154318 w 3167762"/>
              <a:gd name="connsiteY26" fmla="*/ 1651000 h 4546600"/>
              <a:gd name="connsiteX27" fmla="*/ 3154318 w 3167762"/>
              <a:gd name="connsiteY27" fmla="*/ 1841500 h 4546600"/>
              <a:gd name="connsiteX28" fmla="*/ 3167017 w 3167762"/>
              <a:gd name="connsiteY28" fmla="*/ 2371725 h 4546600"/>
              <a:gd name="connsiteX29" fmla="*/ 3167018 w 3167762"/>
              <a:gd name="connsiteY29" fmla="*/ 2565400 h 4546600"/>
              <a:gd name="connsiteX30" fmla="*/ 3163842 w 3167762"/>
              <a:gd name="connsiteY30" fmla="*/ 2765425 h 4546600"/>
              <a:gd name="connsiteX31" fmla="*/ 3163842 w 3167762"/>
              <a:gd name="connsiteY31" fmla="*/ 2911475 h 4546600"/>
              <a:gd name="connsiteX32" fmla="*/ 3160667 w 3167762"/>
              <a:gd name="connsiteY32" fmla="*/ 3340100 h 4546600"/>
              <a:gd name="connsiteX33" fmla="*/ 3154317 w 3167762"/>
              <a:gd name="connsiteY33" fmla="*/ 3714750 h 4546600"/>
              <a:gd name="connsiteX34" fmla="*/ 3160667 w 3167762"/>
              <a:gd name="connsiteY34" fmla="*/ 4083050 h 4546600"/>
              <a:gd name="connsiteX35" fmla="*/ 3160667 w 3167762"/>
              <a:gd name="connsiteY35" fmla="*/ 4392737 h 4546600"/>
              <a:gd name="connsiteX36" fmla="*/ 3013154 w 3167762"/>
              <a:gd name="connsiteY36" fmla="*/ 4540250 h 4546600"/>
              <a:gd name="connsiteX37" fmla="*/ 2905081 w 3167762"/>
              <a:gd name="connsiteY37" fmla="*/ 4545806 h 4546600"/>
              <a:gd name="connsiteX38" fmla="*/ 2707436 w 3167762"/>
              <a:gd name="connsiteY38" fmla="*/ 4539456 h 4546600"/>
              <a:gd name="connsiteX39" fmla="*/ 2500268 w 3167762"/>
              <a:gd name="connsiteY39" fmla="*/ 4533900 h 4546600"/>
              <a:gd name="connsiteX40" fmla="*/ 1988299 w 3167762"/>
              <a:gd name="connsiteY40" fmla="*/ 4541838 h 4546600"/>
              <a:gd name="connsiteX41" fmla="*/ 1465218 w 3167762"/>
              <a:gd name="connsiteY41" fmla="*/ 4540250 h 4546600"/>
              <a:gd name="connsiteX42" fmla="*/ 1138987 w 3167762"/>
              <a:gd name="connsiteY42" fmla="*/ 4541044 h 4546600"/>
              <a:gd name="connsiteX43" fmla="*/ 711949 w 3167762"/>
              <a:gd name="connsiteY43" fmla="*/ 4537075 h 4546600"/>
              <a:gd name="connsiteX44" fmla="*/ 287293 w 3167762"/>
              <a:gd name="connsiteY44" fmla="*/ 4546600 h 4546600"/>
              <a:gd name="connsiteX45" fmla="*/ 164930 w 3167762"/>
              <a:gd name="connsiteY45" fmla="*/ 4540250 h 4546600"/>
              <a:gd name="connsiteX46" fmla="*/ 17417 w 3167762"/>
              <a:gd name="connsiteY46" fmla="*/ 4392737 h 4546600"/>
              <a:gd name="connsiteX47" fmla="*/ 15038 w 3167762"/>
              <a:gd name="connsiteY47" fmla="*/ 4171950 h 4546600"/>
              <a:gd name="connsiteX48" fmla="*/ 17419 w 3167762"/>
              <a:gd name="connsiteY48" fmla="*/ 3850481 h 4546600"/>
              <a:gd name="connsiteX49" fmla="*/ 17419 w 3167762"/>
              <a:gd name="connsiteY49" fmla="*/ 3600450 h 4546600"/>
              <a:gd name="connsiteX50" fmla="*/ 15040 w 3167762"/>
              <a:gd name="connsiteY50" fmla="*/ 3217069 h 4546600"/>
              <a:gd name="connsiteX51" fmla="*/ 10276 w 3167762"/>
              <a:gd name="connsiteY51" fmla="*/ 2897981 h 4546600"/>
              <a:gd name="connsiteX52" fmla="*/ 10277 w 3167762"/>
              <a:gd name="connsiteY52" fmla="*/ 2652713 h 4546600"/>
              <a:gd name="connsiteX53" fmla="*/ 7896 w 3167762"/>
              <a:gd name="connsiteY53" fmla="*/ 2374106 h 4546600"/>
              <a:gd name="connsiteX54" fmla="*/ 5514 w 3167762"/>
              <a:gd name="connsiteY54" fmla="*/ 2221706 h 4546600"/>
              <a:gd name="connsiteX55" fmla="*/ 3133 w 3167762"/>
              <a:gd name="connsiteY55" fmla="*/ 1657350 h 4546600"/>
              <a:gd name="connsiteX56" fmla="*/ 752 w 3167762"/>
              <a:gd name="connsiteY56" fmla="*/ 1366838 h 4546600"/>
              <a:gd name="connsiteX57" fmla="*/ 5514 w 3167762"/>
              <a:gd name="connsiteY57" fmla="*/ 1040606 h 4546600"/>
              <a:gd name="connsiteX58" fmla="*/ 12660 w 3167762"/>
              <a:gd name="connsiteY58" fmla="*/ 533401 h 4546600"/>
              <a:gd name="connsiteX59" fmla="*/ 15041 w 3167762"/>
              <a:gd name="connsiteY59" fmla="*/ 276225 h 4546600"/>
              <a:gd name="connsiteX60" fmla="*/ 17417 w 3167762"/>
              <a:gd name="connsiteY60" fmla="*/ 162753 h 4546600"/>
              <a:gd name="connsiteX0" fmla="*/ 17417 w 3167762"/>
              <a:gd name="connsiteY0" fmla="*/ 164340 h 4548187"/>
              <a:gd name="connsiteX1" fmla="*/ 164930 w 3167762"/>
              <a:gd name="connsiteY1" fmla="*/ 16827 h 4548187"/>
              <a:gd name="connsiteX2" fmla="*/ 224114 w 3167762"/>
              <a:gd name="connsiteY2" fmla="*/ 14287 h 4548187"/>
              <a:gd name="connsiteX3" fmla="*/ 350792 w 3167762"/>
              <a:gd name="connsiteY3" fmla="*/ 7144 h 4548187"/>
              <a:gd name="connsiteX4" fmla="*/ 486051 w 3167762"/>
              <a:gd name="connsiteY4" fmla="*/ 9525 h 4548187"/>
              <a:gd name="connsiteX5" fmla="*/ 669407 w 3167762"/>
              <a:gd name="connsiteY5" fmla="*/ 7143 h 4548187"/>
              <a:gd name="connsiteX6" fmla="*/ 874667 w 3167762"/>
              <a:gd name="connsiteY6" fmla="*/ 1587 h 4548187"/>
              <a:gd name="connsiteX7" fmla="*/ 990876 w 3167762"/>
              <a:gd name="connsiteY7" fmla="*/ 2381 h 4548187"/>
              <a:gd name="connsiteX8" fmla="*/ 1293767 w 3167762"/>
              <a:gd name="connsiteY8" fmla="*/ 7937 h 4548187"/>
              <a:gd name="connsiteX9" fmla="*/ 1585867 w 3167762"/>
              <a:gd name="connsiteY9" fmla="*/ 7937 h 4548187"/>
              <a:gd name="connsiteX10" fmla="*/ 1725567 w 3167762"/>
              <a:gd name="connsiteY10" fmla="*/ 14287 h 4548187"/>
              <a:gd name="connsiteX11" fmla="*/ 1862414 w 3167762"/>
              <a:gd name="connsiteY11" fmla="*/ 9525 h 4548187"/>
              <a:gd name="connsiteX12" fmla="*/ 2076726 w 3167762"/>
              <a:gd name="connsiteY12" fmla="*/ 9525 h 4548187"/>
              <a:gd name="connsiteX13" fmla="*/ 2193407 w 3167762"/>
              <a:gd name="connsiteY13" fmla="*/ 7143 h 4548187"/>
              <a:gd name="connsiteX14" fmla="*/ 2357714 w 3167762"/>
              <a:gd name="connsiteY14" fmla="*/ 7143 h 4548187"/>
              <a:gd name="connsiteX15" fmla="*/ 2424067 w 3167762"/>
              <a:gd name="connsiteY15" fmla="*/ 7937 h 4548187"/>
              <a:gd name="connsiteX16" fmla="*/ 2522020 w 3167762"/>
              <a:gd name="connsiteY16" fmla="*/ 0 h 4548187"/>
              <a:gd name="connsiteX17" fmla="*/ 2754267 w 3167762"/>
              <a:gd name="connsiteY17" fmla="*/ 1587 h 4548187"/>
              <a:gd name="connsiteX18" fmla="*/ 3013154 w 3167762"/>
              <a:gd name="connsiteY18" fmla="*/ 16827 h 4548187"/>
              <a:gd name="connsiteX19" fmla="*/ 3160667 w 3167762"/>
              <a:gd name="connsiteY19" fmla="*/ 164340 h 4548187"/>
              <a:gd name="connsiteX20" fmla="*/ 3160195 w 3167762"/>
              <a:gd name="connsiteY20" fmla="*/ 296862 h 4548187"/>
              <a:gd name="connsiteX21" fmla="*/ 3155432 w 3167762"/>
              <a:gd name="connsiteY21" fmla="*/ 358775 h 4548187"/>
              <a:gd name="connsiteX22" fmla="*/ 3160195 w 3167762"/>
              <a:gd name="connsiteY22" fmla="*/ 458787 h 4548187"/>
              <a:gd name="connsiteX23" fmla="*/ 3160667 w 3167762"/>
              <a:gd name="connsiteY23" fmla="*/ 617537 h 4548187"/>
              <a:gd name="connsiteX24" fmla="*/ 3157814 w 3167762"/>
              <a:gd name="connsiteY24" fmla="*/ 708818 h 4548187"/>
              <a:gd name="connsiteX25" fmla="*/ 3160667 w 3167762"/>
              <a:gd name="connsiteY25" fmla="*/ 941387 h 4548187"/>
              <a:gd name="connsiteX26" fmla="*/ 3155909 w 3167762"/>
              <a:gd name="connsiteY26" fmla="*/ 1327943 h 4548187"/>
              <a:gd name="connsiteX27" fmla="*/ 3154318 w 3167762"/>
              <a:gd name="connsiteY27" fmla="*/ 1652587 h 4548187"/>
              <a:gd name="connsiteX28" fmla="*/ 3154318 w 3167762"/>
              <a:gd name="connsiteY28" fmla="*/ 1843087 h 4548187"/>
              <a:gd name="connsiteX29" fmla="*/ 3167017 w 3167762"/>
              <a:gd name="connsiteY29" fmla="*/ 2373312 h 4548187"/>
              <a:gd name="connsiteX30" fmla="*/ 3167018 w 3167762"/>
              <a:gd name="connsiteY30" fmla="*/ 2566987 h 4548187"/>
              <a:gd name="connsiteX31" fmla="*/ 3163842 w 3167762"/>
              <a:gd name="connsiteY31" fmla="*/ 2767012 h 4548187"/>
              <a:gd name="connsiteX32" fmla="*/ 3163842 w 3167762"/>
              <a:gd name="connsiteY32" fmla="*/ 2913062 h 4548187"/>
              <a:gd name="connsiteX33" fmla="*/ 3160667 w 3167762"/>
              <a:gd name="connsiteY33" fmla="*/ 3341687 h 4548187"/>
              <a:gd name="connsiteX34" fmla="*/ 3154317 w 3167762"/>
              <a:gd name="connsiteY34" fmla="*/ 3716337 h 4548187"/>
              <a:gd name="connsiteX35" fmla="*/ 3160667 w 3167762"/>
              <a:gd name="connsiteY35" fmla="*/ 4084637 h 4548187"/>
              <a:gd name="connsiteX36" fmla="*/ 3160667 w 3167762"/>
              <a:gd name="connsiteY36" fmla="*/ 4394324 h 4548187"/>
              <a:gd name="connsiteX37" fmla="*/ 3013154 w 3167762"/>
              <a:gd name="connsiteY37" fmla="*/ 4541837 h 4548187"/>
              <a:gd name="connsiteX38" fmla="*/ 2905081 w 3167762"/>
              <a:gd name="connsiteY38" fmla="*/ 4547393 h 4548187"/>
              <a:gd name="connsiteX39" fmla="*/ 2707436 w 3167762"/>
              <a:gd name="connsiteY39" fmla="*/ 4541043 h 4548187"/>
              <a:gd name="connsiteX40" fmla="*/ 2500268 w 3167762"/>
              <a:gd name="connsiteY40" fmla="*/ 4535487 h 4548187"/>
              <a:gd name="connsiteX41" fmla="*/ 1988299 w 3167762"/>
              <a:gd name="connsiteY41" fmla="*/ 4543425 h 4548187"/>
              <a:gd name="connsiteX42" fmla="*/ 1465218 w 3167762"/>
              <a:gd name="connsiteY42" fmla="*/ 4541837 h 4548187"/>
              <a:gd name="connsiteX43" fmla="*/ 1138987 w 3167762"/>
              <a:gd name="connsiteY43" fmla="*/ 4542631 h 4548187"/>
              <a:gd name="connsiteX44" fmla="*/ 711949 w 3167762"/>
              <a:gd name="connsiteY44" fmla="*/ 4538662 h 4548187"/>
              <a:gd name="connsiteX45" fmla="*/ 287293 w 3167762"/>
              <a:gd name="connsiteY45" fmla="*/ 4548187 h 4548187"/>
              <a:gd name="connsiteX46" fmla="*/ 164930 w 3167762"/>
              <a:gd name="connsiteY46" fmla="*/ 4541837 h 4548187"/>
              <a:gd name="connsiteX47" fmla="*/ 17417 w 3167762"/>
              <a:gd name="connsiteY47" fmla="*/ 4394324 h 4548187"/>
              <a:gd name="connsiteX48" fmla="*/ 15038 w 3167762"/>
              <a:gd name="connsiteY48" fmla="*/ 4173537 h 4548187"/>
              <a:gd name="connsiteX49" fmla="*/ 17419 w 3167762"/>
              <a:gd name="connsiteY49" fmla="*/ 3852068 h 4548187"/>
              <a:gd name="connsiteX50" fmla="*/ 17419 w 3167762"/>
              <a:gd name="connsiteY50" fmla="*/ 3602037 h 4548187"/>
              <a:gd name="connsiteX51" fmla="*/ 15040 w 3167762"/>
              <a:gd name="connsiteY51" fmla="*/ 3218656 h 4548187"/>
              <a:gd name="connsiteX52" fmla="*/ 10276 w 3167762"/>
              <a:gd name="connsiteY52" fmla="*/ 2899568 h 4548187"/>
              <a:gd name="connsiteX53" fmla="*/ 10277 w 3167762"/>
              <a:gd name="connsiteY53" fmla="*/ 2654300 h 4548187"/>
              <a:gd name="connsiteX54" fmla="*/ 7896 w 3167762"/>
              <a:gd name="connsiteY54" fmla="*/ 2375693 h 4548187"/>
              <a:gd name="connsiteX55" fmla="*/ 5514 w 3167762"/>
              <a:gd name="connsiteY55" fmla="*/ 2223293 h 4548187"/>
              <a:gd name="connsiteX56" fmla="*/ 3133 w 3167762"/>
              <a:gd name="connsiteY56" fmla="*/ 1658937 h 4548187"/>
              <a:gd name="connsiteX57" fmla="*/ 752 w 3167762"/>
              <a:gd name="connsiteY57" fmla="*/ 1368425 h 4548187"/>
              <a:gd name="connsiteX58" fmla="*/ 5514 w 3167762"/>
              <a:gd name="connsiteY58" fmla="*/ 1042193 h 4548187"/>
              <a:gd name="connsiteX59" fmla="*/ 12660 w 3167762"/>
              <a:gd name="connsiteY59" fmla="*/ 534988 h 4548187"/>
              <a:gd name="connsiteX60" fmla="*/ 15041 w 3167762"/>
              <a:gd name="connsiteY60" fmla="*/ 277812 h 4548187"/>
              <a:gd name="connsiteX61" fmla="*/ 17417 w 3167762"/>
              <a:gd name="connsiteY61" fmla="*/ 164340 h 454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167762" h="4548187">
                <a:moveTo>
                  <a:pt x="17417" y="164340"/>
                </a:moveTo>
                <a:cubicBezTo>
                  <a:pt x="17417" y="82871"/>
                  <a:pt x="83461" y="16827"/>
                  <a:pt x="164930" y="16827"/>
                </a:cubicBezTo>
                <a:cubicBezTo>
                  <a:pt x="184658" y="15980"/>
                  <a:pt x="204386" y="7991"/>
                  <a:pt x="224114" y="14287"/>
                </a:cubicBezTo>
                <a:lnTo>
                  <a:pt x="350792" y="7144"/>
                </a:lnTo>
                <a:cubicBezTo>
                  <a:pt x="404312" y="5927"/>
                  <a:pt x="403501" y="11642"/>
                  <a:pt x="486051" y="9525"/>
                </a:cubicBezTo>
                <a:lnTo>
                  <a:pt x="669407" y="7143"/>
                </a:lnTo>
                <a:cubicBezTo>
                  <a:pt x="725921" y="-1852"/>
                  <a:pt x="806247" y="3439"/>
                  <a:pt x="874667" y="1587"/>
                </a:cubicBezTo>
                <a:lnTo>
                  <a:pt x="990876" y="2381"/>
                </a:lnTo>
                <a:cubicBezTo>
                  <a:pt x="1091840" y="1852"/>
                  <a:pt x="1192803" y="6085"/>
                  <a:pt x="1293767" y="7937"/>
                </a:cubicBezTo>
                <a:lnTo>
                  <a:pt x="1585867" y="7937"/>
                </a:lnTo>
                <a:lnTo>
                  <a:pt x="1725567" y="14287"/>
                </a:lnTo>
                <a:lnTo>
                  <a:pt x="1862414" y="9525"/>
                </a:lnTo>
                <a:lnTo>
                  <a:pt x="2076726" y="9525"/>
                </a:lnTo>
                <a:lnTo>
                  <a:pt x="2193407" y="7143"/>
                </a:lnTo>
                <a:lnTo>
                  <a:pt x="2357714" y="7143"/>
                </a:lnTo>
                <a:lnTo>
                  <a:pt x="2424067" y="7937"/>
                </a:lnTo>
                <a:lnTo>
                  <a:pt x="2522020" y="0"/>
                </a:lnTo>
                <a:lnTo>
                  <a:pt x="2754267" y="1587"/>
                </a:lnTo>
                <a:lnTo>
                  <a:pt x="3013154" y="16827"/>
                </a:lnTo>
                <a:cubicBezTo>
                  <a:pt x="3094623" y="16827"/>
                  <a:pt x="3160667" y="82871"/>
                  <a:pt x="3160667" y="164340"/>
                </a:cubicBezTo>
                <a:cubicBezTo>
                  <a:pt x="3160510" y="208514"/>
                  <a:pt x="3157971" y="264594"/>
                  <a:pt x="3160195" y="296862"/>
                </a:cubicBezTo>
                <a:cubicBezTo>
                  <a:pt x="3159720" y="330061"/>
                  <a:pt x="3155432" y="331788"/>
                  <a:pt x="3155432" y="358775"/>
                </a:cubicBezTo>
                <a:cubicBezTo>
                  <a:pt x="3155432" y="385762"/>
                  <a:pt x="3159720" y="416454"/>
                  <a:pt x="3160195" y="458787"/>
                </a:cubicBezTo>
                <a:cubicBezTo>
                  <a:pt x="3167418" y="519377"/>
                  <a:pt x="3161064" y="575865"/>
                  <a:pt x="3160667" y="617537"/>
                </a:cubicBezTo>
                <a:cubicBezTo>
                  <a:pt x="3160270" y="659209"/>
                  <a:pt x="3157814" y="654843"/>
                  <a:pt x="3157814" y="708818"/>
                </a:cubicBezTo>
                <a:cubicBezTo>
                  <a:pt x="3157814" y="762793"/>
                  <a:pt x="3160984" y="838200"/>
                  <a:pt x="3160667" y="941387"/>
                </a:cubicBezTo>
                <a:cubicBezTo>
                  <a:pt x="3159874" y="1059788"/>
                  <a:pt x="3156967" y="1209410"/>
                  <a:pt x="3155909" y="1327943"/>
                </a:cubicBezTo>
                <a:cubicBezTo>
                  <a:pt x="3154851" y="1446476"/>
                  <a:pt x="3154583" y="1566730"/>
                  <a:pt x="3154318" y="1652587"/>
                </a:cubicBezTo>
                <a:cubicBezTo>
                  <a:pt x="3153260" y="1741487"/>
                  <a:pt x="3153260" y="1386131"/>
                  <a:pt x="3154318" y="1843087"/>
                </a:cubicBezTo>
                <a:cubicBezTo>
                  <a:pt x="3156435" y="1962679"/>
                  <a:pt x="3164900" y="2252662"/>
                  <a:pt x="3167017" y="2373312"/>
                </a:cubicBezTo>
                <a:cubicBezTo>
                  <a:pt x="3169134" y="2493962"/>
                  <a:pt x="3165960" y="2501370"/>
                  <a:pt x="3167018" y="2566987"/>
                </a:cubicBezTo>
                <a:cubicBezTo>
                  <a:pt x="3168076" y="2632604"/>
                  <a:pt x="3162784" y="2709862"/>
                  <a:pt x="3163842" y="2767012"/>
                </a:cubicBezTo>
                <a:cubicBezTo>
                  <a:pt x="3164900" y="2824162"/>
                  <a:pt x="3165959" y="2816754"/>
                  <a:pt x="3163842" y="2913062"/>
                </a:cubicBezTo>
                <a:cubicBezTo>
                  <a:pt x="3162784" y="3042179"/>
                  <a:pt x="3162784" y="3094281"/>
                  <a:pt x="3160667" y="3341687"/>
                </a:cubicBezTo>
                <a:cubicBezTo>
                  <a:pt x="3157492" y="3476095"/>
                  <a:pt x="3154317" y="3540898"/>
                  <a:pt x="3154317" y="3716337"/>
                </a:cubicBezTo>
                <a:cubicBezTo>
                  <a:pt x="3154317" y="3840162"/>
                  <a:pt x="3159609" y="3971639"/>
                  <a:pt x="3160667" y="4084637"/>
                </a:cubicBezTo>
                <a:cubicBezTo>
                  <a:pt x="3161725" y="4197635"/>
                  <a:pt x="3166203" y="4320505"/>
                  <a:pt x="3160667" y="4394324"/>
                </a:cubicBezTo>
                <a:cubicBezTo>
                  <a:pt x="3160667" y="4475793"/>
                  <a:pt x="3094623" y="4541837"/>
                  <a:pt x="3013154" y="4541837"/>
                </a:cubicBezTo>
                <a:lnTo>
                  <a:pt x="2905081" y="4547393"/>
                </a:lnTo>
                <a:lnTo>
                  <a:pt x="2707436" y="4541043"/>
                </a:lnTo>
                <a:lnTo>
                  <a:pt x="2500268" y="4535487"/>
                </a:lnTo>
                <a:lnTo>
                  <a:pt x="1988299" y="4543425"/>
                </a:lnTo>
                <a:lnTo>
                  <a:pt x="1465218" y="4541837"/>
                </a:lnTo>
                <a:lnTo>
                  <a:pt x="1138987" y="4542631"/>
                </a:lnTo>
                <a:lnTo>
                  <a:pt x="711949" y="4538662"/>
                </a:lnTo>
                <a:lnTo>
                  <a:pt x="287293" y="4548187"/>
                </a:lnTo>
                <a:lnTo>
                  <a:pt x="164930" y="4541837"/>
                </a:lnTo>
                <a:cubicBezTo>
                  <a:pt x="83461" y="4541837"/>
                  <a:pt x="17417" y="4475793"/>
                  <a:pt x="17417" y="4394324"/>
                </a:cubicBezTo>
                <a:lnTo>
                  <a:pt x="15038" y="4173537"/>
                </a:lnTo>
                <a:cubicBezTo>
                  <a:pt x="15832" y="4066381"/>
                  <a:pt x="16625" y="3959224"/>
                  <a:pt x="17419" y="3852068"/>
                </a:cubicBezTo>
                <a:cubicBezTo>
                  <a:pt x="17816" y="3756818"/>
                  <a:pt x="17419" y="4216658"/>
                  <a:pt x="17419" y="3602037"/>
                </a:cubicBezTo>
                <a:cubicBezTo>
                  <a:pt x="17023" y="3496468"/>
                  <a:pt x="16230" y="3335734"/>
                  <a:pt x="15040" y="3218656"/>
                </a:cubicBezTo>
                <a:cubicBezTo>
                  <a:pt x="13850" y="3101578"/>
                  <a:pt x="11070" y="2993627"/>
                  <a:pt x="10276" y="2899568"/>
                </a:cubicBezTo>
                <a:cubicBezTo>
                  <a:pt x="9482" y="2805509"/>
                  <a:pt x="10674" y="2741612"/>
                  <a:pt x="10277" y="2654300"/>
                </a:cubicBezTo>
                <a:cubicBezTo>
                  <a:pt x="9880" y="2566988"/>
                  <a:pt x="8690" y="2447527"/>
                  <a:pt x="7896" y="2375693"/>
                </a:cubicBezTo>
                <a:cubicBezTo>
                  <a:pt x="7102" y="2303859"/>
                  <a:pt x="6308" y="2342752"/>
                  <a:pt x="5514" y="2223293"/>
                </a:cubicBezTo>
                <a:cubicBezTo>
                  <a:pt x="4324" y="2016521"/>
                  <a:pt x="1149" y="2002096"/>
                  <a:pt x="3133" y="1658937"/>
                </a:cubicBezTo>
                <a:cubicBezTo>
                  <a:pt x="2339" y="1516459"/>
                  <a:pt x="-1629" y="1617524"/>
                  <a:pt x="752" y="1368425"/>
                </a:cubicBezTo>
                <a:cubicBezTo>
                  <a:pt x="355" y="1265634"/>
                  <a:pt x="2737" y="1242874"/>
                  <a:pt x="5514" y="1042193"/>
                </a:cubicBezTo>
                <a:cubicBezTo>
                  <a:pt x="5911" y="904477"/>
                  <a:pt x="9883" y="681297"/>
                  <a:pt x="12660" y="534988"/>
                </a:cubicBezTo>
                <a:cubicBezTo>
                  <a:pt x="13851" y="404416"/>
                  <a:pt x="12661" y="340777"/>
                  <a:pt x="15041" y="277812"/>
                </a:cubicBezTo>
                <a:cubicBezTo>
                  <a:pt x="17421" y="260090"/>
                  <a:pt x="12676" y="211806"/>
                  <a:pt x="17417" y="164340"/>
                </a:cubicBezTo>
                <a:close/>
              </a:path>
            </a:pathLst>
          </a:cu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55" name="TextBox 254">
            <a:extLst>
              <a:ext uri="{FF2B5EF4-FFF2-40B4-BE49-F238E27FC236}">
                <a16:creationId xmlns:a16="http://schemas.microsoft.com/office/drawing/2014/main" id="{CD2F45B7-B8C4-B74A-31B6-53E11547D440}"/>
              </a:ext>
            </a:extLst>
          </p:cNvPr>
          <p:cNvSpPr txBox="1"/>
          <p:nvPr/>
        </p:nvSpPr>
        <p:spPr>
          <a:xfrm>
            <a:off x="282426" y="2271339"/>
            <a:ext cx="4543070"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Montserrat Bold" panose="020B0604020202020204"/>
                <a:ea typeface="+mn-ea"/>
                <a:cs typeface="+mn-cs"/>
              </a:rPr>
              <a:t>- Enrollment Options -</a:t>
            </a:r>
          </a:p>
        </p:txBody>
      </p:sp>
      <p:sp>
        <p:nvSpPr>
          <p:cNvPr id="448" name="TextBox 447">
            <a:extLst>
              <a:ext uri="{FF2B5EF4-FFF2-40B4-BE49-F238E27FC236}">
                <a16:creationId xmlns:a16="http://schemas.microsoft.com/office/drawing/2014/main" id="{B06C1D0A-862E-00FF-C5CF-192520961829}"/>
              </a:ext>
            </a:extLst>
          </p:cNvPr>
          <p:cNvSpPr txBox="1"/>
          <p:nvPr/>
        </p:nvSpPr>
        <p:spPr>
          <a:xfrm>
            <a:off x="5213163" y="2271340"/>
            <a:ext cx="6759256"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Montserrat Bold" panose="020B0604020202020204"/>
                <a:ea typeface="+mn-ea"/>
                <a:cs typeface="+mn-cs"/>
              </a:rPr>
              <a:t>- Processing Fees -</a:t>
            </a:r>
          </a:p>
        </p:txBody>
      </p:sp>
      <p:sp>
        <p:nvSpPr>
          <p:cNvPr id="453" name="Text Placeholder 2">
            <a:extLst>
              <a:ext uri="{FF2B5EF4-FFF2-40B4-BE49-F238E27FC236}">
                <a16:creationId xmlns:a16="http://schemas.microsoft.com/office/drawing/2014/main" id="{8F909CF2-32F5-EE72-B5A7-0AE3720D2A79}"/>
              </a:ext>
            </a:extLst>
          </p:cNvPr>
          <p:cNvSpPr txBox="1">
            <a:spLocks/>
          </p:cNvSpPr>
          <p:nvPr/>
        </p:nvSpPr>
        <p:spPr>
          <a:xfrm>
            <a:off x="2685260" y="3563209"/>
            <a:ext cx="2108372" cy="1046440"/>
          </a:xfrm>
          <a:prstGeom prst="rect">
            <a:avLst/>
          </a:prstGeom>
        </p:spPr>
        <p:txBody>
          <a:bodyPr vert="horz" wrap="square" lIns="91440" tIns="45720" rIns="91440" bIns="45720" rtlCol="0" anchor="ctr">
            <a:noAutofit/>
          </a:bodyPr>
          <a:lstStyle>
            <a:lvl1pPr marL="306910" indent="-306910" algn="l" defTabSz="914377" rtl="0" eaLnBrk="1" latinLnBrk="0" hangingPunct="1">
              <a:lnSpc>
                <a:spcPts val="2400"/>
              </a:lnSpc>
              <a:spcBef>
                <a:spcPts val="800"/>
              </a:spcBef>
              <a:spcAft>
                <a:spcPts val="800"/>
              </a:spcAft>
              <a:buClr>
                <a:srgbClr val="5A6670"/>
              </a:buClr>
              <a:buSzPct val="90000"/>
              <a:buFont typeface="Arial" panose="020B0604020202020204" pitchFamily="34" charset="0"/>
              <a:buChar char="•"/>
              <a:tabLst/>
              <a:defRPr sz="2000" b="0" i="0" kern="1200" spc="-100" baseline="0">
                <a:solidFill>
                  <a:schemeClr val="tx1"/>
                </a:solidFill>
                <a:latin typeface="Open Sans Light" panose="020B0606030504020204" pitchFamily="34" charset="0"/>
                <a:ea typeface="Open Sans Light" panose="020B0606030504020204" pitchFamily="34" charset="0"/>
                <a:cs typeface="Open Sans Light" panose="020B0606030504020204" pitchFamily="34" charset="0"/>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06910" marR="0" lvl="0" indent="-306910" algn="l"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kumimoji="0" lang="en-US" sz="1400" b="0" i="0" u="none" strike="noStrike" kern="1200" cap="none" spc="-100" normalizeH="0" baseline="0" noProof="0">
                <a:ln>
                  <a:noFill/>
                </a:ln>
                <a:solidFill>
                  <a:srgbClr val="5B6670"/>
                </a:solidFill>
                <a:effectLst/>
                <a:uLnTx/>
                <a:uFillTx/>
                <a:latin typeface="Montserrat Light" panose="02020603050405020304"/>
                <a:ea typeface="Source Sans Pro" panose="020B0503030403020204" pitchFamily="34" charset="0"/>
                <a:cs typeface="Open Sans Light" panose="020B0606030504020204" pitchFamily="34" charset="0"/>
              </a:rPr>
              <a:t>Payment Processing tools</a:t>
            </a:r>
          </a:p>
          <a:p>
            <a:pPr marL="306910" marR="0" lvl="0" indent="-306910" algn="l"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lang="en-US" sz="1400">
                <a:solidFill>
                  <a:srgbClr val="5B6670"/>
                </a:solidFill>
                <a:latin typeface="Montserrat Light" panose="02020603050405020304"/>
                <a:ea typeface="Source Sans Pro" panose="020B0503030403020204" pitchFamily="34" charset="0"/>
              </a:rPr>
              <a:t>Autobooks Capital</a:t>
            </a:r>
            <a:endParaRPr kumimoji="0" lang="en-US" sz="1400" b="0" i="0" u="none" strike="noStrike" kern="1200" cap="none" spc="-100" normalizeH="0" baseline="0" noProof="0">
              <a:ln>
                <a:noFill/>
              </a:ln>
              <a:solidFill>
                <a:srgbClr val="5B6670"/>
              </a:solidFill>
              <a:effectLst/>
              <a:uLnTx/>
              <a:uFillTx/>
              <a:latin typeface="Montserrat Light" panose="02020603050405020304"/>
              <a:ea typeface="Source Sans Pro" panose="020B0503030403020204" pitchFamily="34" charset="0"/>
              <a:cs typeface="Open Sans Light" panose="020B0606030504020204" pitchFamily="34" charset="0"/>
            </a:endParaRPr>
          </a:p>
          <a:p>
            <a:pPr marL="306910" marR="0" lvl="0" indent="-306910" algn="l"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kumimoji="0" lang="en-US" sz="1400" b="0" i="0" u="none" strike="noStrike" kern="1200" cap="none" spc="-100" normalizeH="0" baseline="0" noProof="0">
                <a:ln>
                  <a:noFill/>
                </a:ln>
                <a:solidFill>
                  <a:srgbClr val="5B6670"/>
                </a:solidFill>
                <a:effectLst/>
                <a:uLnTx/>
                <a:uFillTx/>
                <a:latin typeface="Montserrat Light" panose="02020603050405020304"/>
                <a:ea typeface="Source Sans Pro" panose="020B0503030403020204" pitchFamily="34" charset="0"/>
                <a:cs typeface="Open Sans Light" panose="020B0606030504020204" pitchFamily="34" charset="0"/>
              </a:rPr>
              <a:t>Accounting </a:t>
            </a:r>
          </a:p>
          <a:p>
            <a:pPr marL="306910" marR="0" lvl="0" indent="-306910" algn="l"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kumimoji="0" lang="en-US" sz="1400" b="0" i="0" u="none" strike="noStrike" kern="1200" cap="none" spc="-100" normalizeH="0" baseline="0" noProof="0">
                <a:ln>
                  <a:noFill/>
                </a:ln>
                <a:solidFill>
                  <a:srgbClr val="5B6670"/>
                </a:solidFill>
                <a:effectLst/>
                <a:uLnTx/>
                <a:uFillTx/>
                <a:latin typeface="Montserrat Light" panose="02020603050405020304"/>
                <a:ea typeface="Source Sans Pro" panose="020B0503030403020204" pitchFamily="34" charset="0"/>
                <a:cs typeface="Open Sans Light" panose="020B0606030504020204" pitchFamily="34" charset="0"/>
              </a:rPr>
              <a:t>Reporting</a:t>
            </a:r>
          </a:p>
        </p:txBody>
      </p:sp>
      <p:sp>
        <p:nvSpPr>
          <p:cNvPr id="454" name="Text Placeholder 4">
            <a:extLst>
              <a:ext uri="{FF2B5EF4-FFF2-40B4-BE49-F238E27FC236}">
                <a16:creationId xmlns:a16="http://schemas.microsoft.com/office/drawing/2014/main" id="{0EBFD87B-E53E-C5AD-FB08-A993FE074739}"/>
              </a:ext>
            </a:extLst>
          </p:cNvPr>
          <p:cNvSpPr txBox="1">
            <a:spLocks/>
          </p:cNvSpPr>
          <p:nvPr/>
        </p:nvSpPr>
        <p:spPr>
          <a:xfrm>
            <a:off x="2676224" y="2917035"/>
            <a:ext cx="2117408" cy="338554"/>
          </a:xfrm>
          <a:prstGeom prst="rect">
            <a:avLst/>
          </a:prstGeom>
        </p:spPr>
        <p:txBody>
          <a:bodyPr vert="horz" wrap="square" lIns="91440" tIns="45720" rIns="91440" bIns="45720" rtlCol="0">
            <a:spAutoFit/>
          </a:bodyPr>
          <a:lstStyle>
            <a:lvl1pPr marL="306910" indent="-306910" algn="ctr"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2000" b="0" i="0" kern="1200">
                <a:solidFill>
                  <a:schemeClr val="tx1"/>
                </a:solidFill>
                <a:latin typeface="Raleway Medium" panose="020B0603030101060003" pitchFamily="34" charset="-52"/>
                <a:ea typeface="Open Sans Light" panose="020B0606030504020204" pitchFamily="34" charset="0"/>
                <a:cs typeface="Open Sans Light" panose="020B0606030504020204" pitchFamily="34" charset="0"/>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77" rtl="0" eaLnBrk="1" fontAlgn="auto" latinLnBrk="0" hangingPunct="1">
              <a:lnSpc>
                <a:spcPct val="100000"/>
              </a:lnSpc>
              <a:spcBef>
                <a:spcPts val="800"/>
              </a:spcBef>
              <a:spcAft>
                <a:spcPts val="800"/>
              </a:spcAft>
              <a:buClr>
                <a:srgbClr val="5A6670"/>
              </a:buClr>
              <a:buSzPct val="90000"/>
              <a:buFont typeface="Arial" panose="020B0604020202020204" pitchFamily="34" charset="0"/>
              <a:buNone/>
              <a:tabLst/>
              <a:defRPr/>
            </a:pPr>
            <a:r>
              <a:rPr kumimoji="0" lang="en-US" sz="1600" b="0" i="0" u="none" strike="noStrike" kern="1200" cap="none" spc="0" normalizeH="0" baseline="0" noProof="0">
                <a:ln>
                  <a:noFill/>
                </a:ln>
                <a:solidFill>
                  <a:srgbClr val="5B6670"/>
                </a:solidFill>
                <a:effectLst/>
                <a:uLnTx/>
                <a:uFillTx/>
                <a:latin typeface="Montserrat Bold" panose="020B0604020202020204"/>
                <a:ea typeface="Source Sans Pro" panose="020B0503030403020204" pitchFamily="34" charset="0"/>
                <a:cs typeface="Open Sans Light" panose="020B0606030504020204" pitchFamily="34" charset="0"/>
              </a:rPr>
              <a:t>Premium Plan</a:t>
            </a:r>
          </a:p>
        </p:txBody>
      </p:sp>
      <p:cxnSp>
        <p:nvCxnSpPr>
          <p:cNvPr id="455" name="Straight Connector 454">
            <a:extLst>
              <a:ext uri="{FF2B5EF4-FFF2-40B4-BE49-F238E27FC236}">
                <a16:creationId xmlns:a16="http://schemas.microsoft.com/office/drawing/2014/main" id="{5D10290B-1E9B-FE34-8916-AEA4A73B2857}"/>
              </a:ext>
            </a:extLst>
          </p:cNvPr>
          <p:cNvCxnSpPr>
            <a:cxnSpLocks/>
          </p:cNvCxnSpPr>
          <p:nvPr/>
        </p:nvCxnSpPr>
        <p:spPr>
          <a:xfrm rot="16200000">
            <a:off x="3798526" y="4372651"/>
            <a:ext cx="0" cy="1045586"/>
          </a:xfrm>
          <a:prstGeom prst="line">
            <a:avLst/>
          </a:prstGeom>
          <a:ln w="38100" cap="rnd" cmpd="sng" algn="ctr">
            <a:solidFill>
              <a:schemeClr val="accent5">
                <a:alpha val="78112"/>
              </a:schemeClr>
            </a:solidFill>
            <a:prstDash val="dashDot"/>
            <a:bevel/>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3" name="Text Placeholder 2">
            <a:extLst>
              <a:ext uri="{FF2B5EF4-FFF2-40B4-BE49-F238E27FC236}">
                <a16:creationId xmlns:a16="http://schemas.microsoft.com/office/drawing/2014/main" id="{C703E571-3BC6-41EB-F26D-E41D7B97A6EF}"/>
              </a:ext>
            </a:extLst>
          </p:cNvPr>
          <p:cNvSpPr txBox="1">
            <a:spLocks/>
          </p:cNvSpPr>
          <p:nvPr/>
        </p:nvSpPr>
        <p:spPr>
          <a:xfrm>
            <a:off x="5524128" y="3314700"/>
            <a:ext cx="1852603" cy="1611916"/>
          </a:xfrm>
          <a:prstGeom prst="rect">
            <a:avLst/>
          </a:prstGeom>
        </p:spPr>
        <p:txBody>
          <a:bodyPr vert="horz" wrap="square" lIns="91440" tIns="45720" rIns="91440" bIns="45720" rtlCol="0" anchor="ctr">
            <a:noAutofit/>
          </a:bodyPr>
          <a:lstStyle>
            <a:lvl1pPr marL="306910" indent="-306910" algn="l" defTabSz="914377" rtl="0" eaLnBrk="1" latinLnBrk="0" hangingPunct="1">
              <a:lnSpc>
                <a:spcPts val="2400"/>
              </a:lnSpc>
              <a:spcBef>
                <a:spcPts val="800"/>
              </a:spcBef>
              <a:spcAft>
                <a:spcPts val="800"/>
              </a:spcAft>
              <a:buClr>
                <a:srgbClr val="5A6670"/>
              </a:buClr>
              <a:buSzPct val="90000"/>
              <a:buFont typeface="Arial" panose="020B0604020202020204" pitchFamily="34" charset="0"/>
              <a:buChar char="•"/>
              <a:tabLst/>
              <a:defRPr sz="2000" b="0" i="0" kern="1200" spc="-100" baseline="0">
                <a:solidFill>
                  <a:schemeClr val="tx1"/>
                </a:solidFill>
                <a:latin typeface="Open Sans Light" panose="020B0606030504020204" pitchFamily="34" charset="0"/>
                <a:ea typeface="Open Sans Light" panose="020B0606030504020204" pitchFamily="34" charset="0"/>
                <a:cs typeface="Open Sans Light" panose="020B0606030504020204" pitchFamily="34" charset="0"/>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06910" marR="0" lvl="0" indent="-306910" algn="l"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kumimoji="0" lang="en-US" sz="1200" b="0" i="0" u="none" strike="noStrike" kern="1200" cap="none" spc="-100" normalizeH="0" baseline="0" noProof="0">
                <a:ln>
                  <a:noFill/>
                </a:ln>
                <a:solidFill>
                  <a:srgbClr val="5B6670"/>
                </a:solidFill>
                <a:effectLst/>
                <a:uLnTx/>
                <a:uFillTx/>
                <a:latin typeface="Montserrat Light" panose="02020603050405020304"/>
                <a:ea typeface="Source Sans Pro" panose="020B0503030403020204" pitchFamily="34" charset="0"/>
              </a:rPr>
              <a:t>Invoices</a:t>
            </a:r>
          </a:p>
          <a:p>
            <a:pPr marL="306910" marR="0" lvl="0" indent="-306910" algn="l"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kumimoji="0" lang="en-US" sz="1200" b="0" i="0" u="none" strike="noStrike" kern="1200" cap="none" spc="-100" normalizeH="0" baseline="0" noProof="0">
                <a:ln>
                  <a:noFill/>
                </a:ln>
                <a:solidFill>
                  <a:srgbClr val="5B6670"/>
                </a:solidFill>
                <a:effectLst/>
                <a:uLnTx/>
                <a:uFillTx/>
                <a:latin typeface="Montserrat Light" panose="02020603050405020304"/>
                <a:ea typeface="Source Sans Pro" panose="020B0503030403020204" pitchFamily="34" charset="0"/>
              </a:rPr>
              <a:t>Payment Link</a:t>
            </a:r>
          </a:p>
          <a:p>
            <a:pPr marL="306910" marR="0" lvl="0" indent="-306910" algn="l"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kumimoji="0" lang="en-US" sz="1200" b="0" i="0" u="none" strike="noStrike" kern="1200" cap="none" spc="-100" normalizeH="0" baseline="0" noProof="0">
                <a:ln>
                  <a:noFill/>
                </a:ln>
                <a:solidFill>
                  <a:srgbClr val="5B6670"/>
                </a:solidFill>
                <a:effectLst/>
                <a:uLnTx/>
                <a:uFillTx/>
                <a:latin typeface="Montserrat Light" panose="02020603050405020304"/>
                <a:ea typeface="Source Sans Pro" panose="020B0503030403020204" pitchFamily="34" charset="0"/>
              </a:rPr>
              <a:t>Checkout Pages</a:t>
            </a:r>
          </a:p>
          <a:p>
            <a:pPr>
              <a:lnSpc>
                <a:spcPct val="100000"/>
              </a:lnSpc>
              <a:spcBef>
                <a:spcPts val="600"/>
              </a:spcBef>
              <a:spcAft>
                <a:spcPts val="600"/>
              </a:spcAft>
              <a:defRPr/>
            </a:pPr>
            <a:r>
              <a:rPr lang="en-US" sz="1200">
                <a:solidFill>
                  <a:srgbClr val="5B6670"/>
                </a:solidFill>
                <a:latin typeface="Montserrat Light" panose="02020603050405020304"/>
                <a:ea typeface="Source Sans Pro" panose="020B0503030403020204" pitchFamily="34" charset="0"/>
              </a:rPr>
              <a:t>Manual Card Entry</a:t>
            </a:r>
          </a:p>
        </p:txBody>
      </p:sp>
      <p:sp>
        <p:nvSpPr>
          <p:cNvPr id="464" name="Text Placeholder 4">
            <a:extLst>
              <a:ext uri="{FF2B5EF4-FFF2-40B4-BE49-F238E27FC236}">
                <a16:creationId xmlns:a16="http://schemas.microsoft.com/office/drawing/2014/main" id="{049904E3-1887-343C-523D-A64D6D552998}"/>
              </a:ext>
            </a:extLst>
          </p:cNvPr>
          <p:cNvSpPr txBox="1">
            <a:spLocks/>
          </p:cNvSpPr>
          <p:nvPr/>
        </p:nvSpPr>
        <p:spPr>
          <a:xfrm>
            <a:off x="5268624" y="2917036"/>
            <a:ext cx="2117408" cy="553998"/>
          </a:xfrm>
          <a:prstGeom prst="rect">
            <a:avLst/>
          </a:prstGeom>
        </p:spPr>
        <p:txBody>
          <a:bodyPr vert="horz" wrap="square" lIns="91440" tIns="45720" rIns="91440" bIns="45720" rtlCol="0">
            <a:spAutoFit/>
          </a:bodyPr>
          <a:lstStyle>
            <a:lvl1pPr marL="306910" indent="-306910" algn="ctr"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2000" b="0" i="0" kern="1200">
                <a:solidFill>
                  <a:schemeClr val="tx1"/>
                </a:solidFill>
                <a:latin typeface="Raleway Medium" panose="020B0603030101060003" pitchFamily="34" charset="-52"/>
                <a:ea typeface="Open Sans Light" panose="020B0606030504020204" pitchFamily="34" charset="0"/>
                <a:cs typeface="Open Sans Light" panose="020B0606030504020204" pitchFamily="34" charset="0"/>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77" rtl="0" eaLnBrk="1" fontAlgn="auto" latinLnBrk="0" hangingPunct="1">
              <a:lnSpc>
                <a:spcPct val="100000"/>
              </a:lnSpc>
              <a:spcBef>
                <a:spcPts val="800"/>
              </a:spcBef>
              <a:spcAft>
                <a:spcPts val="800"/>
              </a:spcAft>
              <a:buClr>
                <a:srgbClr val="5A6670"/>
              </a:buClr>
              <a:buSzPct val="90000"/>
              <a:buFont typeface="Arial" panose="020B0604020202020204" pitchFamily="34" charset="0"/>
              <a:buNone/>
              <a:tabLst/>
              <a:defRPr/>
            </a:pPr>
            <a:r>
              <a:rPr kumimoji="0" lang="en-US" sz="1500" b="0" i="0" u="none" strike="noStrike" kern="1200" cap="none" spc="0" normalizeH="0" baseline="0" noProof="0">
                <a:ln>
                  <a:noFill/>
                </a:ln>
                <a:solidFill>
                  <a:srgbClr val="5B6670"/>
                </a:solidFill>
                <a:effectLst/>
                <a:uLnTx/>
                <a:uFillTx/>
                <a:latin typeface="Montserrat Bold" panose="020B0604020202020204"/>
                <a:ea typeface="Source Sans Pro" panose="020B0503030403020204" pitchFamily="34" charset="0"/>
                <a:cs typeface="Open Sans Light" panose="020B0606030504020204" pitchFamily="34" charset="0"/>
              </a:rPr>
              <a:t>Card Not-Present Payments</a:t>
            </a:r>
          </a:p>
        </p:txBody>
      </p:sp>
      <p:cxnSp>
        <p:nvCxnSpPr>
          <p:cNvPr id="465" name="Straight Connector 464">
            <a:extLst>
              <a:ext uri="{FF2B5EF4-FFF2-40B4-BE49-F238E27FC236}">
                <a16:creationId xmlns:a16="http://schemas.microsoft.com/office/drawing/2014/main" id="{B2F9FF06-683B-D0AE-CDE8-90B7790DC368}"/>
              </a:ext>
            </a:extLst>
          </p:cNvPr>
          <p:cNvCxnSpPr>
            <a:cxnSpLocks/>
          </p:cNvCxnSpPr>
          <p:nvPr/>
        </p:nvCxnSpPr>
        <p:spPr>
          <a:xfrm rot="16200000">
            <a:off x="6380857" y="4372652"/>
            <a:ext cx="0" cy="1045586"/>
          </a:xfrm>
          <a:prstGeom prst="line">
            <a:avLst/>
          </a:prstGeom>
          <a:ln w="38100" cap="rnd" cmpd="sng" algn="ctr">
            <a:solidFill>
              <a:schemeClr val="accent5">
                <a:alpha val="78112"/>
              </a:schemeClr>
            </a:solidFill>
            <a:prstDash val="dashDot"/>
            <a:bevel/>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66" name="Straight Connector 465">
            <a:extLst>
              <a:ext uri="{FF2B5EF4-FFF2-40B4-BE49-F238E27FC236}">
                <a16:creationId xmlns:a16="http://schemas.microsoft.com/office/drawing/2014/main" id="{912F8C96-CF0D-35BB-A678-4ABD863E3756}"/>
              </a:ext>
            </a:extLst>
          </p:cNvPr>
          <p:cNvCxnSpPr>
            <a:cxnSpLocks/>
          </p:cNvCxnSpPr>
          <p:nvPr/>
        </p:nvCxnSpPr>
        <p:spPr>
          <a:xfrm rot="16200000">
            <a:off x="8741401" y="4372652"/>
            <a:ext cx="0" cy="1045586"/>
          </a:xfrm>
          <a:prstGeom prst="line">
            <a:avLst/>
          </a:prstGeom>
          <a:ln w="38100" cap="rnd" cmpd="sng" algn="ctr">
            <a:solidFill>
              <a:schemeClr val="accent5">
                <a:alpha val="78112"/>
              </a:schemeClr>
            </a:solidFill>
            <a:prstDash val="dashDot"/>
            <a:bevel/>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7" name="Text Placeholder 2">
            <a:extLst>
              <a:ext uri="{FF2B5EF4-FFF2-40B4-BE49-F238E27FC236}">
                <a16:creationId xmlns:a16="http://schemas.microsoft.com/office/drawing/2014/main" id="{B9048326-CF17-B611-4194-0E601C17CC68}"/>
              </a:ext>
            </a:extLst>
          </p:cNvPr>
          <p:cNvSpPr txBox="1">
            <a:spLocks/>
          </p:cNvSpPr>
          <p:nvPr/>
        </p:nvSpPr>
        <p:spPr>
          <a:xfrm>
            <a:off x="7812876" y="3630000"/>
            <a:ext cx="1615273" cy="1046440"/>
          </a:xfrm>
          <a:prstGeom prst="rect">
            <a:avLst/>
          </a:prstGeom>
        </p:spPr>
        <p:txBody>
          <a:bodyPr vert="horz" wrap="square" lIns="91440" tIns="45720" rIns="91440" bIns="45720" rtlCol="0" anchor="ctr">
            <a:noAutofit/>
          </a:bodyPr>
          <a:lstStyle>
            <a:lvl1pPr marL="306910" indent="-306910" algn="l" defTabSz="914377" rtl="0" eaLnBrk="1" latinLnBrk="0" hangingPunct="1">
              <a:lnSpc>
                <a:spcPts val="2400"/>
              </a:lnSpc>
              <a:spcBef>
                <a:spcPts val="800"/>
              </a:spcBef>
              <a:spcAft>
                <a:spcPts val="800"/>
              </a:spcAft>
              <a:buClr>
                <a:srgbClr val="5A6670"/>
              </a:buClr>
              <a:buSzPct val="90000"/>
              <a:buFont typeface="Arial" panose="020B0604020202020204" pitchFamily="34" charset="0"/>
              <a:buChar char="•"/>
              <a:tabLst/>
              <a:defRPr sz="2000" b="0" i="0" kern="1200" spc="-100" baseline="0">
                <a:solidFill>
                  <a:schemeClr val="tx1"/>
                </a:solidFill>
                <a:latin typeface="Open Sans Light" panose="020B0606030504020204" pitchFamily="34" charset="0"/>
                <a:ea typeface="Open Sans Light" panose="020B0606030504020204" pitchFamily="34" charset="0"/>
                <a:cs typeface="Open Sans Light" panose="020B0606030504020204" pitchFamily="34" charset="0"/>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06910" marR="0" lvl="0" indent="-306910" algn="l"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lang="en-US" sz="1400">
                <a:solidFill>
                  <a:srgbClr val="5B6670"/>
                </a:solidFill>
                <a:latin typeface="Montserrat Light" panose="02020603050405020304"/>
                <a:ea typeface="Source Sans Pro" panose="020B0503030403020204" pitchFamily="34" charset="0"/>
              </a:rPr>
              <a:t>Tap to Pay</a:t>
            </a:r>
            <a:endParaRPr kumimoji="0" lang="en-US" sz="1400" b="0" i="0" u="none" strike="noStrike" kern="1200" cap="none" spc="-100" normalizeH="0" baseline="0" noProof="0">
              <a:ln>
                <a:noFill/>
              </a:ln>
              <a:solidFill>
                <a:srgbClr val="5B6670"/>
              </a:solidFill>
              <a:effectLst/>
              <a:uLnTx/>
              <a:uFillTx/>
              <a:latin typeface="Montserrat Light" panose="02020603050405020304"/>
              <a:ea typeface="Source Sans Pro" panose="020B0503030403020204" pitchFamily="34" charset="0"/>
              <a:cs typeface="Open Sans Light" panose="020B0606030504020204" pitchFamily="34" charset="0"/>
            </a:endParaRPr>
          </a:p>
        </p:txBody>
      </p:sp>
      <p:sp>
        <p:nvSpPr>
          <p:cNvPr id="468" name="Text Placeholder 4">
            <a:extLst>
              <a:ext uri="{FF2B5EF4-FFF2-40B4-BE49-F238E27FC236}">
                <a16:creationId xmlns:a16="http://schemas.microsoft.com/office/drawing/2014/main" id="{B269DE3B-6D19-75EE-5703-A083AC658093}"/>
              </a:ext>
            </a:extLst>
          </p:cNvPr>
          <p:cNvSpPr txBox="1">
            <a:spLocks/>
          </p:cNvSpPr>
          <p:nvPr/>
        </p:nvSpPr>
        <p:spPr>
          <a:xfrm>
            <a:off x="7556862" y="2917036"/>
            <a:ext cx="2117408" cy="553998"/>
          </a:xfrm>
          <a:prstGeom prst="rect">
            <a:avLst/>
          </a:prstGeom>
        </p:spPr>
        <p:txBody>
          <a:bodyPr vert="horz" wrap="square" lIns="91440" tIns="45720" rIns="91440" bIns="45720" rtlCol="0">
            <a:spAutoFit/>
          </a:bodyPr>
          <a:lstStyle>
            <a:lvl1pPr marL="306910" indent="-306910" algn="ctr"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2000" b="0" i="0" kern="1200">
                <a:solidFill>
                  <a:schemeClr val="tx1"/>
                </a:solidFill>
                <a:latin typeface="Raleway Medium" panose="020B0603030101060003" pitchFamily="34" charset="-52"/>
                <a:ea typeface="Open Sans Light" panose="020B0606030504020204" pitchFamily="34" charset="0"/>
                <a:cs typeface="Open Sans Light" panose="020B0606030504020204" pitchFamily="34" charset="0"/>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77" rtl="0" eaLnBrk="1" fontAlgn="auto" latinLnBrk="0" hangingPunct="1">
              <a:lnSpc>
                <a:spcPct val="100000"/>
              </a:lnSpc>
              <a:spcBef>
                <a:spcPts val="800"/>
              </a:spcBef>
              <a:spcAft>
                <a:spcPts val="800"/>
              </a:spcAft>
              <a:buClr>
                <a:srgbClr val="5A6670"/>
              </a:buClr>
              <a:buSzPct val="90000"/>
              <a:buFont typeface="Arial" panose="020B0604020202020204" pitchFamily="34" charset="0"/>
              <a:buNone/>
              <a:tabLst/>
              <a:defRPr/>
            </a:pPr>
            <a:r>
              <a:rPr kumimoji="0" lang="en-US" sz="1500" b="0" i="0" u="none" strike="noStrike" kern="1200" cap="none" spc="0" normalizeH="0" baseline="0" noProof="0">
                <a:ln>
                  <a:noFill/>
                </a:ln>
                <a:solidFill>
                  <a:srgbClr val="5B6670"/>
                </a:solidFill>
                <a:effectLst/>
                <a:uLnTx/>
                <a:uFillTx/>
                <a:latin typeface="Montserrat Bold" panose="020B0604020202020204"/>
                <a:ea typeface="Source Sans Pro" panose="020B0503030403020204" pitchFamily="34" charset="0"/>
                <a:cs typeface="Open Sans Light" panose="020B0606030504020204" pitchFamily="34" charset="0"/>
              </a:rPr>
              <a:t>Card Present Payments </a:t>
            </a:r>
          </a:p>
        </p:txBody>
      </p:sp>
      <p:sp>
        <p:nvSpPr>
          <p:cNvPr id="469" name="Rectangle 94">
            <a:extLst>
              <a:ext uri="{FF2B5EF4-FFF2-40B4-BE49-F238E27FC236}">
                <a16:creationId xmlns:a16="http://schemas.microsoft.com/office/drawing/2014/main" id="{B1AC2777-C32F-EE21-7A25-5C11550764C7}"/>
              </a:ext>
            </a:extLst>
          </p:cNvPr>
          <p:cNvSpPr>
            <a:spLocks noChangeArrowheads="1"/>
          </p:cNvSpPr>
          <p:nvPr/>
        </p:nvSpPr>
        <p:spPr bwMode="auto">
          <a:xfrm>
            <a:off x="2953380" y="5142399"/>
            <a:ext cx="159258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1800" b="1" i="0" u="none" strike="noStrike" kern="1200" cap="none" spc="0" normalizeH="0" baseline="0" noProof="0">
                <a:ln>
                  <a:noFill/>
                </a:ln>
                <a:solidFill>
                  <a:srgbClr val="003A5D"/>
                </a:solidFill>
                <a:effectLst/>
                <a:uLnTx/>
                <a:uFillTx/>
                <a:latin typeface="Montserrat" pitchFamily="2" charset="77"/>
                <a:ea typeface="+mn-ea"/>
                <a:cs typeface="+mn-cs"/>
              </a:rPr>
              <a:t>$9.99 / mo.</a:t>
            </a:r>
            <a:endParaRPr kumimoji="0" lang="ru-RU" altLang="ru-RU" sz="1800" b="1" i="0" u="none" strike="noStrike" kern="1200" cap="none" spc="0" normalizeH="0" baseline="0" noProof="0">
              <a:ln>
                <a:noFill/>
              </a:ln>
              <a:solidFill>
                <a:srgbClr val="003A5D"/>
              </a:solidFill>
              <a:effectLst/>
              <a:uLnTx/>
              <a:uFillTx/>
              <a:latin typeface="Montserrat" pitchFamily="2" charset="77"/>
              <a:ea typeface="+mn-ea"/>
              <a:cs typeface="+mn-cs"/>
            </a:endParaRPr>
          </a:p>
        </p:txBody>
      </p:sp>
      <p:sp>
        <p:nvSpPr>
          <p:cNvPr id="470" name="Rectangle 94">
            <a:extLst>
              <a:ext uri="{FF2B5EF4-FFF2-40B4-BE49-F238E27FC236}">
                <a16:creationId xmlns:a16="http://schemas.microsoft.com/office/drawing/2014/main" id="{C9EBDFDD-3D28-DBFB-2D39-8A33AB16EF15}"/>
              </a:ext>
            </a:extLst>
          </p:cNvPr>
          <p:cNvSpPr>
            <a:spLocks noChangeArrowheads="1"/>
          </p:cNvSpPr>
          <p:nvPr/>
        </p:nvSpPr>
        <p:spPr bwMode="auto">
          <a:xfrm>
            <a:off x="602767" y="5142399"/>
            <a:ext cx="159258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1800" b="1" i="0" u="none" strike="noStrike" kern="1200" cap="none" spc="0" normalizeH="0" baseline="0" noProof="0">
                <a:ln>
                  <a:noFill/>
                </a:ln>
                <a:solidFill>
                  <a:srgbClr val="008AAB"/>
                </a:solidFill>
                <a:effectLst/>
                <a:uLnTx/>
                <a:uFillTx/>
                <a:latin typeface="Montserrat" pitchFamily="2" charset="77"/>
                <a:ea typeface="+mn-ea"/>
                <a:cs typeface="+mn-cs"/>
              </a:rPr>
              <a:t>NO</a:t>
            </a:r>
            <a:r>
              <a:rPr kumimoji="0" lang="en-US" altLang="ru-RU" sz="1800" b="1" i="0" u="none" strike="noStrike" kern="1200" cap="none" spc="0" normalizeH="0" baseline="0" noProof="0">
                <a:ln>
                  <a:noFill/>
                </a:ln>
                <a:solidFill>
                  <a:srgbClr val="003A5D"/>
                </a:solidFill>
                <a:effectLst/>
                <a:uLnTx/>
                <a:uFillTx/>
                <a:latin typeface="Montserrat" pitchFamily="2" charset="77"/>
                <a:ea typeface="+mn-ea"/>
                <a:cs typeface="+mn-cs"/>
              </a:rPr>
              <a:t> Monthly Subscription</a:t>
            </a:r>
            <a:endParaRPr kumimoji="0" lang="ru-RU" altLang="ru-RU" sz="1800" b="1" i="0" u="none" strike="noStrike" kern="1200" cap="none" spc="0" normalizeH="0" baseline="0" noProof="0">
              <a:ln>
                <a:noFill/>
              </a:ln>
              <a:solidFill>
                <a:srgbClr val="003A5D"/>
              </a:solidFill>
              <a:effectLst/>
              <a:uLnTx/>
              <a:uFillTx/>
              <a:latin typeface="Montserrat" pitchFamily="2" charset="77"/>
              <a:ea typeface="+mn-ea"/>
              <a:cs typeface="+mn-cs"/>
            </a:endParaRPr>
          </a:p>
        </p:txBody>
      </p:sp>
      <p:sp>
        <p:nvSpPr>
          <p:cNvPr id="474" name="Rectangle 94">
            <a:extLst>
              <a:ext uri="{FF2B5EF4-FFF2-40B4-BE49-F238E27FC236}">
                <a16:creationId xmlns:a16="http://schemas.microsoft.com/office/drawing/2014/main" id="{93CC9868-F260-D34D-1CA4-CFD537809CFA}"/>
              </a:ext>
            </a:extLst>
          </p:cNvPr>
          <p:cNvSpPr>
            <a:spLocks noChangeArrowheads="1"/>
          </p:cNvSpPr>
          <p:nvPr/>
        </p:nvSpPr>
        <p:spPr bwMode="auto">
          <a:xfrm>
            <a:off x="5524129" y="5142400"/>
            <a:ext cx="159258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ru-RU" sz="1800" b="1" i="0" u="none" strike="noStrike" kern="1200" cap="none" spc="0" normalizeH="0" baseline="0" noProof="0">
                <a:ln>
                  <a:noFill/>
                </a:ln>
                <a:solidFill>
                  <a:srgbClr val="003A5D"/>
                </a:solidFill>
                <a:effectLst/>
                <a:uLnTx/>
                <a:uFillTx/>
                <a:latin typeface="Montserrat" pitchFamily="2" charset="77"/>
                <a:ea typeface="+mn-ea"/>
                <a:cs typeface="+mn-cs"/>
              </a:rPr>
              <a:t>3.49 %</a:t>
            </a:r>
            <a:br>
              <a:rPr kumimoji="0" lang="en-US" altLang="ru-RU" sz="1800" b="1" i="0" u="none" strike="noStrike" kern="1200" cap="none" spc="0" normalizeH="0" baseline="0" noProof="0">
                <a:ln>
                  <a:noFill/>
                </a:ln>
                <a:solidFill>
                  <a:srgbClr val="003A5D"/>
                </a:solidFill>
                <a:effectLst/>
                <a:uLnTx/>
                <a:uFillTx/>
                <a:latin typeface="Montserrat" pitchFamily="2" charset="77"/>
                <a:ea typeface="+mn-ea"/>
                <a:cs typeface="+mn-cs"/>
              </a:rPr>
            </a:br>
            <a:r>
              <a:rPr kumimoji="0" lang="en-US" altLang="ru-RU" sz="1400" b="1" i="0" u="none" strike="noStrike" kern="1200" cap="none" spc="0" normalizeH="0" baseline="0" noProof="0">
                <a:ln>
                  <a:noFill/>
                </a:ln>
                <a:solidFill>
                  <a:srgbClr val="003A5D"/>
                </a:solidFill>
                <a:effectLst/>
                <a:uLnTx/>
                <a:uFillTx/>
                <a:latin typeface="Montserrat" pitchFamily="2" charset="77"/>
                <a:ea typeface="+mn-ea"/>
                <a:cs typeface="+mn-cs"/>
              </a:rPr>
              <a:t>per transaction</a:t>
            </a:r>
            <a:endParaRPr kumimoji="0" lang="ru-RU" altLang="ru-RU" sz="1800" b="1" i="0" u="none" strike="noStrike" kern="1200" cap="none" spc="0" normalizeH="0" baseline="0" noProof="0">
              <a:ln>
                <a:noFill/>
              </a:ln>
              <a:solidFill>
                <a:srgbClr val="003A5D"/>
              </a:solidFill>
              <a:effectLst/>
              <a:uLnTx/>
              <a:uFillTx/>
              <a:latin typeface="Montserrat" pitchFamily="2" charset="77"/>
              <a:ea typeface="+mn-ea"/>
              <a:cs typeface="+mn-cs"/>
            </a:endParaRPr>
          </a:p>
        </p:txBody>
      </p:sp>
      <p:sp>
        <p:nvSpPr>
          <p:cNvPr id="475" name="Rectangle 94">
            <a:extLst>
              <a:ext uri="{FF2B5EF4-FFF2-40B4-BE49-F238E27FC236}">
                <a16:creationId xmlns:a16="http://schemas.microsoft.com/office/drawing/2014/main" id="{237C21FE-0C5C-88B4-4863-54252CBD5E4C}"/>
              </a:ext>
            </a:extLst>
          </p:cNvPr>
          <p:cNvSpPr>
            <a:spLocks noChangeArrowheads="1"/>
          </p:cNvSpPr>
          <p:nvPr/>
        </p:nvSpPr>
        <p:spPr bwMode="auto">
          <a:xfrm>
            <a:off x="7835568" y="5142400"/>
            <a:ext cx="159258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altLang="ru-RU" sz="1800" b="1">
                <a:solidFill>
                  <a:srgbClr val="003A5D"/>
                </a:solidFill>
                <a:latin typeface="Montserrat" pitchFamily="2" charset="77"/>
              </a:rPr>
              <a:t>2</a:t>
            </a:r>
            <a:r>
              <a:rPr kumimoji="0" lang="en-US" altLang="ru-RU" sz="1800" b="1" i="0" u="none" strike="noStrike" kern="1200" cap="none" spc="0" normalizeH="0" baseline="0" noProof="0">
                <a:ln>
                  <a:noFill/>
                </a:ln>
                <a:solidFill>
                  <a:srgbClr val="003A5D"/>
                </a:solidFill>
                <a:effectLst/>
                <a:uLnTx/>
                <a:uFillTx/>
                <a:latin typeface="Montserrat" pitchFamily="2" charset="77"/>
                <a:ea typeface="+mn-ea"/>
                <a:cs typeface="+mn-cs"/>
              </a:rPr>
              <a:t>.75 % </a:t>
            </a:r>
            <a:br>
              <a:rPr kumimoji="0" lang="en-US" altLang="ru-RU" sz="1800" b="1" i="0" u="none" strike="noStrike" kern="1200" cap="none" spc="0" normalizeH="0" baseline="0" noProof="0">
                <a:ln>
                  <a:noFill/>
                </a:ln>
                <a:solidFill>
                  <a:srgbClr val="003A5D"/>
                </a:solidFill>
                <a:effectLst/>
                <a:uLnTx/>
                <a:uFillTx/>
                <a:latin typeface="Montserrat" pitchFamily="2" charset="77"/>
                <a:ea typeface="+mn-ea"/>
                <a:cs typeface="+mn-cs"/>
              </a:rPr>
            </a:br>
            <a:r>
              <a:rPr kumimoji="0" lang="en-US" altLang="ru-RU" sz="1400" b="1" i="0" u="none" strike="noStrike" kern="1200" cap="none" spc="0" normalizeH="0" baseline="0" noProof="0">
                <a:ln>
                  <a:noFill/>
                </a:ln>
                <a:solidFill>
                  <a:srgbClr val="003A5D"/>
                </a:solidFill>
                <a:effectLst/>
                <a:uLnTx/>
                <a:uFillTx/>
                <a:latin typeface="Montserrat" pitchFamily="2" charset="77"/>
                <a:ea typeface="+mn-ea"/>
                <a:cs typeface="+mn-cs"/>
              </a:rPr>
              <a:t>per transaction</a:t>
            </a:r>
            <a:endParaRPr kumimoji="0" lang="ru-RU" altLang="ru-RU" sz="1800" b="1" i="0" u="none" strike="noStrike" kern="1200" cap="none" spc="0" normalizeH="0" baseline="0" noProof="0">
              <a:ln>
                <a:noFill/>
              </a:ln>
              <a:solidFill>
                <a:srgbClr val="003A5D"/>
              </a:solidFill>
              <a:effectLst/>
              <a:uLnTx/>
              <a:uFillTx/>
              <a:latin typeface="Montserrat" pitchFamily="2" charset="77"/>
              <a:ea typeface="+mn-ea"/>
              <a:cs typeface="+mn-cs"/>
            </a:endParaRPr>
          </a:p>
        </p:txBody>
      </p:sp>
      <p:sp>
        <p:nvSpPr>
          <p:cNvPr id="2" name="Rounded Rectangle 2">
            <a:extLst>
              <a:ext uri="{FF2B5EF4-FFF2-40B4-BE49-F238E27FC236}">
                <a16:creationId xmlns:a16="http://schemas.microsoft.com/office/drawing/2014/main" id="{CEF4C5CE-FE15-B7C1-43CF-E6CDC1ED2104}"/>
              </a:ext>
            </a:extLst>
          </p:cNvPr>
          <p:cNvSpPr/>
          <p:nvPr/>
        </p:nvSpPr>
        <p:spPr>
          <a:xfrm>
            <a:off x="9820770" y="2740556"/>
            <a:ext cx="2151649" cy="3110071"/>
          </a:xfrm>
          <a:prstGeom prst="roundRect">
            <a:avLst>
              <a:gd name="adj" fmla="val 469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cxnSp>
        <p:nvCxnSpPr>
          <p:cNvPr id="4" name="Straight Connector 3">
            <a:extLst>
              <a:ext uri="{FF2B5EF4-FFF2-40B4-BE49-F238E27FC236}">
                <a16:creationId xmlns:a16="http://schemas.microsoft.com/office/drawing/2014/main" id="{2D177536-8C9D-CC9C-21F9-1D43A2D539A0}"/>
              </a:ext>
            </a:extLst>
          </p:cNvPr>
          <p:cNvCxnSpPr>
            <a:cxnSpLocks/>
          </p:cNvCxnSpPr>
          <p:nvPr/>
        </p:nvCxnSpPr>
        <p:spPr>
          <a:xfrm rot="16200000">
            <a:off x="11006136" y="4372652"/>
            <a:ext cx="0" cy="1045586"/>
          </a:xfrm>
          <a:prstGeom prst="line">
            <a:avLst/>
          </a:prstGeom>
          <a:ln w="38100" cap="rnd" cmpd="sng" algn="ctr">
            <a:solidFill>
              <a:schemeClr val="accent5">
                <a:alpha val="78112"/>
              </a:schemeClr>
            </a:solidFill>
            <a:prstDash val="dashDot"/>
            <a:bevel/>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6" name="Text Placeholder 2">
            <a:extLst>
              <a:ext uri="{FF2B5EF4-FFF2-40B4-BE49-F238E27FC236}">
                <a16:creationId xmlns:a16="http://schemas.microsoft.com/office/drawing/2014/main" id="{D15D2196-3C99-A947-EFC2-F81F5186A51A}"/>
              </a:ext>
            </a:extLst>
          </p:cNvPr>
          <p:cNvSpPr txBox="1">
            <a:spLocks/>
          </p:cNvSpPr>
          <p:nvPr/>
        </p:nvSpPr>
        <p:spPr>
          <a:xfrm>
            <a:off x="10100303" y="3630000"/>
            <a:ext cx="1829402" cy="1046440"/>
          </a:xfrm>
          <a:prstGeom prst="rect">
            <a:avLst/>
          </a:prstGeom>
        </p:spPr>
        <p:txBody>
          <a:bodyPr vert="horz" wrap="square" lIns="91440" tIns="45720" rIns="91440" bIns="45720" rtlCol="0" anchor="ctr">
            <a:noAutofit/>
          </a:bodyPr>
          <a:lstStyle>
            <a:lvl1pPr marL="306910" indent="-306910" algn="l" defTabSz="914377" rtl="0" eaLnBrk="1" latinLnBrk="0" hangingPunct="1">
              <a:lnSpc>
                <a:spcPts val="2400"/>
              </a:lnSpc>
              <a:spcBef>
                <a:spcPts val="800"/>
              </a:spcBef>
              <a:spcAft>
                <a:spcPts val="800"/>
              </a:spcAft>
              <a:buClr>
                <a:srgbClr val="5A6670"/>
              </a:buClr>
              <a:buSzPct val="90000"/>
              <a:buFont typeface="Arial" panose="020B0604020202020204" pitchFamily="34" charset="0"/>
              <a:buChar char="•"/>
              <a:tabLst/>
              <a:defRPr sz="2000" b="0" i="0" kern="1200" spc="-100" baseline="0">
                <a:solidFill>
                  <a:schemeClr val="tx1"/>
                </a:solidFill>
                <a:latin typeface="Open Sans Light" panose="020B0606030504020204" pitchFamily="34" charset="0"/>
                <a:ea typeface="Open Sans Light" panose="020B0606030504020204" pitchFamily="34" charset="0"/>
                <a:cs typeface="Open Sans Light" panose="020B0606030504020204" pitchFamily="34" charset="0"/>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06910" marR="0" lvl="0" indent="-306910" algn="l"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kumimoji="0" lang="en-US" sz="1400" b="0" i="0" u="none" strike="noStrike" kern="1200" cap="none" spc="-100" normalizeH="0" baseline="0" noProof="0">
                <a:ln>
                  <a:noFill/>
                </a:ln>
                <a:solidFill>
                  <a:srgbClr val="5B6670"/>
                </a:solidFill>
                <a:effectLst/>
                <a:uLnTx/>
                <a:uFillTx/>
                <a:latin typeface="Montserrat Light" panose="02020603050405020304"/>
                <a:ea typeface="Source Sans Pro" panose="020B0503030403020204" pitchFamily="34" charset="0"/>
                <a:cs typeface="Open Sans Light" panose="020B0606030504020204" pitchFamily="34" charset="0"/>
              </a:rPr>
              <a:t>Invoices</a:t>
            </a:r>
          </a:p>
          <a:p>
            <a:pPr marL="306910" marR="0" lvl="0" indent="-306910" algn="l"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kumimoji="0" lang="en-US" sz="1400" b="0" i="0" u="none" strike="noStrike" kern="1200" cap="none" spc="-100" normalizeH="0" baseline="0" noProof="0">
                <a:ln>
                  <a:noFill/>
                </a:ln>
                <a:solidFill>
                  <a:srgbClr val="5B6670"/>
                </a:solidFill>
                <a:effectLst/>
                <a:uLnTx/>
                <a:uFillTx/>
                <a:latin typeface="Montserrat Light" panose="02020603050405020304"/>
                <a:ea typeface="Source Sans Pro" panose="020B0503030403020204" pitchFamily="34" charset="0"/>
                <a:cs typeface="Open Sans Light" panose="020B0606030504020204" pitchFamily="34" charset="0"/>
              </a:rPr>
              <a:t>Payment Link</a:t>
            </a:r>
          </a:p>
        </p:txBody>
      </p:sp>
      <p:sp>
        <p:nvSpPr>
          <p:cNvPr id="7" name="Text Placeholder 4">
            <a:extLst>
              <a:ext uri="{FF2B5EF4-FFF2-40B4-BE49-F238E27FC236}">
                <a16:creationId xmlns:a16="http://schemas.microsoft.com/office/drawing/2014/main" id="{A0DD9707-D214-90C9-94DC-5747933D74F9}"/>
              </a:ext>
            </a:extLst>
          </p:cNvPr>
          <p:cNvSpPr txBox="1">
            <a:spLocks/>
          </p:cNvSpPr>
          <p:nvPr/>
        </p:nvSpPr>
        <p:spPr>
          <a:xfrm>
            <a:off x="9821597" y="2917036"/>
            <a:ext cx="2117408" cy="553998"/>
          </a:xfrm>
          <a:prstGeom prst="rect">
            <a:avLst/>
          </a:prstGeom>
        </p:spPr>
        <p:txBody>
          <a:bodyPr vert="horz" wrap="square" lIns="91440" tIns="45720" rIns="91440" bIns="45720" rtlCol="0">
            <a:spAutoFit/>
          </a:bodyPr>
          <a:lstStyle>
            <a:lvl1pPr marL="306910" indent="-306910" algn="ctr"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2000" b="0" i="0" kern="1200">
                <a:solidFill>
                  <a:schemeClr val="tx1"/>
                </a:solidFill>
                <a:latin typeface="Raleway Medium" panose="020B0603030101060003" pitchFamily="34" charset="-52"/>
                <a:ea typeface="Open Sans Light" panose="020B0606030504020204" pitchFamily="34" charset="0"/>
                <a:cs typeface="Open Sans Light" panose="020B0606030504020204" pitchFamily="34" charset="0"/>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77" rtl="0" eaLnBrk="1" fontAlgn="auto" latinLnBrk="0" hangingPunct="1">
              <a:lnSpc>
                <a:spcPct val="100000"/>
              </a:lnSpc>
              <a:spcBef>
                <a:spcPts val="800"/>
              </a:spcBef>
              <a:spcAft>
                <a:spcPts val="800"/>
              </a:spcAft>
              <a:buClr>
                <a:srgbClr val="5A6670"/>
              </a:buClr>
              <a:buSzPct val="90000"/>
              <a:buFont typeface="Arial" panose="020B0604020202020204" pitchFamily="34" charset="0"/>
              <a:buNone/>
              <a:tabLst/>
              <a:defRPr/>
            </a:pPr>
            <a:r>
              <a:rPr kumimoji="0" lang="en-US" sz="1500" b="0" i="0" u="none" strike="noStrike" kern="1200" cap="none" spc="0" normalizeH="0" baseline="0" noProof="0">
                <a:ln>
                  <a:noFill/>
                </a:ln>
                <a:solidFill>
                  <a:srgbClr val="5B6670"/>
                </a:solidFill>
                <a:effectLst/>
                <a:uLnTx/>
                <a:uFillTx/>
                <a:latin typeface="Montserrat Bold" panose="020B0604020202020204"/>
                <a:ea typeface="Source Sans Pro" panose="020B0503030403020204" pitchFamily="34" charset="0"/>
                <a:cs typeface="Open Sans Light" panose="020B0606030504020204" pitchFamily="34" charset="0"/>
              </a:rPr>
              <a:t>ACH </a:t>
            </a:r>
            <a:br>
              <a:rPr kumimoji="0" lang="en-US" sz="1500" b="0" i="0" u="none" strike="noStrike" kern="1200" cap="none" spc="0" normalizeH="0" baseline="0" noProof="0">
                <a:ln>
                  <a:noFill/>
                </a:ln>
                <a:solidFill>
                  <a:srgbClr val="5B6670"/>
                </a:solidFill>
                <a:effectLst/>
                <a:uLnTx/>
                <a:uFillTx/>
                <a:latin typeface="Montserrat Bold" panose="020B0604020202020204"/>
                <a:ea typeface="Source Sans Pro" panose="020B0503030403020204" pitchFamily="34" charset="0"/>
                <a:cs typeface="Open Sans Light" panose="020B0606030504020204" pitchFamily="34" charset="0"/>
              </a:rPr>
            </a:br>
            <a:r>
              <a:rPr kumimoji="0" lang="en-US" sz="1500" b="0" i="0" u="none" strike="noStrike" kern="1200" cap="none" spc="0" normalizeH="0" baseline="0" noProof="0">
                <a:ln>
                  <a:noFill/>
                </a:ln>
                <a:solidFill>
                  <a:srgbClr val="5B6670"/>
                </a:solidFill>
                <a:effectLst/>
                <a:uLnTx/>
                <a:uFillTx/>
                <a:latin typeface="Montserrat Bold" panose="020B0604020202020204"/>
                <a:ea typeface="Source Sans Pro" panose="020B0503030403020204" pitchFamily="34" charset="0"/>
                <a:cs typeface="Open Sans Light" panose="020B0606030504020204" pitchFamily="34" charset="0"/>
              </a:rPr>
              <a:t>(Bank Transfer)</a:t>
            </a:r>
          </a:p>
        </p:txBody>
      </p:sp>
      <p:sp>
        <p:nvSpPr>
          <p:cNvPr id="8" name="Rectangle 94">
            <a:extLst>
              <a:ext uri="{FF2B5EF4-FFF2-40B4-BE49-F238E27FC236}">
                <a16:creationId xmlns:a16="http://schemas.microsoft.com/office/drawing/2014/main" id="{B9A457A2-80F0-A1E1-B505-7D36F68B5693}"/>
              </a:ext>
            </a:extLst>
          </p:cNvPr>
          <p:cNvSpPr>
            <a:spLocks noChangeArrowheads="1"/>
          </p:cNvSpPr>
          <p:nvPr/>
        </p:nvSpPr>
        <p:spPr bwMode="auto">
          <a:xfrm>
            <a:off x="10100303" y="5142400"/>
            <a:ext cx="159258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1800" b="1" i="0" u="none" strike="noStrike" kern="1200" cap="none" spc="0" normalizeH="0" baseline="0" noProof="0">
                <a:ln>
                  <a:noFill/>
                </a:ln>
                <a:solidFill>
                  <a:srgbClr val="003A5D"/>
                </a:solidFill>
                <a:effectLst/>
                <a:uLnTx/>
                <a:uFillTx/>
                <a:latin typeface="Montserrat" pitchFamily="2" charset="77"/>
                <a:ea typeface="+mn-ea"/>
                <a:cs typeface="+mn-cs"/>
              </a:rPr>
              <a:t>1.00 % </a:t>
            </a:r>
            <a:br>
              <a:rPr kumimoji="0" lang="en-US" altLang="ru-RU" sz="1800" b="1" i="0" u="none" strike="noStrike" kern="1200" cap="none" spc="0" normalizeH="0" baseline="0" noProof="0">
                <a:ln>
                  <a:noFill/>
                </a:ln>
                <a:solidFill>
                  <a:srgbClr val="003A5D"/>
                </a:solidFill>
                <a:effectLst/>
                <a:uLnTx/>
                <a:uFillTx/>
                <a:latin typeface="Montserrat" pitchFamily="2" charset="77"/>
                <a:ea typeface="+mn-ea"/>
                <a:cs typeface="+mn-cs"/>
              </a:rPr>
            </a:br>
            <a:r>
              <a:rPr kumimoji="0" lang="en-US" altLang="ru-RU" sz="1400" b="1" i="0" u="none" strike="noStrike" kern="1200" cap="none" spc="0" normalizeH="0" baseline="0" noProof="0">
                <a:ln>
                  <a:noFill/>
                </a:ln>
                <a:solidFill>
                  <a:srgbClr val="003A5D"/>
                </a:solidFill>
                <a:effectLst/>
                <a:uLnTx/>
                <a:uFillTx/>
                <a:latin typeface="Montserrat" pitchFamily="2" charset="77"/>
                <a:ea typeface="+mn-ea"/>
                <a:cs typeface="+mn-cs"/>
              </a:rPr>
              <a:t>per transaction</a:t>
            </a:r>
            <a:endParaRPr kumimoji="0" lang="ru-RU" altLang="ru-RU" sz="1800" b="1" i="0" u="none" strike="noStrike" kern="1200" cap="none" spc="0" normalizeH="0" baseline="0" noProof="0">
              <a:ln>
                <a:noFill/>
              </a:ln>
              <a:solidFill>
                <a:srgbClr val="003A5D"/>
              </a:solidFill>
              <a:effectLst/>
              <a:uLnTx/>
              <a:uFillTx/>
              <a:latin typeface="Montserrat" pitchFamily="2" charset="77"/>
              <a:ea typeface="+mn-ea"/>
              <a:cs typeface="+mn-cs"/>
            </a:endParaRPr>
          </a:p>
        </p:txBody>
      </p:sp>
      <p:sp>
        <p:nvSpPr>
          <p:cNvPr id="9" name="Icon 36">
            <a:extLst>
              <a:ext uri="{FF2B5EF4-FFF2-40B4-BE49-F238E27FC236}">
                <a16:creationId xmlns:a16="http://schemas.microsoft.com/office/drawing/2014/main" id="{C83F9C19-691F-5048-8DF3-5435F42B6F58}"/>
              </a:ext>
            </a:extLst>
          </p:cNvPr>
          <p:cNvSpPr/>
          <p:nvPr/>
        </p:nvSpPr>
        <p:spPr>
          <a:xfrm rot="21540000">
            <a:off x="9797780" y="2771149"/>
            <a:ext cx="2160967" cy="3086913"/>
          </a:xfrm>
          <a:custGeom>
            <a:avLst/>
            <a:gdLst>
              <a:gd name="connsiteX0" fmla="*/ 0 w 3143250"/>
              <a:gd name="connsiteY0" fmla="*/ 147513 h 4525010"/>
              <a:gd name="connsiteX1" fmla="*/ 147513 w 3143250"/>
              <a:gd name="connsiteY1" fmla="*/ 0 h 4525010"/>
              <a:gd name="connsiteX2" fmla="*/ 2995737 w 3143250"/>
              <a:gd name="connsiteY2" fmla="*/ 0 h 4525010"/>
              <a:gd name="connsiteX3" fmla="*/ 3143250 w 3143250"/>
              <a:gd name="connsiteY3" fmla="*/ 147513 h 4525010"/>
              <a:gd name="connsiteX4" fmla="*/ 3143250 w 3143250"/>
              <a:gd name="connsiteY4" fmla="*/ 4377497 h 4525010"/>
              <a:gd name="connsiteX5" fmla="*/ 2995737 w 3143250"/>
              <a:gd name="connsiteY5" fmla="*/ 4525010 h 4525010"/>
              <a:gd name="connsiteX6" fmla="*/ 147513 w 3143250"/>
              <a:gd name="connsiteY6" fmla="*/ 4525010 h 4525010"/>
              <a:gd name="connsiteX7" fmla="*/ 0 w 3143250"/>
              <a:gd name="connsiteY7" fmla="*/ 4377497 h 4525010"/>
              <a:gd name="connsiteX8" fmla="*/ 0 w 3143250"/>
              <a:gd name="connsiteY8" fmla="*/ 147513 h 4525010"/>
              <a:gd name="connsiteX0" fmla="*/ 0 w 3143250"/>
              <a:gd name="connsiteY0" fmla="*/ 150053 h 4527550"/>
              <a:gd name="connsiteX1" fmla="*/ 147513 w 3143250"/>
              <a:gd name="connsiteY1" fmla="*/ 2540 h 4527550"/>
              <a:gd name="connsiteX2" fmla="*/ 361950 w 3143250"/>
              <a:gd name="connsiteY2" fmla="*/ 0 h 4527550"/>
              <a:gd name="connsiteX3" fmla="*/ 2995737 w 3143250"/>
              <a:gd name="connsiteY3" fmla="*/ 2540 h 4527550"/>
              <a:gd name="connsiteX4" fmla="*/ 3143250 w 3143250"/>
              <a:gd name="connsiteY4" fmla="*/ 150053 h 4527550"/>
              <a:gd name="connsiteX5" fmla="*/ 3143250 w 3143250"/>
              <a:gd name="connsiteY5" fmla="*/ 4380037 h 4527550"/>
              <a:gd name="connsiteX6" fmla="*/ 2995737 w 3143250"/>
              <a:gd name="connsiteY6" fmla="*/ 4527550 h 4527550"/>
              <a:gd name="connsiteX7" fmla="*/ 147513 w 3143250"/>
              <a:gd name="connsiteY7" fmla="*/ 4527550 h 4527550"/>
              <a:gd name="connsiteX8" fmla="*/ 0 w 3143250"/>
              <a:gd name="connsiteY8" fmla="*/ 4380037 h 4527550"/>
              <a:gd name="connsiteX9" fmla="*/ 0 w 3143250"/>
              <a:gd name="connsiteY9" fmla="*/ 150053 h 4527550"/>
              <a:gd name="connsiteX0" fmla="*/ 0 w 3143250"/>
              <a:gd name="connsiteY0" fmla="*/ 154891 h 4532388"/>
              <a:gd name="connsiteX1" fmla="*/ 147513 w 3143250"/>
              <a:gd name="connsiteY1" fmla="*/ 7378 h 4532388"/>
              <a:gd name="connsiteX2" fmla="*/ 361950 w 3143250"/>
              <a:gd name="connsiteY2" fmla="*/ 4838 h 4532388"/>
              <a:gd name="connsiteX3" fmla="*/ 2995737 w 3143250"/>
              <a:gd name="connsiteY3" fmla="*/ 7378 h 4532388"/>
              <a:gd name="connsiteX4" fmla="*/ 3143250 w 3143250"/>
              <a:gd name="connsiteY4" fmla="*/ 154891 h 4532388"/>
              <a:gd name="connsiteX5" fmla="*/ 3143250 w 3143250"/>
              <a:gd name="connsiteY5" fmla="*/ 4384875 h 4532388"/>
              <a:gd name="connsiteX6" fmla="*/ 2995737 w 3143250"/>
              <a:gd name="connsiteY6" fmla="*/ 4532388 h 4532388"/>
              <a:gd name="connsiteX7" fmla="*/ 147513 w 3143250"/>
              <a:gd name="connsiteY7" fmla="*/ 4532388 h 4532388"/>
              <a:gd name="connsiteX8" fmla="*/ 0 w 3143250"/>
              <a:gd name="connsiteY8" fmla="*/ 4384875 h 4532388"/>
              <a:gd name="connsiteX9" fmla="*/ 0 w 3143250"/>
              <a:gd name="connsiteY9" fmla="*/ 154891 h 4532388"/>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2995737 w 3143250"/>
              <a:gd name="connsiteY4" fmla="*/ 15252 h 4540262"/>
              <a:gd name="connsiteX5" fmla="*/ 3143250 w 3143250"/>
              <a:gd name="connsiteY5" fmla="*/ 162765 h 4540262"/>
              <a:gd name="connsiteX6" fmla="*/ 3143250 w 3143250"/>
              <a:gd name="connsiteY6" fmla="*/ 4392749 h 4540262"/>
              <a:gd name="connsiteX7" fmla="*/ 2995737 w 3143250"/>
              <a:gd name="connsiteY7" fmla="*/ 4540262 h 4540262"/>
              <a:gd name="connsiteX8" fmla="*/ 147513 w 3143250"/>
              <a:gd name="connsiteY8" fmla="*/ 4540262 h 4540262"/>
              <a:gd name="connsiteX9" fmla="*/ 0 w 3143250"/>
              <a:gd name="connsiteY9" fmla="*/ 4392749 h 4540262"/>
              <a:gd name="connsiteX10" fmla="*/ 0 w 3143250"/>
              <a:gd name="connsiteY10"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2995737 w 3143250"/>
              <a:gd name="connsiteY5" fmla="*/ 15252 h 4540262"/>
              <a:gd name="connsiteX6" fmla="*/ 3143250 w 3143250"/>
              <a:gd name="connsiteY6" fmla="*/ 162765 h 4540262"/>
              <a:gd name="connsiteX7" fmla="*/ 3143250 w 3143250"/>
              <a:gd name="connsiteY7" fmla="*/ 4392749 h 4540262"/>
              <a:gd name="connsiteX8" fmla="*/ 2995737 w 3143250"/>
              <a:gd name="connsiteY8" fmla="*/ 4540262 h 4540262"/>
              <a:gd name="connsiteX9" fmla="*/ 147513 w 3143250"/>
              <a:gd name="connsiteY9" fmla="*/ 4540262 h 4540262"/>
              <a:gd name="connsiteX10" fmla="*/ 0 w 3143250"/>
              <a:gd name="connsiteY10" fmla="*/ 4392749 h 4540262"/>
              <a:gd name="connsiteX11" fmla="*/ 0 w 3143250"/>
              <a:gd name="connsiteY11"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2995737 w 3143250"/>
              <a:gd name="connsiteY6" fmla="*/ 15252 h 4540262"/>
              <a:gd name="connsiteX7" fmla="*/ 3143250 w 3143250"/>
              <a:gd name="connsiteY7" fmla="*/ 162765 h 4540262"/>
              <a:gd name="connsiteX8" fmla="*/ 3143250 w 3143250"/>
              <a:gd name="connsiteY8" fmla="*/ 4392749 h 4540262"/>
              <a:gd name="connsiteX9" fmla="*/ 2995737 w 3143250"/>
              <a:gd name="connsiteY9" fmla="*/ 4540262 h 4540262"/>
              <a:gd name="connsiteX10" fmla="*/ 147513 w 3143250"/>
              <a:gd name="connsiteY10" fmla="*/ 4540262 h 4540262"/>
              <a:gd name="connsiteX11" fmla="*/ 0 w 3143250"/>
              <a:gd name="connsiteY11" fmla="*/ 4392749 h 4540262"/>
              <a:gd name="connsiteX12" fmla="*/ 0 w 3143250"/>
              <a:gd name="connsiteY12"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995737 w 3143250"/>
              <a:gd name="connsiteY7" fmla="*/ 15252 h 4540262"/>
              <a:gd name="connsiteX8" fmla="*/ 3143250 w 3143250"/>
              <a:gd name="connsiteY8" fmla="*/ 162765 h 4540262"/>
              <a:gd name="connsiteX9" fmla="*/ 3143250 w 3143250"/>
              <a:gd name="connsiteY9" fmla="*/ 4392749 h 4540262"/>
              <a:gd name="connsiteX10" fmla="*/ 2995737 w 3143250"/>
              <a:gd name="connsiteY10" fmla="*/ 4540262 h 4540262"/>
              <a:gd name="connsiteX11" fmla="*/ 147513 w 3143250"/>
              <a:gd name="connsiteY11" fmla="*/ 4540262 h 4540262"/>
              <a:gd name="connsiteX12" fmla="*/ 0 w 3143250"/>
              <a:gd name="connsiteY12" fmla="*/ 4392749 h 4540262"/>
              <a:gd name="connsiteX13" fmla="*/ 0 w 3143250"/>
              <a:gd name="connsiteY13"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995737 w 3143250"/>
              <a:gd name="connsiteY8" fmla="*/ 15252 h 4540262"/>
              <a:gd name="connsiteX9" fmla="*/ 3143250 w 3143250"/>
              <a:gd name="connsiteY9" fmla="*/ 162765 h 4540262"/>
              <a:gd name="connsiteX10" fmla="*/ 3143250 w 3143250"/>
              <a:gd name="connsiteY10" fmla="*/ 4392749 h 4540262"/>
              <a:gd name="connsiteX11" fmla="*/ 2995737 w 3143250"/>
              <a:gd name="connsiteY11" fmla="*/ 4540262 h 4540262"/>
              <a:gd name="connsiteX12" fmla="*/ 147513 w 3143250"/>
              <a:gd name="connsiteY12" fmla="*/ 4540262 h 4540262"/>
              <a:gd name="connsiteX13" fmla="*/ 0 w 3143250"/>
              <a:gd name="connsiteY13" fmla="*/ 4392749 h 4540262"/>
              <a:gd name="connsiteX14" fmla="*/ 0 w 3143250"/>
              <a:gd name="connsiteY14"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43250 w 3143250"/>
              <a:gd name="connsiteY11" fmla="*/ 4392749 h 4540262"/>
              <a:gd name="connsiteX12" fmla="*/ 2995737 w 3143250"/>
              <a:gd name="connsiteY12" fmla="*/ 4540262 h 4540262"/>
              <a:gd name="connsiteX13" fmla="*/ 147513 w 3143250"/>
              <a:gd name="connsiteY13" fmla="*/ 4540262 h 4540262"/>
              <a:gd name="connsiteX14" fmla="*/ 0 w 3143250"/>
              <a:gd name="connsiteY14" fmla="*/ 4392749 h 4540262"/>
              <a:gd name="connsiteX15" fmla="*/ 0 w 3143250"/>
              <a:gd name="connsiteY15"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36900 w 3143250"/>
              <a:gd name="connsiteY11" fmla="*/ 349262 h 4540262"/>
              <a:gd name="connsiteX12" fmla="*/ 3143250 w 3143250"/>
              <a:gd name="connsiteY12" fmla="*/ 4392749 h 4540262"/>
              <a:gd name="connsiteX13" fmla="*/ 2995737 w 3143250"/>
              <a:gd name="connsiteY13" fmla="*/ 4540262 h 4540262"/>
              <a:gd name="connsiteX14" fmla="*/ 147513 w 3143250"/>
              <a:gd name="connsiteY14" fmla="*/ 4540262 h 4540262"/>
              <a:gd name="connsiteX15" fmla="*/ 0 w 3143250"/>
              <a:gd name="connsiteY15" fmla="*/ 4392749 h 4540262"/>
              <a:gd name="connsiteX16" fmla="*/ 0 w 3143250"/>
              <a:gd name="connsiteY1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4392749 h 4540262"/>
              <a:gd name="connsiteX14" fmla="*/ 2995737 w 3154416"/>
              <a:gd name="connsiteY14" fmla="*/ 4540262 h 4540262"/>
              <a:gd name="connsiteX15" fmla="*/ 147513 w 3154416"/>
              <a:gd name="connsiteY15" fmla="*/ 4540262 h 4540262"/>
              <a:gd name="connsiteX16" fmla="*/ 0 w 3154416"/>
              <a:gd name="connsiteY16" fmla="*/ 4392749 h 4540262"/>
              <a:gd name="connsiteX17" fmla="*/ 0 w 3154416"/>
              <a:gd name="connsiteY17"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0 w 3154177"/>
              <a:gd name="connsiteY14" fmla="*/ 4392749 h 4540262"/>
              <a:gd name="connsiteX15" fmla="*/ 2995737 w 3154177"/>
              <a:gd name="connsiteY15" fmla="*/ 4540262 h 4540262"/>
              <a:gd name="connsiteX16" fmla="*/ 147513 w 3154177"/>
              <a:gd name="connsiteY16" fmla="*/ 4540262 h 4540262"/>
              <a:gd name="connsiteX17" fmla="*/ 0 w 3154177"/>
              <a:gd name="connsiteY17" fmla="*/ 4392749 h 4540262"/>
              <a:gd name="connsiteX18" fmla="*/ 0 w 3154177"/>
              <a:gd name="connsiteY18"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1 w 3154177"/>
              <a:gd name="connsiteY14" fmla="*/ 1308112 h 4540262"/>
              <a:gd name="connsiteX15" fmla="*/ 3143250 w 3154177"/>
              <a:gd name="connsiteY15" fmla="*/ 4392749 h 4540262"/>
              <a:gd name="connsiteX16" fmla="*/ 2995737 w 3154177"/>
              <a:gd name="connsiteY16" fmla="*/ 4540262 h 4540262"/>
              <a:gd name="connsiteX17" fmla="*/ 147513 w 3154177"/>
              <a:gd name="connsiteY17" fmla="*/ 4540262 h 4540262"/>
              <a:gd name="connsiteX18" fmla="*/ 0 w 3154177"/>
              <a:gd name="connsiteY18" fmla="*/ 4392749 h 4540262"/>
              <a:gd name="connsiteX19" fmla="*/ 0 w 3154177"/>
              <a:gd name="connsiteY19" fmla="*/ 162765 h 4540262"/>
              <a:gd name="connsiteX0" fmla="*/ 0 w 3152281"/>
              <a:gd name="connsiteY0" fmla="*/ 162765 h 4540262"/>
              <a:gd name="connsiteX1" fmla="*/ 147513 w 3152281"/>
              <a:gd name="connsiteY1" fmla="*/ 15252 h 4540262"/>
              <a:gd name="connsiteX2" fmla="*/ 361950 w 3152281"/>
              <a:gd name="connsiteY2" fmla="*/ 12712 h 4540262"/>
              <a:gd name="connsiteX3" fmla="*/ 857250 w 3152281"/>
              <a:gd name="connsiteY3" fmla="*/ 12 h 4540262"/>
              <a:gd name="connsiteX4" fmla="*/ 1276350 w 3152281"/>
              <a:gd name="connsiteY4" fmla="*/ 6362 h 4540262"/>
              <a:gd name="connsiteX5" fmla="*/ 1568450 w 3152281"/>
              <a:gd name="connsiteY5" fmla="*/ 6362 h 4540262"/>
              <a:gd name="connsiteX6" fmla="*/ 1708150 w 3152281"/>
              <a:gd name="connsiteY6" fmla="*/ 12712 h 4540262"/>
              <a:gd name="connsiteX7" fmla="*/ 2406650 w 3152281"/>
              <a:gd name="connsiteY7" fmla="*/ 6362 h 4540262"/>
              <a:gd name="connsiteX8" fmla="*/ 2736850 w 3152281"/>
              <a:gd name="connsiteY8" fmla="*/ 12 h 4540262"/>
              <a:gd name="connsiteX9" fmla="*/ 2995737 w 3152281"/>
              <a:gd name="connsiteY9" fmla="*/ 15252 h 4540262"/>
              <a:gd name="connsiteX10" fmla="*/ 3143250 w 3152281"/>
              <a:gd name="connsiteY10" fmla="*/ 162765 h 4540262"/>
              <a:gd name="connsiteX11" fmla="*/ 3136900 w 3152281"/>
              <a:gd name="connsiteY11" fmla="*/ 349262 h 4540262"/>
              <a:gd name="connsiteX12" fmla="*/ 3143250 w 3152281"/>
              <a:gd name="connsiteY12" fmla="*/ 615962 h 4540262"/>
              <a:gd name="connsiteX13" fmla="*/ 3143250 w 3152281"/>
              <a:gd name="connsiteY13" fmla="*/ 939812 h 4540262"/>
              <a:gd name="connsiteX14" fmla="*/ 3143251 w 3152281"/>
              <a:gd name="connsiteY14" fmla="*/ 1308112 h 4540262"/>
              <a:gd name="connsiteX15" fmla="*/ 3136901 w 3152281"/>
              <a:gd name="connsiteY15" fmla="*/ 1651012 h 4540262"/>
              <a:gd name="connsiteX16" fmla="*/ 3143250 w 3152281"/>
              <a:gd name="connsiteY16" fmla="*/ 4392749 h 4540262"/>
              <a:gd name="connsiteX17" fmla="*/ 2995737 w 3152281"/>
              <a:gd name="connsiteY17" fmla="*/ 4540262 h 4540262"/>
              <a:gd name="connsiteX18" fmla="*/ 147513 w 3152281"/>
              <a:gd name="connsiteY18" fmla="*/ 4540262 h 4540262"/>
              <a:gd name="connsiteX19" fmla="*/ 0 w 3152281"/>
              <a:gd name="connsiteY19" fmla="*/ 4392749 h 4540262"/>
              <a:gd name="connsiteX20" fmla="*/ 0 w 3152281"/>
              <a:gd name="connsiteY20" fmla="*/ 162765 h 4540262"/>
              <a:gd name="connsiteX0" fmla="*/ 0 w 3152465"/>
              <a:gd name="connsiteY0" fmla="*/ 162765 h 4540262"/>
              <a:gd name="connsiteX1" fmla="*/ 147513 w 3152465"/>
              <a:gd name="connsiteY1" fmla="*/ 15252 h 4540262"/>
              <a:gd name="connsiteX2" fmla="*/ 361950 w 3152465"/>
              <a:gd name="connsiteY2" fmla="*/ 12712 h 4540262"/>
              <a:gd name="connsiteX3" fmla="*/ 857250 w 3152465"/>
              <a:gd name="connsiteY3" fmla="*/ 12 h 4540262"/>
              <a:gd name="connsiteX4" fmla="*/ 1276350 w 3152465"/>
              <a:gd name="connsiteY4" fmla="*/ 6362 h 4540262"/>
              <a:gd name="connsiteX5" fmla="*/ 1568450 w 3152465"/>
              <a:gd name="connsiteY5" fmla="*/ 6362 h 4540262"/>
              <a:gd name="connsiteX6" fmla="*/ 1708150 w 3152465"/>
              <a:gd name="connsiteY6" fmla="*/ 12712 h 4540262"/>
              <a:gd name="connsiteX7" fmla="*/ 2406650 w 3152465"/>
              <a:gd name="connsiteY7" fmla="*/ 6362 h 4540262"/>
              <a:gd name="connsiteX8" fmla="*/ 2736850 w 3152465"/>
              <a:gd name="connsiteY8" fmla="*/ 12 h 4540262"/>
              <a:gd name="connsiteX9" fmla="*/ 2995737 w 3152465"/>
              <a:gd name="connsiteY9" fmla="*/ 15252 h 4540262"/>
              <a:gd name="connsiteX10" fmla="*/ 3143250 w 3152465"/>
              <a:gd name="connsiteY10" fmla="*/ 162765 h 4540262"/>
              <a:gd name="connsiteX11" fmla="*/ 3136900 w 3152465"/>
              <a:gd name="connsiteY11" fmla="*/ 349262 h 4540262"/>
              <a:gd name="connsiteX12" fmla="*/ 3143250 w 3152465"/>
              <a:gd name="connsiteY12" fmla="*/ 615962 h 4540262"/>
              <a:gd name="connsiteX13" fmla="*/ 3143250 w 3152465"/>
              <a:gd name="connsiteY13" fmla="*/ 939812 h 4540262"/>
              <a:gd name="connsiteX14" fmla="*/ 3143251 w 3152465"/>
              <a:gd name="connsiteY14" fmla="*/ 1308112 h 4540262"/>
              <a:gd name="connsiteX15" fmla="*/ 3136901 w 3152465"/>
              <a:gd name="connsiteY15" fmla="*/ 1651012 h 4540262"/>
              <a:gd name="connsiteX16" fmla="*/ 3136901 w 3152465"/>
              <a:gd name="connsiteY16" fmla="*/ 1841512 h 4540262"/>
              <a:gd name="connsiteX17" fmla="*/ 3143250 w 3152465"/>
              <a:gd name="connsiteY17" fmla="*/ 4392749 h 4540262"/>
              <a:gd name="connsiteX18" fmla="*/ 2995737 w 3152465"/>
              <a:gd name="connsiteY18" fmla="*/ 4540262 h 4540262"/>
              <a:gd name="connsiteX19" fmla="*/ 147513 w 3152465"/>
              <a:gd name="connsiteY19" fmla="*/ 4540262 h 4540262"/>
              <a:gd name="connsiteX20" fmla="*/ 0 w 3152465"/>
              <a:gd name="connsiteY20" fmla="*/ 4392749 h 4540262"/>
              <a:gd name="connsiteX21" fmla="*/ 0 w 3152465"/>
              <a:gd name="connsiteY21" fmla="*/ 162765 h 4540262"/>
              <a:gd name="connsiteX0" fmla="*/ 0 w 3156872"/>
              <a:gd name="connsiteY0" fmla="*/ 162765 h 4540262"/>
              <a:gd name="connsiteX1" fmla="*/ 147513 w 3156872"/>
              <a:gd name="connsiteY1" fmla="*/ 15252 h 4540262"/>
              <a:gd name="connsiteX2" fmla="*/ 361950 w 3156872"/>
              <a:gd name="connsiteY2" fmla="*/ 12712 h 4540262"/>
              <a:gd name="connsiteX3" fmla="*/ 857250 w 3156872"/>
              <a:gd name="connsiteY3" fmla="*/ 12 h 4540262"/>
              <a:gd name="connsiteX4" fmla="*/ 1276350 w 3156872"/>
              <a:gd name="connsiteY4" fmla="*/ 6362 h 4540262"/>
              <a:gd name="connsiteX5" fmla="*/ 1568450 w 3156872"/>
              <a:gd name="connsiteY5" fmla="*/ 6362 h 4540262"/>
              <a:gd name="connsiteX6" fmla="*/ 1708150 w 3156872"/>
              <a:gd name="connsiteY6" fmla="*/ 12712 h 4540262"/>
              <a:gd name="connsiteX7" fmla="*/ 2406650 w 3156872"/>
              <a:gd name="connsiteY7" fmla="*/ 6362 h 4540262"/>
              <a:gd name="connsiteX8" fmla="*/ 2736850 w 3156872"/>
              <a:gd name="connsiteY8" fmla="*/ 12 h 4540262"/>
              <a:gd name="connsiteX9" fmla="*/ 2995737 w 3156872"/>
              <a:gd name="connsiteY9" fmla="*/ 15252 h 4540262"/>
              <a:gd name="connsiteX10" fmla="*/ 3143250 w 3156872"/>
              <a:gd name="connsiteY10" fmla="*/ 162765 h 4540262"/>
              <a:gd name="connsiteX11" fmla="*/ 3136900 w 3156872"/>
              <a:gd name="connsiteY11" fmla="*/ 349262 h 4540262"/>
              <a:gd name="connsiteX12" fmla="*/ 3143250 w 3156872"/>
              <a:gd name="connsiteY12" fmla="*/ 615962 h 4540262"/>
              <a:gd name="connsiteX13" fmla="*/ 3143250 w 3156872"/>
              <a:gd name="connsiteY13" fmla="*/ 939812 h 4540262"/>
              <a:gd name="connsiteX14" fmla="*/ 3143251 w 3156872"/>
              <a:gd name="connsiteY14" fmla="*/ 1308112 h 4540262"/>
              <a:gd name="connsiteX15" fmla="*/ 3136901 w 3156872"/>
              <a:gd name="connsiteY15" fmla="*/ 1651012 h 4540262"/>
              <a:gd name="connsiteX16" fmla="*/ 3136901 w 3156872"/>
              <a:gd name="connsiteY16" fmla="*/ 1841512 h 4540262"/>
              <a:gd name="connsiteX17" fmla="*/ 3149601 w 3156872"/>
              <a:gd name="connsiteY17" fmla="*/ 2565412 h 4540262"/>
              <a:gd name="connsiteX18" fmla="*/ 3143250 w 3156872"/>
              <a:gd name="connsiteY18" fmla="*/ 4392749 h 4540262"/>
              <a:gd name="connsiteX19" fmla="*/ 2995737 w 3156872"/>
              <a:gd name="connsiteY19" fmla="*/ 4540262 h 4540262"/>
              <a:gd name="connsiteX20" fmla="*/ 147513 w 3156872"/>
              <a:gd name="connsiteY20" fmla="*/ 4540262 h 4540262"/>
              <a:gd name="connsiteX21" fmla="*/ 0 w 3156872"/>
              <a:gd name="connsiteY21" fmla="*/ 4392749 h 4540262"/>
              <a:gd name="connsiteX22" fmla="*/ 0 w 3156872"/>
              <a:gd name="connsiteY22" fmla="*/ 162765 h 4540262"/>
              <a:gd name="connsiteX0" fmla="*/ 0 w 3156264"/>
              <a:gd name="connsiteY0" fmla="*/ 162765 h 4540262"/>
              <a:gd name="connsiteX1" fmla="*/ 147513 w 3156264"/>
              <a:gd name="connsiteY1" fmla="*/ 15252 h 4540262"/>
              <a:gd name="connsiteX2" fmla="*/ 361950 w 3156264"/>
              <a:gd name="connsiteY2" fmla="*/ 12712 h 4540262"/>
              <a:gd name="connsiteX3" fmla="*/ 857250 w 3156264"/>
              <a:gd name="connsiteY3" fmla="*/ 12 h 4540262"/>
              <a:gd name="connsiteX4" fmla="*/ 1276350 w 3156264"/>
              <a:gd name="connsiteY4" fmla="*/ 6362 h 4540262"/>
              <a:gd name="connsiteX5" fmla="*/ 1568450 w 3156264"/>
              <a:gd name="connsiteY5" fmla="*/ 6362 h 4540262"/>
              <a:gd name="connsiteX6" fmla="*/ 1708150 w 3156264"/>
              <a:gd name="connsiteY6" fmla="*/ 12712 h 4540262"/>
              <a:gd name="connsiteX7" fmla="*/ 2406650 w 3156264"/>
              <a:gd name="connsiteY7" fmla="*/ 6362 h 4540262"/>
              <a:gd name="connsiteX8" fmla="*/ 2736850 w 3156264"/>
              <a:gd name="connsiteY8" fmla="*/ 12 h 4540262"/>
              <a:gd name="connsiteX9" fmla="*/ 2995737 w 3156264"/>
              <a:gd name="connsiteY9" fmla="*/ 15252 h 4540262"/>
              <a:gd name="connsiteX10" fmla="*/ 3143250 w 3156264"/>
              <a:gd name="connsiteY10" fmla="*/ 162765 h 4540262"/>
              <a:gd name="connsiteX11" fmla="*/ 3136900 w 3156264"/>
              <a:gd name="connsiteY11" fmla="*/ 349262 h 4540262"/>
              <a:gd name="connsiteX12" fmla="*/ 3143250 w 3156264"/>
              <a:gd name="connsiteY12" fmla="*/ 615962 h 4540262"/>
              <a:gd name="connsiteX13" fmla="*/ 3143250 w 3156264"/>
              <a:gd name="connsiteY13" fmla="*/ 939812 h 4540262"/>
              <a:gd name="connsiteX14" fmla="*/ 3143251 w 3156264"/>
              <a:gd name="connsiteY14" fmla="*/ 1308112 h 4540262"/>
              <a:gd name="connsiteX15" fmla="*/ 3136901 w 3156264"/>
              <a:gd name="connsiteY15" fmla="*/ 1651012 h 4540262"/>
              <a:gd name="connsiteX16" fmla="*/ 3136901 w 3156264"/>
              <a:gd name="connsiteY16" fmla="*/ 1841512 h 4540262"/>
              <a:gd name="connsiteX17" fmla="*/ 3149600 w 3156264"/>
              <a:gd name="connsiteY17" fmla="*/ 2368562 h 4540262"/>
              <a:gd name="connsiteX18" fmla="*/ 3149601 w 3156264"/>
              <a:gd name="connsiteY18" fmla="*/ 2565412 h 4540262"/>
              <a:gd name="connsiteX19" fmla="*/ 3143250 w 3156264"/>
              <a:gd name="connsiteY19" fmla="*/ 4392749 h 4540262"/>
              <a:gd name="connsiteX20" fmla="*/ 2995737 w 3156264"/>
              <a:gd name="connsiteY20" fmla="*/ 4540262 h 4540262"/>
              <a:gd name="connsiteX21" fmla="*/ 147513 w 3156264"/>
              <a:gd name="connsiteY21" fmla="*/ 4540262 h 4540262"/>
              <a:gd name="connsiteX22" fmla="*/ 0 w 3156264"/>
              <a:gd name="connsiteY22" fmla="*/ 4392749 h 4540262"/>
              <a:gd name="connsiteX23" fmla="*/ 0 w 3156264"/>
              <a:gd name="connsiteY23" fmla="*/ 162765 h 4540262"/>
              <a:gd name="connsiteX0" fmla="*/ 0 w 3159236"/>
              <a:gd name="connsiteY0" fmla="*/ 162765 h 4540262"/>
              <a:gd name="connsiteX1" fmla="*/ 147513 w 3159236"/>
              <a:gd name="connsiteY1" fmla="*/ 15252 h 4540262"/>
              <a:gd name="connsiteX2" fmla="*/ 361950 w 3159236"/>
              <a:gd name="connsiteY2" fmla="*/ 12712 h 4540262"/>
              <a:gd name="connsiteX3" fmla="*/ 857250 w 3159236"/>
              <a:gd name="connsiteY3" fmla="*/ 12 h 4540262"/>
              <a:gd name="connsiteX4" fmla="*/ 1276350 w 3159236"/>
              <a:gd name="connsiteY4" fmla="*/ 6362 h 4540262"/>
              <a:gd name="connsiteX5" fmla="*/ 1568450 w 3159236"/>
              <a:gd name="connsiteY5" fmla="*/ 6362 h 4540262"/>
              <a:gd name="connsiteX6" fmla="*/ 1708150 w 3159236"/>
              <a:gd name="connsiteY6" fmla="*/ 12712 h 4540262"/>
              <a:gd name="connsiteX7" fmla="*/ 2406650 w 3159236"/>
              <a:gd name="connsiteY7" fmla="*/ 6362 h 4540262"/>
              <a:gd name="connsiteX8" fmla="*/ 2736850 w 3159236"/>
              <a:gd name="connsiteY8" fmla="*/ 12 h 4540262"/>
              <a:gd name="connsiteX9" fmla="*/ 2995737 w 3159236"/>
              <a:gd name="connsiteY9" fmla="*/ 15252 h 4540262"/>
              <a:gd name="connsiteX10" fmla="*/ 3143250 w 3159236"/>
              <a:gd name="connsiteY10" fmla="*/ 162765 h 4540262"/>
              <a:gd name="connsiteX11" fmla="*/ 3136900 w 3159236"/>
              <a:gd name="connsiteY11" fmla="*/ 349262 h 4540262"/>
              <a:gd name="connsiteX12" fmla="*/ 3143250 w 3159236"/>
              <a:gd name="connsiteY12" fmla="*/ 615962 h 4540262"/>
              <a:gd name="connsiteX13" fmla="*/ 3143250 w 3159236"/>
              <a:gd name="connsiteY13" fmla="*/ 939812 h 4540262"/>
              <a:gd name="connsiteX14" fmla="*/ 3143251 w 3159236"/>
              <a:gd name="connsiteY14" fmla="*/ 1308112 h 4540262"/>
              <a:gd name="connsiteX15" fmla="*/ 3136901 w 3159236"/>
              <a:gd name="connsiteY15" fmla="*/ 1651012 h 4540262"/>
              <a:gd name="connsiteX16" fmla="*/ 3136901 w 3159236"/>
              <a:gd name="connsiteY16" fmla="*/ 1841512 h 4540262"/>
              <a:gd name="connsiteX17" fmla="*/ 3149600 w 3159236"/>
              <a:gd name="connsiteY17" fmla="*/ 2368562 h 4540262"/>
              <a:gd name="connsiteX18" fmla="*/ 3149601 w 3159236"/>
              <a:gd name="connsiteY18" fmla="*/ 2565412 h 4540262"/>
              <a:gd name="connsiteX19" fmla="*/ 3155950 w 3159236"/>
              <a:gd name="connsiteY19" fmla="*/ 2908312 h 4540262"/>
              <a:gd name="connsiteX20" fmla="*/ 3143250 w 3159236"/>
              <a:gd name="connsiteY20" fmla="*/ 4392749 h 4540262"/>
              <a:gd name="connsiteX21" fmla="*/ 2995737 w 3159236"/>
              <a:gd name="connsiteY21" fmla="*/ 4540262 h 4540262"/>
              <a:gd name="connsiteX22" fmla="*/ 147513 w 3159236"/>
              <a:gd name="connsiteY22" fmla="*/ 4540262 h 4540262"/>
              <a:gd name="connsiteX23" fmla="*/ 0 w 3159236"/>
              <a:gd name="connsiteY23" fmla="*/ 4392749 h 4540262"/>
              <a:gd name="connsiteX24" fmla="*/ 0 w 3159236"/>
              <a:gd name="connsiteY24"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43250 w 3156068"/>
              <a:gd name="connsiteY21" fmla="*/ 4392749 h 4540262"/>
              <a:gd name="connsiteX22" fmla="*/ 2995737 w 3156068"/>
              <a:gd name="connsiteY22" fmla="*/ 4540262 h 4540262"/>
              <a:gd name="connsiteX23" fmla="*/ 147513 w 3156068"/>
              <a:gd name="connsiteY23" fmla="*/ 4540262 h 4540262"/>
              <a:gd name="connsiteX24" fmla="*/ 0 w 3156068"/>
              <a:gd name="connsiteY24" fmla="*/ 4392749 h 4540262"/>
              <a:gd name="connsiteX25" fmla="*/ 0 w 3156068"/>
              <a:gd name="connsiteY25"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392749 h 4540262"/>
              <a:gd name="connsiteX23" fmla="*/ 2995737 w 3156068"/>
              <a:gd name="connsiteY23" fmla="*/ 4540262 h 4540262"/>
              <a:gd name="connsiteX24" fmla="*/ 147513 w 3156068"/>
              <a:gd name="connsiteY24" fmla="*/ 4540262 h 4540262"/>
              <a:gd name="connsiteX25" fmla="*/ 0 w 3156068"/>
              <a:gd name="connsiteY25" fmla="*/ 4392749 h 4540262"/>
              <a:gd name="connsiteX26" fmla="*/ 0 w 3156068"/>
              <a:gd name="connsiteY26"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083062 h 4540262"/>
              <a:gd name="connsiteX23" fmla="*/ 3143250 w 3156068"/>
              <a:gd name="connsiteY23" fmla="*/ 4392749 h 4540262"/>
              <a:gd name="connsiteX24" fmla="*/ 2995737 w 3156068"/>
              <a:gd name="connsiteY24" fmla="*/ 4540262 h 4540262"/>
              <a:gd name="connsiteX25" fmla="*/ 147513 w 3156068"/>
              <a:gd name="connsiteY25" fmla="*/ 4540262 h 4540262"/>
              <a:gd name="connsiteX26" fmla="*/ 0 w 3156068"/>
              <a:gd name="connsiteY26" fmla="*/ 4392749 h 4540262"/>
              <a:gd name="connsiteX27" fmla="*/ 0 w 3156068"/>
              <a:gd name="connsiteY27" fmla="*/ 162765 h 4540262"/>
              <a:gd name="connsiteX0" fmla="*/ 0 w 3157172"/>
              <a:gd name="connsiteY0" fmla="*/ 162765 h 4540262"/>
              <a:gd name="connsiteX1" fmla="*/ 147513 w 3157172"/>
              <a:gd name="connsiteY1" fmla="*/ 15252 h 4540262"/>
              <a:gd name="connsiteX2" fmla="*/ 361950 w 3157172"/>
              <a:gd name="connsiteY2" fmla="*/ 12712 h 4540262"/>
              <a:gd name="connsiteX3" fmla="*/ 857250 w 3157172"/>
              <a:gd name="connsiteY3" fmla="*/ 12 h 4540262"/>
              <a:gd name="connsiteX4" fmla="*/ 1276350 w 3157172"/>
              <a:gd name="connsiteY4" fmla="*/ 6362 h 4540262"/>
              <a:gd name="connsiteX5" fmla="*/ 1568450 w 3157172"/>
              <a:gd name="connsiteY5" fmla="*/ 6362 h 4540262"/>
              <a:gd name="connsiteX6" fmla="*/ 1708150 w 3157172"/>
              <a:gd name="connsiteY6" fmla="*/ 12712 h 4540262"/>
              <a:gd name="connsiteX7" fmla="*/ 2406650 w 3157172"/>
              <a:gd name="connsiteY7" fmla="*/ 6362 h 4540262"/>
              <a:gd name="connsiteX8" fmla="*/ 2736850 w 3157172"/>
              <a:gd name="connsiteY8" fmla="*/ 12 h 4540262"/>
              <a:gd name="connsiteX9" fmla="*/ 2995737 w 3157172"/>
              <a:gd name="connsiteY9" fmla="*/ 15252 h 4540262"/>
              <a:gd name="connsiteX10" fmla="*/ 3143250 w 3157172"/>
              <a:gd name="connsiteY10" fmla="*/ 162765 h 4540262"/>
              <a:gd name="connsiteX11" fmla="*/ 3136900 w 3157172"/>
              <a:gd name="connsiteY11" fmla="*/ 349262 h 4540262"/>
              <a:gd name="connsiteX12" fmla="*/ 3143250 w 3157172"/>
              <a:gd name="connsiteY12" fmla="*/ 615962 h 4540262"/>
              <a:gd name="connsiteX13" fmla="*/ 3143250 w 3157172"/>
              <a:gd name="connsiteY13" fmla="*/ 939812 h 4540262"/>
              <a:gd name="connsiteX14" fmla="*/ 3143251 w 3157172"/>
              <a:gd name="connsiteY14" fmla="*/ 1308112 h 4540262"/>
              <a:gd name="connsiteX15" fmla="*/ 3136901 w 3157172"/>
              <a:gd name="connsiteY15" fmla="*/ 1651012 h 4540262"/>
              <a:gd name="connsiteX16" fmla="*/ 3136901 w 3157172"/>
              <a:gd name="connsiteY16" fmla="*/ 1841512 h 4540262"/>
              <a:gd name="connsiteX17" fmla="*/ 3149600 w 3157172"/>
              <a:gd name="connsiteY17" fmla="*/ 2368562 h 4540262"/>
              <a:gd name="connsiteX18" fmla="*/ 3149601 w 3157172"/>
              <a:gd name="connsiteY18" fmla="*/ 2565412 h 4540262"/>
              <a:gd name="connsiteX19" fmla="*/ 3155950 w 3157172"/>
              <a:gd name="connsiteY19" fmla="*/ 2762262 h 4540262"/>
              <a:gd name="connsiteX20" fmla="*/ 3155950 w 3157172"/>
              <a:gd name="connsiteY20" fmla="*/ 2908312 h 4540262"/>
              <a:gd name="connsiteX21" fmla="*/ 3143250 w 3157172"/>
              <a:gd name="connsiteY21" fmla="*/ 3340112 h 4540262"/>
              <a:gd name="connsiteX22" fmla="*/ 3136900 w 3157172"/>
              <a:gd name="connsiteY22" fmla="*/ 3714762 h 4540262"/>
              <a:gd name="connsiteX23" fmla="*/ 3143250 w 3157172"/>
              <a:gd name="connsiteY23" fmla="*/ 4083062 h 4540262"/>
              <a:gd name="connsiteX24" fmla="*/ 3143250 w 3157172"/>
              <a:gd name="connsiteY24" fmla="*/ 4392749 h 4540262"/>
              <a:gd name="connsiteX25" fmla="*/ 2995737 w 3157172"/>
              <a:gd name="connsiteY25" fmla="*/ 4540262 h 4540262"/>
              <a:gd name="connsiteX26" fmla="*/ 147513 w 3157172"/>
              <a:gd name="connsiteY26" fmla="*/ 4540262 h 4540262"/>
              <a:gd name="connsiteX27" fmla="*/ 0 w 3157172"/>
              <a:gd name="connsiteY27" fmla="*/ 4392749 h 4540262"/>
              <a:gd name="connsiteX28" fmla="*/ 0 w 3157172"/>
              <a:gd name="connsiteY28" fmla="*/ 162765 h 4540262"/>
              <a:gd name="connsiteX0" fmla="*/ 0 w 3156229"/>
              <a:gd name="connsiteY0" fmla="*/ 162765 h 4540262"/>
              <a:gd name="connsiteX1" fmla="*/ 147513 w 3156229"/>
              <a:gd name="connsiteY1" fmla="*/ 15252 h 4540262"/>
              <a:gd name="connsiteX2" fmla="*/ 361950 w 3156229"/>
              <a:gd name="connsiteY2" fmla="*/ 12712 h 4540262"/>
              <a:gd name="connsiteX3" fmla="*/ 857250 w 3156229"/>
              <a:gd name="connsiteY3" fmla="*/ 12 h 4540262"/>
              <a:gd name="connsiteX4" fmla="*/ 1276350 w 3156229"/>
              <a:gd name="connsiteY4" fmla="*/ 6362 h 4540262"/>
              <a:gd name="connsiteX5" fmla="*/ 1568450 w 3156229"/>
              <a:gd name="connsiteY5" fmla="*/ 6362 h 4540262"/>
              <a:gd name="connsiteX6" fmla="*/ 1708150 w 3156229"/>
              <a:gd name="connsiteY6" fmla="*/ 12712 h 4540262"/>
              <a:gd name="connsiteX7" fmla="*/ 2406650 w 3156229"/>
              <a:gd name="connsiteY7" fmla="*/ 6362 h 4540262"/>
              <a:gd name="connsiteX8" fmla="*/ 2736850 w 3156229"/>
              <a:gd name="connsiteY8" fmla="*/ 12 h 4540262"/>
              <a:gd name="connsiteX9" fmla="*/ 2995737 w 3156229"/>
              <a:gd name="connsiteY9" fmla="*/ 15252 h 4540262"/>
              <a:gd name="connsiteX10" fmla="*/ 3143250 w 3156229"/>
              <a:gd name="connsiteY10" fmla="*/ 162765 h 4540262"/>
              <a:gd name="connsiteX11" fmla="*/ 3136900 w 3156229"/>
              <a:gd name="connsiteY11" fmla="*/ 349262 h 4540262"/>
              <a:gd name="connsiteX12" fmla="*/ 3143250 w 3156229"/>
              <a:gd name="connsiteY12" fmla="*/ 615962 h 4540262"/>
              <a:gd name="connsiteX13" fmla="*/ 3143250 w 3156229"/>
              <a:gd name="connsiteY13" fmla="*/ 939812 h 4540262"/>
              <a:gd name="connsiteX14" fmla="*/ 3143251 w 3156229"/>
              <a:gd name="connsiteY14" fmla="*/ 1308112 h 4540262"/>
              <a:gd name="connsiteX15" fmla="*/ 3136901 w 3156229"/>
              <a:gd name="connsiteY15" fmla="*/ 1651012 h 4540262"/>
              <a:gd name="connsiteX16" fmla="*/ 3136901 w 3156229"/>
              <a:gd name="connsiteY16" fmla="*/ 1841512 h 4540262"/>
              <a:gd name="connsiteX17" fmla="*/ 3149600 w 3156229"/>
              <a:gd name="connsiteY17" fmla="*/ 2368562 h 4540262"/>
              <a:gd name="connsiteX18" fmla="*/ 3149601 w 3156229"/>
              <a:gd name="connsiteY18" fmla="*/ 2565412 h 4540262"/>
              <a:gd name="connsiteX19" fmla="*/ 3146425 w 3156229"/>
              <a:gd name="connsiteY19" fmla="*/ 2765437 h 4540262"/>
              <a:gd name="connsiteX20" fmla="*/ 3155950 w 3156229"/>
              <a:gd name="connsiteY20" fmla="*/ 2908312 h 4540262"/>
              <a:gd name="connsiteX21" fmla="*/ 3143250 w 3156229"/>
              <a:gd name="connsiteY21" fmla="*/ 3340112 h 4540262"/>
              <a:gd name="connsiteX22" fmla="*/ 3136900 w 3156229"/>
              <a:gd name="connsiteY22" fmla="*/ 3714762 h 4540262"/>
              <a:gd name="connsiteX23" fmla="*/ 3143250 w 3156229"/>
              <a:gd name="connsiteY23" fmla="*/ 4083062 h 4540262"/>
              <a:gd name="connsiteX24" fmla="*/ 3143250 w 3156229"/>
              <a:gd name="connsiteY24" fmla="*/ 4392749 h 4540262"/>
              <a:gd name="connsiteX25" fmla="*/ 2995737 w 3156229"/>
              <a:gd name="connsiteY25" fmla="*/ 4540262 h 4540262"/>
              <a:gd name="connsiteX26" fmla="*/ 147513 w 3156229"/>
              <a:gd name="connsiteY26" fmla="*/ 4540262 h 4540262"/>
              <a:gd name="connsiteX27" fmla="*/ 0 w 3156229"/>
              <a:gd name="connsiteY27" fmla="*/ 4392749 h 4540262"/>
              <a:gd name="connsiteX28" fmla="*/ 0 w 3156229"/>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33725 w 3154416"/>
              <a:gd name="connsiteY17" fmla="*/ 236538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52775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147513 w 3154416"/>
              <a:gd name="connsiteY27" fmla="*/ 4540262 h 4540262"/>
              <a:gd name="connsiteX28" fmla="*/ 0 w 3154416"/>
              <a:gd name="connsiteY28" fmla="*/ 4392749 h 4540262"/>
              <a:gd name="connsiteX29" fmla="*/ 0 w 3154416"/>
              <a:gd name="connsiteY29"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147513 w 3154416"/>
              <a:gd name="connsiteY28" fmla="*/ 4540262 h 4540262"/>
              <a:gd name="connsiteX29" fmla="*/ 0 w 3154416"/>
              <a:gd name="connsiteY29" fmla="*/ 4392749 h 4540262"/>
              <a:gd name="connsiteX30" fmla="*/ 0 w 3154416"/>
              <a:gd name="connsiteY30"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47513 w 3154416"/>
              <a:gd name="connsiteY29" fmla="*/ 4540262 h 4540262"/>
              <a:gd name="connsiteX30" fmla="*/ 0 w 3154416"/>
              <a:gd name="connsiteY30" fmla="*/ 4392749 h 4540262"/>
              <a:gd name="connsiteX31" fmla="*/ 0 w 3154416"/>
              <a:gd name="connsiteY31"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241301 w 3154416"/>
              <a:gd name="connsiteY29" fmla="*/ 4527562 h 4540262"/>
              <a:gd name="connsiteX30" fmla="*/ 147513 w 3154416"/>
              <a:gd name="connsiteY30" fmla="*/ 4540262 h 4540262"/>
              <a:gd name="connsiteX31" fmla="*/ 0 w 3154416"/>
              <a:gd name="connsiteY31" fmla="*/ 4392749 h 4540262"/>
              <a:gd name="connsiteX32" fmla="*/ 0 w 3154416"/>
              <a:gd name="connsiteY32"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123951 w 3154416"/>
              <a:gd name="connsiteY29" fmla="*/ 4533912 h 4540262"/>
              <a:gd name="connsiteX30" fmla="*/ 241301 w 3154416"/>
              <a:gd name="connsiteY30" fmla="*/ 4527562 h 4540262"/>
              <a:gd name="connsiteX31" fmla="*/ 147513 w 3154416"/>
              <a:gd name="connsiteY31" fmla="*/ 4540262 h 4540262"/>
              <a:gd name="connsiteX32" fmla="*/ 0 w 3154416"/>
              <a:gd name="connsiteY32" fmla="*/ 4392749 h 4540262"/>
              <a:gd name="connsiteX33" fmla="*/ 0 w 3154416"/>
              <a:gd name="connsiteY33"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123951 w 3154416"/>
              <a:gd name="connsiteY30" fmla="*/ 4533912 h 4540262"/>
              <a:gd name="connsiteX31" fmla="*/ 241301 w 3154416"/>
              <a:gd name="connsiteY31" fmla="*/ 4527562 h 4540262"/>
              <a:gd name="connsiteX32" fmla="*/ 147513 w 3154416"/>
              <a:gd name="connsiteY32" fmla="*/ 4540262 h 4540262"/>
              <a:gd name="connsiteX33" fmla="*/ 0 w 3154416"/>
              <a:gd name="connsiteY33" fmla="*/ 4392749 h 4540262"/>
              <a:gd name="connsiteX34" fmla="*/ 0 w 3154416"/>
              <a:gd name="connsiteY34"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241301 w 3154416"/>
              <a:gd name="connsiteY32" fmla="*/ 4527562 h 4540262"/>
              <a:gd name="connsiteX33" fmla="*/ 147513 w 3154416"/>
              <a:gd name="connsiteY33" fmla="*/ 4540262 h 4540262"/>
              <a:gd name="connsiteX34" fmla="*/ 0 w 3154416"/>
              <a:gd name="connsiteY34" fmla="*/ 4392749 h 4540262"/>
              <a:gd name="connsiteX35" fmla="*/ 0 w 3154416"/>
              <a:gd name="connsiteY35"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41301 w 3154416"/>
              <a:gd name="connsiteY33" fmla="*/ 4527562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4532 w 3154416"/>
              <a:gd name="connsiteY32" fmla="*/ 4537087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3951 w 3154416"/>
              <a:gd name="connsiteY31" fmla="*/ 4533912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4661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7664 w 3154416"/>
              <a:gd name="connsiteY26" fmla="*/ 4545818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0345"/>
              <a:gd name="connsiteY0" fmla="*/ 162765 h 4546612"/>
              <a:gd name="connsiteX1" fmla="*/ 147513 w 3150345"/>
              <a:gd name="connsiteY1" fmla="*/ 15252 h 4546612"/>
              <a:gd name="connsiteX2" fmla="*/ 361950 w 3150345"/>
              <a:gd name="connsiteY2" fmla="*/ 12712 h 4546612"/>
              <a:gd name="connsiteX3" fmla="*/ 857250 w 3150345"/>
              <a:gd name="connsiteY3" fmla="*/ 12 h 4546612"/>
              <a:gd name="connsiteX4" fmla="*/ 1276350 w 3150345"/>
              <a:gd name="connsiteY4" fmla="*/ 6362 h 4546612"/>
              <a:gd name="connsiteX5" fmla="*/ 1568450 w 3150345"/>
              <a:gd name="connsiteY5" fmla="*/ 6362 h 4546612"/>
              <a:gd name="connsiteX6" fmla="*/ 1708150 w 3150345"/>
              <a:gd name="connsiteY6" fmla="*/ 12712 h 4546612"/>
              <a:gd name="connsiteX7" fmla="*/ 2406650 w 3150345"/>
              <a:gd name="connsiteY7" fmla="*/ 6362 h 4546612"/>
              <a:gd name="connsiteX8" fmla="*/ 2736850 w 3150345"/>
              <a:gd name="connsiteY8" fmla="*/ 12 h 4546612"/>
              <a:gd name="connsiteX9" fmla="*/ 2995737 w 3150345"/>
              <a:gd name="connsiteY9" fmla="*/ 15252 h 4546612"/>
              <a:gd name="connsiteX10" fmla="*/ 3143250 w 3150345"/>
              <a:gd name="connsiteY10" fmla="*/ 162765 h 4546612"/>
              <a:gd name="connsiteX11" fmla="*/ 3136900 w 3150345"/>
              <a:gd name="connsiteY11" fmla="*/ 349262 h 4546612"/>
              <a:gd name="connsiteX12" fmla="*/ 3143250 w 3150345"/>
              <a:gd name="connsiteY12" fmla="*/ 615962 h 4546612"/>
              <a:gd name="connsiteX13" fmla="*/ 3143250 w 3150345"/>
              <a:gd name="connsiteY13" fmla="*/ 939812 h 4546612"/>
              <a:gd name="connsiteX14" fmla="*/ 3143251 w 3150345"/>
              <a:gd name="connsiteY14" fmla="*/ 1308112 h 4546612"/>
              <a:gd name="connsiteX15" fmla="*/ 3136901 w 3150345"/>
              <a:gd name="connsiteY15" fmla="*/ 1651012 h 4546612"/>
              <a:gd name="connsiteX16" fmla="*/ 3136901 w 3150345"/>
              <a:gd name="connsiteY16" fmla="*/ 1841512 h 4546612"/>
              <a:gd name="connsiteX17" fmla="*/ 3149600 w 3150345"/>
              <a:gd name="connsiteY17" fmla="*/ 2371737 h 4546612"/>
              <a:gd name="connsiteX18" fmla="*/ 3149601 w 3150345"/>
              <a:gd name="connsiteY18" fmla="*/ 2565412 h 4546612"/>
              <a:gd name="connsiteX19" fmla="*/ 3146425 w 3150345"/>
              <a:gd name="connsiteY19" fmla="*/ 2765437 h 4546612"/>
              <a:gd name="connsiteX20" fmla="*/ 3146425 w 3150345"/>
              <a:gd name="connsiteY20" fmla="*/ 2911487 h 4546612"/>
              <a:gd name="connsiteX21" fmla="*/ 3143250 w 3150345"/>
              <a:gd name="connsiteY21" fmla="*/ 3340112 h 4546612"/>
              <a:gd name="connsiteX22" fmla="*/ 3136900 w 3150345"/>
              <a:gd name="connsiteY22" fmla="*/ 3714762 h 4546612"/>
              <a:gd name="connsiteX23" fmla="*/ 3143250 w 3150345"/>
              <a:gd name="connsiteY23" fmla="*/ 4083062 h 4546612"/>
              <a:gd name="connsiteX24" fmla="*/ 3143250 w 3150345"/>
              <a:gd name="connsiteY24" fmla="*/ 4392749 h 4546612"/>
              <a:gd name="connsiteX25" fmla="*/ 2995737 w 3150345"/>
              <a:gd name="connsiteY25" fmla="*/ 4540262 h 4546612"/>
              <a:gd name="connsiteX26" fmla="*/ 2887664 w 3150345"/>
              <a:gd name="connsiteY26" fmla="*/ 4545818 h 4546612"/>
              <a:gd name="connsiteX27" fmla="*/ 2690019 w 3150345"/>
              <a:gd name="connsiteY27" fmla="*/ 4539468 h 4546612"/>
              <a:gd name="connsiteX28" fmla="*/ 2482851 w 3150345"/>
              <a:gd name="connsiteY28" fmla="*/ 4533912 h 4546612"/>
              <a:gd name="connsiteX29" fmla="*/ 1970882 w 3150345"/>
              <a:gd name="connsiteY29" fmla="*/ 4541850 h 4546612"/>
              <a:gd name="connsiteX30" fmla="*/ 1447801 w 3150345"/>
              <a:gd name="connsiteY30" fmla="*/ 4540262 h 4546612"/>
              <a:gd name="connsiteX31" fmla="*/ 1121570 w 3150345"/>
              <a:gd name="connsiteY31" fmla="*/ 4541056 h 4546612"/>
              <a:gd name="connsiteX32" fmla="*/ 694532 w 3150345"/>
              <a:gd name="connsiteY32" fmla="*/ 4537087 h 4546612"/>
              <a:gd name="connsiteX33" fmla="*/ 269876 w 3150345"/>
              <a:gd name="connsiteY33" fmla="*/ 4546612 h 4546612"/>
              <a:gd name="connsiteX34" fmla="*/ 147513 w 3150345"/>
              <a:gd name="connsiteY34" fmla="*/ 4540262 h 4546612"/>
              <a:gd name="connsiteX35" fmla="*/ 0 w 3150345"/>
              <a:gd name="connsiteY35" fmla="*/ 4392749 h 4546612"/>
              <a:gd name="connsiteX36" fmla="*/ 0 w 3150345"/>
              <a:gd name="connsiteY36"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79 w 3152724"/>
              <a:gd name="connsiteY37"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81 w 3152724"/>
              <a:gd name="connsiteY37" fmla="*/ 3850493 h 4546612"/>
              <a:gd name="connsiteX38" fmla="*/ 2379 w 3152724"/>
              <a:gd name="connsiteY38" fmla="*/ 162765 h 4546612"/>
              <a:gd name="connsiteX0" fmla="*/ 10926 w 3161271"/>
              <a:gd name="connsiteY0" fmla="*/ 162765 h 4546612"/>
              <a:gd name="connsiteX1" fmla="*/ 158439 w 3161271"/>
              <a:gd name="connsiteY1" fmla="*/ 15252 h 4546612"/>
              <a:gd name="connsiteX2" fmla="*/ 372876 w 3161271"/>
              <a:gd name="connsiteY2" fmla="*/ 12712 h 4546612"/>
              <a:gd name="connsiteX3" fmla="*/ 868176 w 3161271"/>
              <a:gd name="connsiteY3" fmla="*/ 12 h 4546612"/>
              <a:gd name="connsiteX4" fmla="*/ 1287276 w 3161271"/>
              <a:gd name="connsiteY4" fmla="*/ 6362 h 4546612"/>
              <a:gd name="connsiteX5" fmla="*/ 1579376 w 3161271"/>
              <a:gd name="connsiteY5" fmla="*/ 6362 h 4546612"/>
              <a:gd name="connsiteX6" fmla="*/ 1719076 w 3161271"/>
              <a:gd name="connsiteY6" fmla="*/ 12712 h 4546612"/>
              <a:gd name="connsiteX7" fmla="*/ 2417576 w 3161271"/>
              <a:gd name="connsiteY7" fmla="*/ 6362 h 4546612"/>
              <a:gd name="connsiteX8" fmla="*/ 2747776 w 3161271"/>
              <a:gd name="connsiteY8" fmla="*/ 12 h 4546612"/>
              <a:gd name="connsiteX9" fmla="*/ 3006663 w 3161271"/>
              <a:gd name="connsiteY9" fmla="*/ 15252 h 4546612"/>
              <a:gd name="connsiteX10" fmla="*/ 3154176 w 3161271"/>
              <a:gd name="connsiteY10" fmla="*/ 162765 h 4546612"/>
              <a:gd name="connsiteX11" fmla="*/ 3147826 w 3161271"/>
              <a:gd name="connsiteY11" fmla="*/ 349262 h 4546612"/>
              <a:gd name="connsiteX12" fmla="*/ 3154176 w 3161271"/>
              <a:gd name="connsiteY12" fmla="*/ 615962 h 4546612"/>
              <a:gd name="connsiteX13" fmla="*/ 3154176 w 3161271"/>
              <a:gd name="connsiteY13" fmla="*/ 939812 h 4546612"/>
              <a:gd name="connsiteX14" fmla="*/ 3154177 w 3161271"/>
              <a:gd name="connsiteY14" fmla="*/ 1308112 h 4546612"/>
              <a:gd name="connsiteX15" fmla="*/ 3147827 w 3161271"/>
              <a:gd name="connsiteY15" fmla="*/ 1651012 h 4546612"/>
              <a:gd name="connsiteX16" fmla="*/ 3147827 w 3161271"/>
              <a:gd name="connsiteY16" fmla="*/ 1841512 h 4546612"/>
              <a:gd name="connsiteX17" fmla="*/ 3160526 w 3161271"/>
              <a:gd name="connsiteY17" fmla="*/ 2371737 h 4546612"/>
              <a:gd name="connsiteX18" fmla="*/ 3160527 w 3161271"/>
              <a:gd name="connsiteY18" fmla="*/ 2565412 h 4546612"/>
              <a:gd name="connsiteX19" fmla="*/ 3157351 w 3161271"/>
              <a:gd name="connsiteY19" fmla="*/ 2765437 h 4546612"/>
              <a:gd name="connsiteX20" fmla="*/ 3157351 w 3161271"/>
              <a:gd name="connsiteY20" fmla="*/ 2911487 h 4546612"/>
              <a:gd name="connsiteX21" fmla="*/ 3154176 w 3161271"/>
              <a:gd name="connsiteY21" fmla="*/ 3340112 h 4546612"/>
              <a:gd name="connsiteX22" fmla="*/ 3147826 w 3161271"/>
              <a:gd name="connsiteY22" fmla="*/ 3714762 h 4546612"/>
              <a:gd name="connsiteX23" fmla="*/ 3154176 w 3161271"/>
              <a:gd name="connsiteY23" fmla="*/ 4083062 h 4546612"/>
              <a:gd name="connsiteX24" fmla="*/ 3154176 w 3161271"/>
              <a:gd name="connsiteY24" fmla="*/ 4392749 h 4546612"/>
              <a:gd name="connsiteX25" fmla="*/ 3006663 w 3161271"/>
              <a:gd name="connsiteY25" fmla="*/ 4540262 h 4546612"/>
              <a:gd name="connsiteX26" fmla="*/ 2898590 w 3161271"/>
              <a:gd name="connsiteY26" fmla="*/ 4545818 h 4546612"/>
              <a:gd name="connsiteX27" fmla="*/ 2700945 w 3161271"/>
              <a:gd name="connsiteY27" fmla="*/ 4539468 h 4546612"/>
              <a:gd name="connsiteX28" fmla="*/ 2493777 w 3161271"/>
              <a:gd name="connsiteY28" fmla="*/ 4533912 h 4546612"/>
              <a:gd name="connsiteX29" fmla="*/ 1981808 w 3161271"/>
              <a:gd name="connsiteY29" fmla="*/ 4541850 h 4546612"/>
              <a:gd name="connsiteX30" fmla="*/ 1458727 w 3161271"/>
              <a:gd name="connsiteY30" fmla="*/ 4540262 h 4546612"/>
              <a:gd name="connsiteX31" fmla="*/ 1132496 w 3161271"/>
              <a:gd name="connsiteY31" fmla="*/ 4541056 h 4546612"/>
              <a:gd name="connsiteX32" fmla="*/ 705458 w 3161271"/>
              <a:gd name="connsiteY32" fmla="*/ 4537087 h 4546612"/>
              <a:gd name="connsiteX33" fmla="*/ 280802 w 3161271"/>
              <a:gd name="connsiteY33" fmla="*/ 4546612 h 4546612"/>
              <a:gd name="connsiteX34" fmla="*/ 158439 w 3161271"/>
              <a:gd name="connsiteY34" fmla="*/ 4540262 h 4546612"/>
              <a:gd name="connsiteX35" fmla="*/ 10926 w 3161271"/>
              <a:gd name="connsiteY35" fmla="*/ 4392749 h 4546612"/>
              <a:gd name="connsiteX36" fmla="*/ 8547 w 3161271"/>
              <a:gd name="connsiteY36" fmla="*/ 4171962 h 4546612"/>
              <a:gd name="connsiteX37" fmla="*/ 10928 w 3161271"/>
              <a:gd name="connsiteY37" fmla="*/ 3850493 h 4546612"/>
              <a:gd name="connsiteX38" fmla="*/ 10928 w 3161271"/>
              <a:gd name="connsiteY38" fmla="*/ 3600462 h 4546612"/>
              <a:gd name="connsiteX39" fmla="*/ 10926 w 3161271"/>
              <a:gd name="connsiteY39" fmla="*/ 162765 h 4546612"/>
              <a:gd name="connsiteX0" fmla="*/ 13653 w 3163998"/>
              <a:gd name="connsiteY0" fmla="*/ 162765 h 4546612"/>
              <a:gd name="connsiteX1" fmla="*/ 161166 w 3163998"/>
              <a:gd name="connsiteY1" fmla="*/ 15252 h 4546612"/>
              <a:gd name="connsiteX2" fmla="*/ 375603 w 3163998"/>
              <a:gd name="connsiteY2" fmla="*/ 12712 h 4546612"/>
              <a:gd name="connsiteX3" fmla="*/ 870903 w 3163998"/>
              <a:gd name="connsiteY3" fmla="*/ 12 h 4546612"/>
              <a:gd name="connsiteX4" fmla="*/ 1290003 w 3163998"/>
              <a:gd name="connsiteY4" fmla="*/ 6362 h 4546612"/>
              <a:gd name="connsiteX5" fmla="*/ 1582103 w 3163998"/>
              <a:gd name="connsiteY5" fmla="*/ 6362 h 4546612"/>
              <a:gd name="connsiteX6" fmla="*/ 1721803 w 3163998"/>
              <a:gd name="connsiteY6" fmla="*/ 12712 h 4546612"/>
              <a:gd name="connsiteX7" fmla="*/ 2420303 w 3163998"/>
              <a:gd name="connsiteY7" fmla="*/ 6362 h 4546612"/>
              <a:gd name="connsiteX8" fmla="*/ 2750503 w 3163998"/>
              <a:gd name="connsiteY8" fmla="*/ 12 h 4546612"/>
              <a:gd name="connsiteX9" fmla="*/ 3009390 w 3163998"/>
              <a:gd name="connsiteY9" fmla="*/ 15252 h 4546612"/>
              <a:gd name="connsiteX10" fmla="*/ 3156903 w 3163998"/>
              <a:gd name="connsiteY10" fmla="*/ 162765 h 4546612"/>
              <a:gd name="connsiteX11" fmla="*/ 3150553 w 3163998"/>
              <a:gd name="connsiteY11" fmla="*/ 349262 h 4546612"/>
              <a:gd name="connsiteX12" fmla="*/ 3156903 w 3163998"/>
              <a:gd name="connsiteY12" fmla="*/ 615962 h 4546612"/>
              <a:gd name="connsiteX13" fmla="*/ 3156903 w 3163998"/>
              <a:gd name="connsiteY13" fmla="*/ 939812 h 4546612"/>
              <a:gd name="connsiteX14" fmla="*/ 3156904 w 3163998"/>
              <a:gd name="connsiteY14" fmla="*/ 1308112 h 4546612"/>
              <a:gd name="connsiteX15" fmla="*/ 3150554 w 3163998"/>
              <a:gd name="connsiteY15" fmla="*/ 1651012 h 4546612"/>
              <a:gd name="connsiteX16" fmla="*/ 3150554 w 3163998"/>
              <a:gd name="connsiteY16" fmla="*/ 1841512 h 4546612"/>
              <a:gd name="connsiteX17" fmla="*/ 3163253 w 3163998"/>
              <a:gd name="connsiteY17" fmla="*/ 2371737 h 4546612"/>
              <a:gd name="connsiteX18" fmla="*/ 3163254 w 3163998"/>
              <a:gd name="connsiteY18" fmla="*/ 2565412 h 4546612"/>
              <a:gd name="connsiteX19" fmla="*/ 3160078 w 3163998"/>
              <a:gd name="connsiteY19" fmla="*/ 2765437 h 4546612"/>
              <a:gd name="connsiteX20" fmla="*/ 3160078 w 3163998"/>
              <a:gd name="connsiteY20" fmla="*/ 2911487 h 4546612"/>
              <a:gd name="connsiteX21" fmla="*/ 3156903 w 3163998"/>
              <a:gd name="connsiteY21" fmla="*/ 3340112 h 4546612"/>
              <a:gd name="connsiteX22" fmla="*/ 3150553 w 3163998"/>
              <a:gd name="connsiteY22" fmla="*/ 3714762 h 4546612"/>
              <a:gd name="connsiteX23" fmla="*/ 3156903 w 3163998"/>
              <a:gd name="connsiteY23" fmla="*/ 4083062 h 4546612"/>
              <a:gd name="connsiteX24" fmla="*/ 3156903 w 3163998"/>
              <a:gd name="connsiteY24" fmla="*/ 4392749 h 4546612"/>
              <a:gd name="connsiteX25" fmla="*/ 3009390 w 3163998"/>
              <a:gd name="connsiteY25" fmla="*/ 4540262 h 4546612"/>
              <a:gd name="connsiteX26" fmla="*/ 2901317 w 3163998"/>
              <a:gd name="connsiteY26" fmla="*/ 4545818 h 4546612"/>
              <a:gd name="connsiteX27" fmla="*/ 2703672 w 3163998"/>
              <a:gd name="connsiteY27" fmla="*/ 4539468 h 4546612"/>
              <a:gd name="connsiteX28" fmla="*/ 2496504 w 3163998"/>
              <a:gd name="connsiteY28" fmla="*/ 4533912 h 4546612"/>
              <a:gd name="connsiteX29" fmla="*/ 1984535 w 3163998"/>
              <a:gd name="connsiteY29" fmla="*/ 4541850 h 4546612"/>
              <a:gd name="connsiteX30" fmla="*/ 1461454 w 3163998"/>
              <a:gd name="connsiteY30" fmla="*/ 4540262 h 4546612"/>
              <a:gd name="connsiteX31" fmla="*/ 1135223 w 3163998"/>
              <a:gd name="connsiteY31" fmla="*/ 4541056 h 4546612"/>
              <a:gd name="connsiteX32" fmla="*/ 708185 w 3163998"/>
              <a:gd name="connsiteY32" fmla="*/ 4537087 h 4546612"/>
              <a:gd name="connsiteX33" fmla="*/ 283529 w 3163998"/>
              <a:gd name="connsiteY33" fmla="*/ 4546612 h 4546612"/>
              <a:gd name="connsiteX34" fmla="*/ 161166 w 3163998"/>
              <a:gd name="connsiteY34" fmla="*/ 4540262 h 4546612"/>
              <a:gd name="connsiteX35" fmla="*/ 13653 w 3163998"/>
              <a:gd name="connsiteY35" fmla="*/ 4392749 h 4546612"/>
              <a:gd name="connsiteX36" fmla="*/ 11274 w 3163998"/>
              <a:gd name="connsiteY36" fmla="*/ 4171962 h 4546612"/>
              <a:gd name="connsiteX37" fmla="*/ 13655 w 3163998"/>
              <a:gd name="connsiteY37" fmla="*/ 3850493 h 4546612"/>
              <a:gd name="connsiteX38" fmla="*/ 13655 w 3163998"/>
              <a:gd name="connsiteY38" fmla="*/ 3600462 h 4546612"/>
              <a:gd name="connsiteX39" fmla="*/ 6512 w 3163998"/>
              <a:gd name="connsiteY39" fmla="*/ 2897993 h 4546612"/>
              <a:gd name="connsiteX40" fmla="*/ 13653 w 3163998"/>
              <a:gd name="connsiteY40" fmla="*/ 162765 h 4546612"/>
              <a:gd name="connsiteX0" fmla="*/ 15523 w 3165868"/>
              <a:gd name="connsiteY0" fmla="*/ 162765 h 4546612"/>
              <a:gd name="connsiteX1" fmla="*/ 163036 w 3165868"/>
              <a:gd name="connsiteY1" fmla="*/ 15252 h 4546612"/>
              <a:gd name="connsiteX2" fmla="*/ 377473 w 3165868"/>
              <a:gd name="connsiteY2" fmla="*/ 12712 h 4546612"/>
              <a:gd name="connsiteX3" fmla="*/ 872773 w 3165868"/>
              <a:gd name="connsiteY3" fmla="*/ 12 h 4546612"/>
              <a:gd name="connsiteX4" fmla="*/ 1291873 w 3165868"/>
              <a:gd name="connsiteY4" fmla="*/ 6362 h 4546612"/>
              <a:gd name="connsiteX5" fmla="*/ 1583973 w 3165868"/>
              <a:gd name="connsiteY5" fmla="*/ 6362 h 4546612"/>
              <a:gd name="connsiteX6" fmla="*/ 1723673 w 3165868"/>
              <a:gd name="connsiteY6" fmla="*/ 12712 h 4546612"/>
              <a:gd name="connsiteX7" fmla="*/ 2422173 w 3165868"/>
              <a:gd name="connsiteY7" fmla="*/ 6362 h 4546612"/>
              <a:gd name="connsiteX8" fmla="*/ 2752373 w 3165868"/>
              <a:gd name="connsiteY8" fmla="*/ 12 h 4546612"/>
              <a:gd name="connsiteX9" fmla="*/ 3011260 w 3165868"/>
              <a:gd name="connsiteY9" fmla="*/ 15252 h 4546612"/>
              <a:gd name="connsiteX10" fmla="*/ 3158773 w 3165868"/>
              <a:gd name="connsiteY10" fmla="*/ 162765 h 4546612"/>
              <a:gd name="connsiteX11" fmla="*/ 3152423 w 3165868"/>
              <a:gd name="connsiteY11" fmla="*/ 349262 h 4546612"/>
              <a:gd name="connsiteX12" fmla="*/ 3158773 w 3165868"/>
              <a:gd name="connsiteY12" fmla="*/ 615962 h 4546612"/>
              <a:gd name="connsiteX13" fmla="*/ 3158773 w 3165868"/>
              <a:gd name="connsiteY13" fmla="*/ 939812 h 4546612"/>
              <a:gd name="connsiteX14" fmla="*/ 3158774 w 3165868"/>
              <a:gd name="connsiteY14" fmla="*/ 1308112 h 4546612"/>
              <a:gd name="connsiteX15" fmla="*/ 3152424 w 3165868"/>
              <a:gd name="connsiteY15" fmla="*/ 1651012 h 4546612"/>
              <a:gd name="connsiteX16" fmla="*/ 3152424 w 3165868"/>
              <a:gd name="connsiteY16" fmla="*/ 1841512 h 4546612"/>
              <a:gd name="connsiteX17" fmla="*/ 3165123 w 3165868"/>
              <a:gd name="connsiteY17" fmla="*/ 2371737 h 4546612"/>
              <a:gd name="connsiteX18" fmla="*/ 3165124 w 3165868"/>
              <a:gd name="connsiteY18" fmla="*/ 2565412 h 4546612"/>
              <a:gd name="connsiteX19" fmla="*/ 3161948 w 3165868"/>
              <a:gd name="connsiteY19" fmla="*/ 2765437 h 4546612"/>
              <a:gd name="connsiteX20" fmla="*/ 3161948 w 3165868"/>
              <a:gd name="connsiteY20" fmla="*/ 2911487 h 4546612"/>
              <a:gd name="connsiteX21" fmla="*/ 3158773 w 3165868"/>
              <a:gd name="connsiteY21" fmla="*/ 3340112 h 4546612"/>
              <a:gd name="connsiteX22" fmla="*/ 3152423 w 3165868"/>
              <a:gd name="connsiteY22" fmla="*/ 3714762 h 4546612"/>
              <a:gd name="connsiteX23" fmla="*/ 3158773 w 3165868"/>
              <a:gd name="connsiteY23" fmla="*/ 4083062 h 4546612"/>
              <a:gd name="connsiteX24" fmla="*/ 3158773 w 3165868"/>
              <a:gd name="connsiteY24" fmla="*/ 4392749 h 4546612"/>
              <a:gd name="connsiteX25" fmla="*/ 3011260 w 3165868"/>
              <a:gd name="connsiteY25" fmla="*/ 4540262 h 4546612"/>
              <a:gd name="connsiteX26" fmla="*/ 2903187 w 3165868"/>
              <a:gd name="connsiteY26" fmla="*/ 4545818 h 4546612"/>
              <a:gd name="connsiteX27" fmla="*/ 2705542 w 3165868"/>
              <a:gd name="connsiteY27" fmla="*/ 4539468 h 4546612"/>
              <a:gd name="connsiteX28" fmla="*/ 2498374 w 3165868"/>
              <a:gd name="connsiteY28" fmla="*/ 4533912 h 4546612"/>
              <a:gd name="connsiteX29" fmla="*/ 1986405 w 3165868"/>
              <a:gd name="connsiteY29" fmla="*/ 4541850 h 4546612"/>
              <a:gd name="connsiteX30" fmla="*/ 1463324 w 3165868"/>
              <a:gd name="connsiteY30" fmla="*/ 4540262 h 4546612"/>
              <a:gd name="connsiteX31" fmla="*/ 1137093 w 3165868"/>
              <a:gd name="connsiteY31" fmla="*/ 4541056 h 4546612"/>
              <a:gd name="connsiteX32" fmla="*/ 710055 w 3165868"/>
              <a:gd name="connsiteY32" fmla="*/ 4537087 h 4546612"/>
              <a:gd name="connsiteX33" fmla="*/ 285399 w 3165868"/>
              <a:gd name="connsiteY33" fmla="*/ 4546612 h 4546612"/>
              <a:gd name="connsiteX34" fmla="*/ 163036 w 3165868"/>
              <a:gd name="connsiteY34" fmla="*/ 4540262 h 4546612"/>
              <a:gd name="connsiteX35" fmla="*/ 15523 w 3165868"/>
              <a:gd name="connsiteY35" fmla="*/ 4392749 h 4546612"/>
              <a:gd name="connsiteX36" fmla="*/ 13144 w 3165868"/>
              <a:gd name="connsiteY36" fmla="*/ 4171962 h 4546612"/>
              <a:gd name="connsiteX37" fmla="*/ 15525 w 3165868"/>
              <a:gd name="connsiteY37" fmla="*/ 3850493 h 4546612"/>
              <a:gd name="connsiteX38" fmla="*/ 15525 w 3165868"/>
              <a:gd name="connsiteY38" fmla="*/ 3600462 h 4546612"/>
              <a:gd name="connsiteX39" fmla="*/ 8382 w 3165868"/>
              <a:gd name="connsiteY39" fmla="*/ 2897993 h 4546612"/>
              <a:gd name="connsiteX40" fmla="*/ 3620 w 3165868"/>
              <a:gd name="connsiteY40" fmla="*/ 2221718 h 4546612"/>
              <a:gd name="connsiteX41" fmla="*/ 15523 w 3165868"/>
              <a:gd name="connsiteY41" fmla="*/ 162765 h 4546612"/>
              <a:gd name="connsiteX0" fmla="*/ 16510 w 3166855"/>
              <a:gd name="connsiteY0" fmla="*/ 162765 h 4546612"/>
              <a:gd name="connsiteX1" fmla="*/ 164023 w 3166855"/>
              <a:gd name="connsiteY1" fmla="*/ 15252 h 4546612"/>
              <a:gd name="connsiteX2" fmla="*/ 378460 w 3166855"/>
              <a:gd name="connsiteY2" fmla="*/ 12712 h 4546612"/>
              <a:gd name="connsiteX3" fmla="*/ 873760 w 3166855"/>
              <a:gd name="connsiteY3" fmla="*/ 12 h 4546612"/>
              <a:gd name="connsiteX4" fmla="*/ 1292860 w 3166855"/>
              <a:gd name="connsiteY4" fmla="*/ 6362 h 4546612"/>
              <a:gd name="connsiteX5" fmla="*/ 1584960 w 3166855"/>
              <a:gd name="connsiteY5" fmla="*/ 6362 h 4546612"/>
              <a:gd name="connsiteX6" fmla="*/ 1724660 w 3166855"/>
              <a:gd name="connsiteY6" fmla="*/ 12712 h 4546612"/>
              <a:gd name="connsiteX7" fmla="*/ 2423160 w 3166855"/>
              <a:gd name="connsiteY7" fmla="*/ 6362 h 4546612"/>
              <a:gd name="connsiteX8" fmla="*/ 2753360 w 3166855"/>
              <a:gd name="connsiteY8" fmla="*/ 12 h 4546612"/>
              <a:gd name="connsiteX9" fmla="*/ 3012247 w 3166855"/>
              <a:gd name="connsiteY9" fmla="*/ 15252 h 4546612"/>
              <a:gd name="connsiteX10" fmla="*/ 3159760 w 3166855"/>
              <a:gd name="connsiteY10" fmla="*/ 162765 h 4546612"/>
              <a:gd name="connsiteX11" fmla="*/ 3153410 w 3166855"/>
              <a:gd name="connsiteY11" fmla="*/ 349262 h 4546612"/>
              <a:gd name="connsiteX12" fmla="*/ 3159760 w 3166855"/>
              <a:gd name="connsiteY12" fmla="*/ 615962 h 4546612"/>
              <a:gd name="connsiteX13" fmla="*/ 3159760 w 3166855"/>
              <a:gd name="connsiteY13" fmla="*/ 939812 h 4546612"/>
              <a:gd name="connsiteX14" fmla="*/ 3159761 w 3166855"/>
              <a:gd name="connsiteY14" fmla="*/ 1308112 h 4546612"/>
              <a:gd name="connsiteX15" fmla="*/ 3153411 w 3166855"/>
              <a:gd name="connsiteY15" fmla="*/ 1651012 h 4546612"/>
              <a:gd name="connsiteX16" fmla="*/ 3153411 w 3166855"/>
              <a:gd name="connsiteY16" fmla="*/ 1841512 h 4546612"/>
              <a:gd name="connsiteX17" fmla="*/ 3166110 w 3166855"/>
              <a:gd name="connsiteY17" fmla="*/ 2371737 h 4546612"/>
              <a:gd name="connsiteX18" fmla="*/ 3166111 w 3166855"/>
              <a:gd name="connsiteY18" fmla="*/ 2565412 h 4546612"/>
              <a:gd name="connsiteX19" fmla="*/ 3162935 w 3166855"/>
              <a:gd name="connsiteY19" fmla="*/ 2765437 h 4546612"/>
              <a:gd name="connsiteX20" fmla="*/ 3162935 w 3166855"/>
              <a:gd name="connsiteY20" fmla="*/ 2911487 h 4546612"/>
              <a:gd name="connsiteX21" fmla="*/ 3159760 w 3166855"/>
              <a:gd name="connsiteY21" fmla="*/ 3340112 h 4546612"/>
              <a:gd name="connsiteX22" fmla="*/ 3153410 w 3166855"/>
              <a:gd name="connsiteY22" fmla="*/ 3714762 h 4546612"/>
              <a:gd name="connsiteX23" fmla="*/ 3159760 w 3166855"/>
              <a:gd name="connsiteY23" fmla="*/ 4083062 h 4546612"/>
              <a:gd name="connsiteX24" fmla="*/ 3159760 w 3166855"/>
              <a:gd name="connsiteY24" fmla="*/ 4392749 h 4546612"/>
              <a:gd name="connsiteX25" fmla="*/ 3012247 w 3166855"/>
              <a:gd name="connsiteY25" fmla="*/ 4540262 h 4546612"/>
              <a:gd name="connsiteX26" fmla="*/ 2904174 w 3166855"/>
              <a:gd name="connsiteY26" fmla="*/ 4545818 h 4546612"/>
              <a:gd name="connsiteX27" fmla="*/ 2706529 w 3166855"/>
              <a:gd name="connsiteY27" fmla="*/ 4539468 h 4546612"/>
              <a:gd name="connsiteX28" fmla="*/ 2499361 w 3166855"/>
              <a:gd name="connsiteY28" fmla="*/ 4533912 h 4546612"/>
              <a:gd name="connsiteX29" fmla="*/ 1987392 w 3166855"/>
              <a:gd name="connsiteY29" fmla="*/ 4541850 h 4546612"/>
              <a:gd name="connsiteX30" fmla="*/ 1464311 w 3166855"/>
              <a:gd name="connsiteY30" fmla="*/ 4540262 h 4546612"/>
              <a:gd name="connsiteX31" fmla="*/ 1138080 w 3166855"/>
              <a:gd name="connsiteY31" fmla="*/ 4541056 h 4546612"/>
              <a:gd name="connsiteX32" fmla="*/ 711042 w 3166855"/>
              <a:gd name="connsiteY32" fmla="*/ 4537087 h 4546612"/>
              <a:gd name="connsiteX33" fmla="*/ 286386 w 3166855"/>
              <a:gd name="connsiteY33" fmla="*/ 4546612 h 4546612"/>
              <a:gd name="connsiteX34" fmla="*/ 164023 w 3166855"/>
              <a:gd name="connsiteY34" fmla="*/ 4540262 h 4546612"/>
              <a:gd name="connsiteX35" fmla="*/ 16510 w 3166855"/>
              <a:gd name="connsiteY35" fmla="*/ 4392749 h 4546612"/>
              <a:gd name="connsiteX36" fmla="*/ 14131 w 3166855"/>
              <a:gd name="connsiteY36" fmla="*/ 4171962 h 4546612"/>
              <a:gd name="connsiteX37" fmla="*/ 16512 w 3166855"/>
              <a:gd name="connsiteY37" fmla="*/ 3850493 h 4546612"/>
              <a:gd name="connsiteX38" fmla="*/ 16512 w 3166855"/>
              <a:gd name="connsiteY38" fmla="*/ 3600462 h 4546612"/>
              <a:gd name="connsiteX39" fmla="*/ 9369 w 3166855"/>
              <a:gd name="connsiteY39" fmla="*/ 2897993 h 4546612"/>
              <a:gd name="connsiteX40" fmla="*/ 4607 w 3166855"/>
              <a:gd name="connsiteY40" fmla="*/ 2221718 h 4546612"/>
              <a:gd name="connsiteX41" fmla="*/ 2226 w 3166855"/>
              <a:gd name="connsiteY41" fmla="*/ 1657362 h 4546612"/>
              <a:gd name="connsiteX42" fmla="*/ 16510 w 3166855"/>
              <a:gd name="connsiteY42" fmla="*/ 162765 h 4546612"/>
              <a:gd name="connsiteX0" fmla="*/ 17751 w 3168096"/>
              <a:gd name="connsiteY0" fmla="*/ 162765 h 4546612"/>
              <a:gd name="connsiteX1" fmla="*/ 165264 w 3168096"/>
              <a:gd name="connsiteY1" fmla="*/ 15252 h 4546612"/>
              <a:gd name="connsiteX2" fmla="*/ 379701 w 3168096"/>
              <a:gd name="connsiteY2" fmla="*/ 12712 h 4546612"/>
              <a:gd name="connsiteX3" fmla="*/ 875001 w 3168096"/>
              <a:gd name="connsiteY3" fmla="*/ 12 h 4546612"/>
              <a:gd name="connsiteX4" fmla="*/ 1294101 w 3168096"/>
              <a:gd name="connsiteY4" fmla="*/ 6362 h 4546612"/>
              <a:gd name="connsiteX5" fmla="*/ 1586201 w 3168096"/>
              <a:gd name="connsiteY5" fmla="*/ 6362 h 4546612"/>
              <a:gd name="connsiteX6" fmla="*/ 1725901 w 3168096"/>
              <a:gd name="connsiteY6" fmla="*/ 12712 h 4546612"/>
              <a:gd name="connsiteX7" fmla="*/ 2424401 w 3168096"/>
              <a:gd name="connsiteY7" fmla="*/ 6362 h 4546612"/>
              <a:gd name="connsiteX8" fmla="*/ 2754601 w 3168096"/>
              <a:gd name="connsiteY8" fmla="*/ 12 h 4546612"/>
              <a:gd name="connsiteX9" fmla="*/ 3013488 w 3168096"/>
              <a:gd name="connsiteY9" fmla="*/ 15252 h 4546612"/>
              <a:gd name="connsiteX10" fmla="*/ 3161001 w 3168096"/>
              <a:gd name="connsiteY10" fmla="*/ 162765 h 4546612"/>
              <a:gd name="connsiteX11" fmla="*/ 3154651 w 3168096"/>
              <a:gd name="connsiteY11" fmla="*/ 349262 h 4546612"/>
              <a:gd name="connsiteX12" fmla="*/ 3161001 w 3168096"/>
              <a:gd name="connsiteY12" fmla="*/ 615962 h 4546612"/>
              <a:gd name="connsiteX13" fmla="*/ 3161001 w 3168096"/>
              <a:gd name="connsiteY13" fmla="*/ 939812 h 4546612"/>
              <a:gd name="connsiteX14" fmla="*/ 3161002 w 3168096"/>
              <a:gd name="connsiteY14" fmla="*/ 1308112 h 4546612"/>
              <a:gd name="connsiteX15" fmla="*/ 3154652 w 3168096"/>
              <a:gd name="connsiteY15" fmla="*/ 1651012 h 4546612"/>
              <a:gd name="connsiteX16" fmla="*/ 3154652 w 3168096"/>
              <a:gd name="connsiteY16" fmla="*/ 1841512 h 4546612"/>
              <a:gd name="connsiteX17" fmla="*/ 3167351 w 3168096"/>
              <a:gd name="connsiteY17" fmla="*/ 2371737 h 4546612"/>
              <a:gd name="connsiteX18" fmla="*/ 3167352 w 3168096"/>
              <a:gd name="connsiteY18" fmla="*/ 2565412 h 4546612"/>
              <a:gd name="connsiteX19" fmla="*/ 3164176 w 3168096"/>
              <a:gd name="connsiteY19" fmla="*/ 2765437 h 4546612"/>
              <a:gd name="connsiteX20" fmla="*/ 3164176 w 3168096"/>
              <a:gd name="connsiteY20" fmla="*/ 2911487 h 4546612"/>
              <a:gd name="connsiteX21" fmla="*/ 3161001 w 3168096"/>
              <a:gd name="connsiteY21" fmla="*/ 3340112 h 4546612"/>
              <a:gd name="connsiteX22" fmla="*/ 3154651 w 3168096"/>
              <a:gd name="connsiteY22" fmla="*/ 3714762 h 4546612"/>
              <a:gd name="connsiteX23" fmla="*/ 3161001 w 3168096"/>
              <a:gd name="connsiteY23" fmla="*/ 4083062 h 4546612"/>
              <a:gd name="connsiteX24" fmla="*/ 3161001 w 3168096"/>
              <a:gd name="connsiteY24" fmla="*/ 4392749 h 4546612"/>
              <a:gd name="connsiteX25" fmla="*/ 3013488 w 3168096"/>
              <a:gd name="connsiteY25" fmla="*/ 4540262 h 4546612"/>
              <a:gd name="connsiteX26" fmla="*/ 2905415 w 3168096"/>
              <a:gd name="connsiteY26" fmla="*/ 4545818 h 4546612"/>
              <a:gd name="connsiteX27" fmla="*/ 2707770 w 3168096"/>
              <a:gd name="connsiteY27" fmla="*/ 4539468 h 4546612"/>
              <a:gd name="connsiteX28" fmla="*/ 2500602 w 3168096"/>
              <a:gd name="connsiteY28" fmla="*/ 4533912 h 4546612"/>
              <a:gd name="connsiteX29" fmla="*/ 1988633 w 3168096"/>
              <a:gd name="connsiteY29" fmla="*/ 4541850 h 4546612"/>
              <a:gd name="connsiteX30" fmla="*/ 1465552 w 3168096"/>
              <a:gd name="connsiteY30" fmla="*/ 4540262 h 4546612"/>
              <a:gd name="connsiteX31" fmla="*/ 1139321 w 3168096"/>
              <a:gd name="connsiteY31" fmla="*/ 4541056 h 4546612"/>
              <a:gd name="connsiteX32" fmla="*/ 712283 w 3168096"/>
              <a:gd name="connsiteY32" fmla="*/ 4537087 h 4546612"/>
              <a:gd name="connsiteX33" fmla="*/ 287627 w 3168096"/>
              <a:gd name="connsiteY33" fmla="*/ 4546612 h 4546612"/>
              <a:gd name="connsiteX34" fmla="*/ 165264 w 3168096"/>
              <a:gd name="connsiteY34" fmla="*/ 4540262 h 4546612"/>
              <a:gd name="connsiteX35" fmla="*/ 17751 w 3168096"/>
              <a:gd name="connsiteY35" fmla="*/ 4392749 h 4546612"/>
              <a:gd name="connsiteX36" fmla="*/ 15372 w 3168096"/>
              <a:gd name="connsiteY36" fmla="*/ 4171962 h 4546612"/>
              <a:gd name="connsiteX37" fmla="*/ 17753 w 3168096"/>
              <a:gd name="connsiteY37" fmla="*/ 3850493 h 4546612"/>
              <a:gd name="connsiteX38" fmla="*/ 17753 w 3168096"/>
              <a:gd name="connsiteY38" fmla="*/ 3600462 h 4546612"/>
              <a:gd name="connsiteX39" fmla="*/ 10610 w 3168096"/>
              <a:gd name="connsiteY39" fmla="*/ 2897993 h 4546612"/>
              <a:gd name="connsiteX40" fmla="*/ 5848 w 3168096"/>
              <a:gd name="connsiteY40" fmla="*/ 2221718 h 4546612"/>
              <a:gd name="connsiteX41" fmla="*/ 3467 w 3168096"/>
              <a:gd name="connsiteY41" fmla="*/ 1657362 h 4546612"/>
              <a:gd name="connsiteX42" fmla="*/ 1086 w 3168096"/>
              <a:gd name="connsiteY42" fmla="*/ 1366850 h 4546612"/>
              <a:gd name="connsiteX43" fmla="*/ 17751 w 3168096"/>
              <a:gd name="connsiteY43"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7992 w 3168337"/>
              <a:gd name="connsiteY44"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7992 w 3168337"/>
              <a:gd name="connsiteY45"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5616 w 3168337"/>
              <a:gd name="connsiteY45" fmla="*/ 27623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3235 w 3168337"/>
              <a:gd name="connsiteY44" fmla="*/ 533413 h 4546612"/>
              <a:gd name="connsiteX45" fmla="*/ 15616 w 3168337"/>
              <a:gd name="connsiteY45" fmla="*/ 276237 h 4546612"/>
              <a:gd name="connsiteX46" fmla="*/ 17992 w 3168337"/>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0276 w 3167762"/>
              <a:gd name="connsiteY39" fmla="*/ 2897993 h 4546612"/>
              <a:gd name="connsiteX40" fmla="*/ 5514 w 3167762"/>
              <a:gd name="connsiteY40" fmla="*/ 2221718 h 4546612"/>
              <a:gd name="connsiteX41" fmla="*/ 3133 w 3167762"/>
              <a:gd name="connsiteY41" fmla="*/ 1657362 h 4546612"/>
              <a:gd name="connsiteX42" fmla="*/ 752 w 3167762"/>
              <a:gd name="connsiteY42" fmla="*/ 1366850 h 4546612"/>
              <a:gd name="connsiteX43" fmla="*/ 5514 w 3167762"/>
              <a:gd name="connsiteY43" fmla="*/ 1040618 h 4546612"/>
              <a:gd name="connsiteX44" fmla="*/ 12660 w 3167762"/>
              <a:gd name="connsiteY44" fmla="*/ 533413 h 4546612"/>
              <a:gd name="connsiteX45" fmla="*/ 15041 w 3167762"/>
              <a:gd name="connsiteY45" fmla="*/ 276237 h 4546612"/>
              <a:gd name="connsiteX46" fmla="*/ 17417 w 3167762"/>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5514 w 3167762"/>
              <a:gd name="connsiteY41" fmla="*/ 2221718 h 4546612"/>
              <a:gd name="connsiteX42" fmla="*/ 3133 w 3167762"/>
              <a:gd name="connsiteY42" fmla="*/ 1657362 h 4546612"/>
              <a:gd name="connsiteX43" fmla="*/ 752 w 3167762"/>
              <a:gd name="connsiteY43" fmla="*/ 1366850 h 4546612"/>
              <a:gd name="connsiteX44" fmla="*/ 5514 w 3167762"/>
              <a:gd name="connsiteY44" fmla="*/ 1040618 h 4546612"/>
              <a:gd name="connsiteX45" fmla="*/ 12660 w 3167762"/>
              <a:gd name="connsiteY45" fmla="*/ 533413 h 4546612"/>
              <a:gd name="connsiteX46" fmla="*/ 15041 w 3167762"/>
              <a:gd name="connsiteY46" fmla="*/ 276237 h 4546612"/>
              <a:gd name="connsiteX47" fmla="*/ 17417 w 3167762"/>
              <a:gd name="connsiteY47"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99685"/>
              <a:gd name="connsiteY0" fmla="*/ 162765 h 4546612"/>
              <a:gd name="connsiteX1" fmla="*/ 164930 w 3199685"/>
              <a:gd name="connsiteY1" fmla="*/ 15252 h 4546612"/>
              <a:gd name="connsiteX2" fmla="*/ 379367 w 3199685"/>
              <a:gd name="connsiteY2" fmla="*/ 12712 h 4546612"/>
              <a:gd name="connsiteX3" fmla="*/ 874667 w 3199685"/>
              <a:gd name="connsiteY3" fmla="*/ 12 h 4546612"/>
              <a:gd name="connsiteX4" fmla="*/ 1293767 w 3199685"/>
              <a:gd name="connsiteY4" fmla="*/ 6362 h 4546612"/>
              <a:gd name="connsiteX5" fmla="*/ 1585867 w 3199685"/>
              <a:gd name="connsiteY5" fmla="*/ 6362 h 4546612"/>
              <a:gd name="connsiteX6" fmla="*/ 1725567 w 3199685"/>
              <a:gd name="connsiteY6" fmla="*/ 12712 h 4546612"/>
              <a:gd name="connsiteX7" fmla="*/ 2424067 w 3199685"/>
              <a:gd name="connsiteY7" fmla="*/ 6362 h 4546612"/>
              <a:gd name="connsiteX8" fmla="*/ 2754267 w 3199685"/>
              <a:gd name="connsiteY8" fmla="*/ 12 h 4546612"/>
              <a:gd name="connsiteX9" fmla="*/ 3013154 w 3199685"/>
              <a:gd name="connsiteY9" fmla="*/ 15252 h 4546612"/>
              <a:gd name="connsiteX10" fmla="*/ 3160667 w 3199685"/>
              <a:gd name="connsiteY10" fmla="*/ 162765 h 4546612"/>
              <a:gd name="connsiteX11" fmla="*/ 3154317 w 3199685"/>
              <a:gd name="connsiteY11" fmla="*/ 349262 h 4546612"/>
              <a:gd name="connsiteX12" fmla="*/ 3160667 w 3199685"/>
              <a:gd name="connsiteY12" fmla="*/ 615962 h 4546612"/>
              <a:gd name="connsiteX13" fmla="*/ 3160667 w 3199685"/>
              <a:gd name="connsiteY13" fmla="*/ 939812 h 4546612"/>
              <a:gd name="connsiteX14" fmla="*/ 3198768 w 3199685"/>
              <a:gd name="connsiteY14" fmla="*/ 1236674 h 4546612"/>
              <a:gd name="connsiteX15" fmla="*/ 3154318 w 3199685"/>
              <a:gd name="connsiteY15" fmla="*/ 1651012 h 4546612"/>
              <a:gd name="connsiteX16" fmla="*/ 3154318 w 3199685"/>
              <a:gd name="connsiteY16" fmla="*/ 1841512 h 4546612"/>
              <a:gd name="connsiteX17" fmla="*/ 3167017 w 3199685"/>
              <a:gd name="connsiteY17" fmla="*/ 2371737 h 4546612"/>
              <a:gd name="connsiteX18" fmla="*/ 3167018 w 3199685"/>
              <a:gd name="connsiteY18" fmla="*/ 2565412 h 4546612"/>
              <a:gd name="connsiteX19" fmla="*/ 3163842 w 3199685"/>
              <a:gd name="connsiteY19" fmla="*/ 2765437 h 4546612"/>
              <a:gd name="connsiteX20" fmla="*/ 3163842 w 3199685"/>
              <a:gd name="connsiteY20" fmla="*/ 2911487 h 4546612"/>
              <a:gd name="connsiteX21" fmla="*/ 3160667 w 3199685"/>
              <a:gd name="connsiteY21" fmla="*/ 3340112 h 4546612"/>
              <a:gd name="connsiteX22" fmla="*/ 3154317 w 3199685"/>
              <a:gd name="connsiteY22" fmla="*/ 3714762 h 4546612"/>
              <a:gd name="connsiteX23" fmla="*/ 3160667 w 3199685"/>
              <a:gd name="connsiteY23" fmla="*/ 4083062 h 4546612"/>
              <a:gd name="connsiteX24" fmla="*/ 3160667 w 3199685"/>
              <a:gd name="connsiteY24" fmla="*/ 4392749 h 4546612"/>
              <a:gd name="connsiteX25" fmla="*/ 3013154 w 3199685"/>
              <a:gd name="connsiteY25" fmla="*/ 4540262 h 4546612"/>
              <a:gd name="connsiteX26" fmla="*/ 2905081 w 3199685"/>
              <a:gd name="connsiteY26" fmla="*/ 4545818 h 4546612"/>
              <a:gd name="connsiteX27" fmla="*/ 2707436 w 3199685"/>
              <a:gd name="connsiteY27" fmla="*/ 4539468 h 4546612"/>
              <a:gd name="connsiteX28" fmla="*/ 2500268 w 3199685"/>
              <a:gd name="connsiteY28" fmla="*/ 4533912 h 4546612"/>
              <a:gd name="connsiteX29" fmla="*/ 1988299 w 3199685"/>
              <a:gd name="connsiteY29" fmla="*/ 4541850 h 4546612"/>
              <a:gd name="connsiteX30" fmla="*/ 1465218 w 3199685"/>
              <a:gd name="connsiteY30" fmla="*/ 4540262 h 4546612"/>
              <a:gd name="connsiteX31" fmla="*/ 1138987 w 3199685"/>
              <a:gd name="connsiteY31" fmla="*/ 4541056 h 4546612"/>
              <a:gd name="connsiteX32" fmla="*/ 711949 w 3199685"/>
              <a:gd name="connsiteY32" fmla="*/ 4537087 h 4546612"/>
              <a:gd name="connsiteX33" fmla="*/ 287293 w 3199685"/>
              <a:gd name="connsiteY33" fmla="*/ 4546612 h 4546612"/>
              <a:gd name="connsiteX34" fmla="*/ 164930 w 3199685"/>
              <a:gd name="connsiteY34" fmla="*/ 4540262 h 4546612"/>
              <a:gd name="connsiteX35" fmla="*/ 17417 w 3199685"/>
              <a:gd name="connsiteY35" fmla="*/ 4392749 h 4546612"/>
              <a:gd name="connsiteX36" fmla="*/ 15038 w 3199685"/>
              <a:gd name="connsiteY36" fmla="*/ 4171962 h 4546612"/>
              <a:gd name="connsiteX37" fmla="*/ 17419 w 3199685"/>
              <a:gd name="connsiteY37" fmla="*/ 3850493 h 4546612"/>
              <a:gd name="connsiteX38" fmla="*/ 17419 w 3199685"/>
              <a:gd name="connsiteY38" fmla="*/ 3600462 h 4546612"/>
              <a:gd name="connsiteX39" fmla="*/ 15040 w 3199685"/>
              <a:gd name="connsiteY39" fmla="*/ 3217081 h 4546612"/>
              <a:gd name="connsiteX40" fmla="*/ 10276 w 3199685"/>
              <a:gd name="connsiteY40" fmla="*/ 2897993 h 4546612"/>
              <a:gd name="connsiteX41" fmla="*/ 10277 w 3199685"/>
              <a:gd name="connsiteY41" fmla="*/ 2652725 h 4546612"/>
              <a:gd name="connsiteX42" fmla="*/ 7896 w 3199685"/>
              <a:gd name="connsiteY42" fmla="*/ 2374118 h 4546612"/>
              <a:gd name="connsiteX43" fmla="*/ 5514 w 3199685"/>
              <a:gd name="connsiteY43" fmla="*/ 2221718 h 4546612"/>
              <a:gd name="connsiteX44" fmla="*/ 3133 w 3199685"/>
              <a:gd name="connsiteY44" fmla="*/ 1657362 h 4546612"/>
              <a:gd name="connsiteX45" fmla="*/ 752 w 3199685"/>
              <a:gd name="connsiteY45" fmla="*/ 1366850 h 4546612"/>
              <a:gd name="connsiteX46" fmla="*/ 5514 w 3199685"/>
              <a:gd name="connsiteY46" fmla="*/ 1040618 h 4546612"/>
              <a:gd name="connsiteX47" fmla="*/ 12660 w 3199685"/>
              <a:gd name="connsiteY47" fmla="*/ 533413 h 4546612"/>
              <a:gd name="connsiteX48" fmla="*/ 15041 w 3199685"/>
              <a:gd name="connsiteY48" fmla="*/ 276237 h 4546612"/>
              <a:gd name="connsiteX49" fmla="*/ 17417 w 3199685"/>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667 w 3167762"/>
              <a:gd name="connsiteY11" fmla="*/ 615962 h 4546612"/>
              <a:gd name="connsiteX12" fmla="*/ 3160667 w 3167762"/>
              <a:gd name="connsiteY12" fmla="*/ 939812 h 4546612"/>
              <a:gd name="connsiteX13" fmla="*/ 3155909 w 3167762"/>
              <a:gd name="connsiteY13" fmla="*/ 1326368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60667 w 3167762"/>
              <a:gd name="connsiteY14" fmla="*/ 939812 h 4546612"/>
              <a:gd name="connsiteX15" fmla="*/ 3155909 w 3167762"/>
              <a:gd name="connsiteY15" fmla="*/ 1326368 h 4546612"/>
              <a:gd name="connsiteX16" fmla="*/ 3154318 w 3167762"/>
              <a:gd name="connsiteY16" fmla="*/ 1651012 h 4546612"/>
              <a:gd name="connsiteX17" fmla="*/ 3154318 w 3167762"/>
              <a:gd name="connsiteY17" fmla="*/ 1841512 h 4546612"/>
              <a:gd name="connsiteX18" fmla="*/ 3167017 w 3167762"/>
              <a:gd name="connsiteY18" fmla="*/ 2371737 h 4546612"/>
              <a:gd name="connsiteX19" fmla="*/ 3167018 w 3167762"/>
              <a:gd name="connsiteY19" fmla="*/ 2565412 h 4546612"/>
              <a:gd name="connsiteX20" fmla="*/ 3163842 w 3167762"/>
              <a:gd name="connsiteY20" fmla="*/ 2765437 h 4546612"/>
              <a:gd name="connsiteX21" fmla="*/ 3163842 w 3167762"/>
              <a:gd name="connsiteY21" fmla="*/ 2911487 h 4546612"/>
              <a:gd name="connsiteX22" fmla="*/ 3160667 w 3167762"/>
              <a:gd name="connsiteY22" fmla="*/ 3340112 h 4546612"/>
              <a:gd name="connsiteX23" fmla="*/ 3154317 w 3167762"/>
              <a:gd name="connsiteY23" fmla="*/ 3714762 h 4546612"/>
              <a:gd name="connsiteX24" fmla="*/ 3160667 w 3167762"/>
              <a:gd name="connsiteY24" fmla="*/ 4083062 h 4546612"/>
              <a:gd name="connsiteX25" fmla="*/ 3160667 w 3167762"/>
              <a:gd name="connsiteY25" fmla="*/ 4392749 h 4546612"/>
              <a:gd name="connsiteX26" fmla="*/ 3013154 w 3167762"/>
              <a:gd name="connsiteY26" fmla="*/ 4540262 h 4546612"/>
              <a:gd name="connsiteX27" fmla="*/ 2905081 w 3167762"/>
              <a:gd name="connsiteY27" fmla="*/ 4545818 h 4546612"/>
              <a:gd name="connsiteX28" fmla="*/ 2707436 w 3167762"/>
              <a:gd name="connsiteY28" fmla="*/ 4539468 h 4546612"/>
              <a:gd name="connsiteX29" fmla="*/ 2500268 w 3167762"/>
              <a:gd name="connsiteY29" fmla="*/ 4533912 h 4546612"/>
              <a:gd name="connsiteX30" fmla="*/ 1988299 w 3167762"/>
              <a:gd name="connsiteY30" fmla="*/ 4541850 h 4546612"/>
              <a:gd name="connsiteX31" fmla="*/ 1465218 w 3167762"/>
              <a:gd name="connsiteY31" fmla="*/ 4540262 h 4546612"/>
              <a:gd name="connsiteX32" fmla="*/ 1138987 w 3167762"/>
              <a:gd name="connsiteY32" fmla="*/ 4541056 h 4546612"/>
              <a:gd name="connsiteX33" fmla="*/ 711949 w 3167762"/>
              <a:gd name="connsiteY33" fmla="*/ 4537087 h 4546612"/>
              <a:gd name="connsiteX34" fmla="*/ 287293 w 3167762"/>
              <a:gd name="connsiteY34" fmla="*/ 4546612 h 4546612"/>
              <a:gd name="connsiteX35" fmla="*/ 164930 w 3167762"/>
              <a:gd name="connsiteY35" fmla="*/ 4540262 h 4546612"/>
              <a:gd name="connsiteX36" fmla="*/ 17417 w 3167762"/>
              <a:gd name="connsiteY36" fmla="*/ 4392749 h 4546612"/>
              <a:gd name="connsiteX37" fmla="*/ 15038 w 3167762"/>
              <a:gd name="connsiteY37" fmla="*/ 4171962 h 4546612"/>
              <a:gd name="connsiteX38" fmla="*/ 17419 w 3167762"/>
              <a:gd name="connsiteY38" fmla="*/ 3850493 h 4546612"/>
              <a:gd name="connsiteX39" fmla="*/ 17419 w 3167762"/>
              <a:gd name="connsiteY39" fmla="*/ 3600462 h 4546612"/>
              <a:gd name="connsiteX40" fmla="*/ 15040 w 3167762"/>
              <a:gd name="connsiteY40" fmla="*/ 3217081 h 4546612"/>
              <a:gd name="connsiteX41" fmla="*/ 10276 w 3167762"/>
              <a:gd name="connsiteY41" fmla="*/ 2897993 h 4546612"/>
              <a:gd name="connsiteX42" fmla="*/ 10277 w 3167762"/>
              <a:gd name="connsiteY42" fmla="*/ 2652725 h 4546612"/>
              <a:gd name="connsiteX43" fmla="*/ 7896 w 3167762"/>
              <a:gd name="connsiteY43" fmla="*/ 2374118 h 4546612"/>
              <a:gd name="connsiteX44" fmla="*/ 5514 w 3167762"/>
              <a:gd name="connsiteY44" fmla="*/ 2221718 h 4546612"/>
              <a:gd name="connsiteX45" fmla="*/ 3133 w 3167762"/>
              <a:gd name="connsiteY45" fmla="*/ 1657362 h 4546612"/>
              <a:gd name="connsiteX46" fmla="*/ 752 w 3167762"/>
              <a:gd name="connsiteY46" fmla="*/ 1366850 h 4546612"/>
              <a:gd name="connsiteX47" fmla="*/ 5514 w 3167762"/>
              <a:gd name="connsiteY47" fmla="*/ 1040618 h 4546612"/>
              <a:gd name="connsiteX48" fmla="*/ 12660 w 3167762"/>
              <a:gd name="connsiteY48" fmla="*/ 533413 h 4546612"/>
              <a:gd name="connsiteX49" fmla="*/ 15041 w 3167762"/>
              <a:gd name="connsiteY49" fmla="*/ 276237 h 4546612"/>
              <a:gd name="connsiteX50" fmla="*/ 17417 w 3167762"/>
              <a:gd name="connsiteY50"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874667 w 3167762"/>
              <a:gd name="connsiteY4" fmla="*/ 0 h 4546600"/>
              <a:gd name="connsiteX5" fmla="*/ 1293767 w 3167762"/>
              <a:gd name="connsiteY5" fmla="*/ 6350 h 4546600"/>
              <a:gd name="connsiteX6" fmla="*/ 1585867 w 3167762"/>
              <a:gd name="connsiteY6" fmla="*/ 6350 h 4546600"/>
              <a:gd name="connsiteX7" fmla="*/ 1725567 w 3167762"/>
              <a:gd name="connsiteY7" fmla="*/ 12700 h 4546600"/>
              <a:gd name="connsiteX8" fmla="*/ 2424067 w 3167762"/>
              <a:gd name="connsiteY8" fmla="*/ 6350 h 4546600"/>
              <a:gd name="connsiteX9" fmla="*/ 2754267 w 3167762"/>
              <a:gd name="connsiteY9" fmla="*/ 0 h 4546600"/>
              <a:gd name="connsiteX10" fmla="*/ 3013154 w 3167762"/>
              <a:gd name="connsiteY10" fmla="*/ 15240 h 4546600"/>
              <a:gd name="connsiteX11" fmla="*/ 3160667 w 3167762"/>
              <a:gd name="connsiteY11" fmla="*/ 162753 h 4546600"/>
              <a:gd name="connsiteX12" fmla="*/ 3160195 w 3167762"/>
              <a:gd name="connsiteY12" fmla="*/ 295275 h 4546600"/>
              <a:gd name="connsiteX13" fmla="*/ 3155432 w 3167762"/>
              <a:gd name="connsiteY13" fmla="*/ 357188 h 4546600"/>
              <a:gd name="connsiteX14" fmla="*/ 3160195 w 3167762"/>
              <a:gd name="connsiteY14" fmla="*/ 457200 h 4546600"/>
              <a:gd name="connsiteX15" fmla="*/ 3160667 w 3167762"/>
              <a:gd name="connsiteY15" fmla="*/ 615950 h 4546600"/>
              <a:gd name="connsiteX16" fmla="*/ 3157814 w 3167762"/>
              <a:gd name="connsiteY16" fmla="*/ 707231 h 4546600"/>
              <a:gd name="connsiteX17" fmla="*/ 3160667 w 3167762"/>
              <a:gd name="connsiteY17" fmla="*/ 939800 h 4546600"/>
              <a:gd name="connsiteX18" fmla="*/ 3155909 w 3167762"/>
              <a:gd name="connsiteY18" fmla="*/ 1326356 h 4546600"/>
              <a:gd name="connsiteX19" fmla="*/ 3154318 w 3167762"/>
              <a:gd name="connsiteY19" fmla="*/ 1651000 h 4546600"/>
              <a:gd name="connsiteX20" fmla="*/ 3154318 w 3167762"/>
              <a:gd name="connsiteY20" fmla="*/ 1841500 h 4546600"/>
              <a:gd name="connsiteX21" fmla="*/ 3167017 w 3167762"/>
              <a:gd name="connsiteY21" fmla="*/ 2371725 h 4546600"/>
              <a:gd name="connsiteX22" fmla="*/ 3167018 w 3167762"/>
              <a:gd name="connsiteY22" fmla="*/ 2565400 h 4546600"/>
              <a:gd name="connsiteX23" fmla="*/ 3163842 w 3167762"/>
              <a:gd name="connsiteY23" fmla="*/ 2765425 h 4546600"/>
              <a:gd name="connsiteX24" fmla="*/ 3163842 w 3167762"/>
              <a:gd name="connsiteY24" fmla="*/ 2911475 h 4546600"/>
              <a:gd name="connsiteX25" fmla="*/ 3160667 w 3167762"/>
              <a:gd name="connsiteY25" fmla="*/ 3340100 h 4546600"/>
              <a:gd name="connsiteX26" fmla="*/ 3154317 w 3167762"/>
              <a:gd name="connsiteY26" fmla="*/ 3714750 h 4546600"/>
              <a:gd name="connsiteX27" fmla="*/ 3160667 w 3167762"/>
              <a:gd name="connsiteY27" fmla="*/ 4083050 h 4546600"/>
              <a:gd name="connsiteX28" fmla="*/ 3160667 w 3167762"/>
              <a:gd name="connsiteY28" fmla="*/ 4392737 h 4546600"/>
              <a:gd name="connsiteX29" fmla="*/ 3013154 w 3167762"/>
              <a:gd name="connsiteY29" fmla="*/ 4540250 h 4546600"/>
              <a:gd name="connsiteX30" fmla="*/ 2905081 w 3167762"/>
              <a:gd name="connsiteY30" fmla="*/ 4545806 h 4546600"/>
              <a:gd name="connsiteX31" fmla="*/ 2707436 w 3167762"/>
              <a:gd name="connsiteY31" fmla="*/ 4539456 h 4546600"/>
              <a:gd name="connsiteX32" fmla="*/ 2500268 w 3167762"/>
              <a:gd name="connsiteY32" fmla="*/ 4533900 h 4546600"/>
              <a:gd name="connsiteX33" fmla="*/ 1988299 w 3167762"/>
              <a:gd name="connsiteY33" fmla="*/ 4541838 h 4546600"/>
              <a:gd name="connsiteX34" fmla="*/ 1465218 w 3167762"/>
              <a:gd name="connsiteY34" fmla="*/ 4540250 h 4546600"/>
              <a:gd name="connsiteX35" fmla="*/ 1138987 w 3167762"/>
              <a:gd name="connsiteY35" fmla="*/ 4541044 h 4546600"/>
              <a:gd name="connsiteX36" fmla="*/ 711949 w 3167762"/>
              <a:gd name="connsiteY36" fmla="*/ 4537075 h 4546600"/>
              <a:gd name="connsiteX37" fmla="*/ 287293 w 3167762"/>
              <a:gd name="connsiteY37" fmla="*/ 4546600 h 4546600"/>
              <a:gd name="connsiteX38" fmla="*/ 164930 w 3167762"/>
              <a:gd name="connsiteY38" fmla="*/ 4540250 h 4546600"/>
              <a:gd name="connsiteX39" fmla="*/ 17417 w 3167762"/>
              <a:gd name="connsiteY39" fmla="*/ 4392737 h 4546600"/>
              <a:gd name="connsiteX40" fmla="*/ 15038 w 3167762"/>
              <a:gd name="connsiteY40" fmla="*/ 4171950 h 4546600"/>
              <a:gd name="connsiteX41" fmla="*/ 17419 w 3167762"/>
              <a:gd name="connsiteY41" fmla="*/ 3850481 h 4546600"/>
              <a:gd name="connsiteX42" fmla="*/ 17419 w 3167762"/>
              <a:gd name="connsiteY42" fmla="*/ 3600450 h 4546600"/>
              <a:gd name="connsiteX43" fmla="*/ 15040 w 3167762"/>
              <a:gd name="connsiteY43" fmla="*/ 3217069 h 4546600"/>
              <a:gd name="connsiteX44" fmla="*/ 10276 w 3167762"/>
              <a:gd name="connsiteY44" fmla="*/ 2897981 h 4546600"/>
              <a:gd name="connsiteX45" fmla="*/ 10277 w 3167762"/>
              <a:gd name="connsiteY45" fmla="*/ 2652713 h 4546600"/>
              <a:gd name="connsiteX46" fmla="*/ 7896 w 3167762"/>
              <a:gd name="connsiteY46" fmla="*/ 2374106 h 4546600"/>
              <a:gd name="connsiteX47" fmla="*/ 5514 w 3167762"/>
              <a:gd name="connsiteY47" fmla="*/ 2221706 h 4546600"/>
              <a:gd name="connsiteX48" fmla="*/ 3133 w 3167762"/>
              <a:gd name="connsiteY48" fmla="*/ 1657350 h 4546600"/>
              <a:gd name="connsiteX49" fmla="*/ 752 w 3167762"/>
              <a:gd name="connsiteY49" fmla="*/ 1366838 h 4546600"/>
              <a:gd name="connsiteX50" fmla="*/ 5514 w 3167762"/>
              <a:gd name="connsiteY50" fmla="*/ 1040606 h 4546600"/>
              <a:gd name="connsiteX51" fmla="*/ 12660 w 3167762"/>
              <a:gd name="connsiteY51" fmla="*/ 533401 h 4546600"/>
              <a:gd name="connsiteX52" fmla="*/ 15041 w 3167762"/>
              <a:gd name="connsiteY52" fmla="*/ 276225 h 4546600"/>
              <a:gd name="connsiteX53" fmla="*/ 17417 w 3167762"/>
              <a:gd name="connsiteY53" fmla="*/ 162753 h 4546600"/>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350792 w 3167762"/>
              <a:gd name="connsiteY2" fmla="*/ 5557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424067 w 3167762"/>
              <a:gd name="connsiteY13" fmla="*/ 6350 h 4546600"/>
              <a:gd name="connsiteX14" fmla="*/ 2754267 w 3167762"/>
              <a:gd name="connsiteY14" fmla="*/ 0 h 4546600"/>
              <a:gd name="connsiteX15" fmla="*/ 3013154 w 3167762"/>
              <a:gd name="connsiteY15" fmla="*/ 15240 h 4546600"/>
              <a:gd name="connsiteX16" fmla="*/ 3160667 w 3167762"/>
              <a:gd name="connsiteY16" fmla="*/ 162753 h 4546600"/>
              <a:gd name="connsiteX17" fmla="*/ 3160195 w 3167762"/>
              <a:gd name="connsiteY17" fmla="*/ 295275 h 4546600"/>
              <a:gd name="connsiteX18" fmla="*/ 3155432 w 3167762"/>
              <a:gd name="connsiteY18" fmla="*/ 357188 h 4546600"/>
              <a:gd name="connsiteX19" fmla="*/ 3160195 w 3167762"/>
              <a:gd name="connsiteY19" fmla="*/ 457200 h 4546600"/>
              <a:gd name="connsiteX20" fmla="*/ 3160667 w 3167762"/>
              <a:gd name="connsiteY20" fmla="*/ 615950 h 4546600"/>
              <a:gd name="connsiteX21" fmla="*/ 3157814 w 3167762"/>
              <a:gd name="connsiteY21" fmla="*/ 707231 h 4546600"/>
              <a:gd name="connsiteX22" fmla="*/ 3160667 w 3167762"/>
              <a:gd name="connsiteY22" fmla="*/ 939800 h 4546600"/>
              <a:gd name="connsiteX23" fmla="*/ 3155909 w 3167762"/>
              <a:gd name="connsiteY23" fmla="*/ 1326356 h 4546600"/>
              <a:gd name="connsiteX24" fmla="*/ 3154318 w 3167762"/>
              <a:gd name="connsiteY24" fmla="*/ 1651000 h 4546600"/>
              <a:gd name="connsiteX25" fmla="*/ 3154318 w 3167762"/>
              <a:gd name="connsiteY25" fmla="*/ 1841500 h 4546600"/>
              <a:gd name="connsiteX26" fmla="*/ 3167017 w 3167762"/>
              <a:gd name="connsiteY26" fmla="*/ 2371725 h 4546600"/>
              <a:gd name="connsiteX27" fmla="*/ 3167018 w 3167762"/>
              <a:gd name="connsiteY27" fmla="*/ 2565400 h 4546600"/>
              <a:gd name="connsiteX28" fmla="*/ 3163842 w 3167762"/>
              <a:gd name="connsiteY28" fmla="*/ 2765425 h 4546600"/>
              <a:gd name="connsiteX29" fmla="*/ 3163842 w 3167762"/>
              <a:gd name="connsiteY29" fmla="*/ 2911475 h 4546600"/>
              <a:gd name="connsiteX30" fmla="*/ 3160667 w 3167762"/>
              <a:gd name="connsiteY30" fmla="*/ 3340100 h 4546600"/>
              <a:gd name="connsiteX31" fmla="*/ 3154317 w 3167762"/>
              <a:gd name="connsiteY31" fmla="*/ 3714750 h 4546600"/>
              <a:gd name="connsiteX32" fmla="*/ 3160667 w 3167762"/>
              <a:gd name="connsiteY32" fmla="*/ 4083050 h 4546600"/>
              <a:gd name="connsiteX33" fmla="*/ 3160667 w 3167762"/>
              <a:gd name="connsiteY33" fmla="*/ 4392737 h 4546600"/>
              <a:gd name="connsiteX34" fmla="*/ 3013154 w 3167762"/>
              <a:gd name="connsiteY34" fmla="*/ 4540250 h 4546600"/>
              <a:gd name="connsiteX35" fmla="*/ 2905081 w 3167762"/>
              <a:gd name="connsiteY35" fmla="*/ 4545806 h 4546600"/>
              <a:gd name="connsiteX36" fmla="*/ 2707436 w 3167762"/>
              <a:gd name="connsiteY36" fmla="*/ 4539456 h 4546600"/>
              <a:gd name="connsiteX37" fmla="*/ 2500268 w 3167762"/>
              <a:gd name="connsiteY37" fmla="*/ 4533900 h 4546600"/>
              <a:gd name="connsiteX38" fmla="*/ 1988299 w 3167762"/>
              <a:gd name="connsiteY38" fmla="*/ 4541838 h 4546600"/>
              <a:gd name="connsiteX39" fmla="*/ 1465218 w 3167762"/>
              <a:gd name="connsiteY39" fmla="*/ 4540250 h 4546600"/>
              <a:gd name="connsiteX40" fmla="*/ 1138987 w 3167762"/>
              <a:gd name="connsiteY40" fmla="*/ 4541044 h 4546600"/>
              <a:gd name="connsiteX41" fmla="*/ 711949 w 3167762"/>
              <a:gd name="connsiteY41" fmla="*/ 4537075 h 4546600"/>
              <a:gd name="connsiteX42" fmla="*/ 287293 w 3167762"/>
              <a:gd name="connsiteY42" fmla="*/ 4546600 h 4546600"/>
              <a:gd name="connsiteX43" fmla="*/ 164930 w 3167762"/>
              <a:gd name="connsiteY43" fmla="*/ 4540250 h 4546600"/>
              <a:gd name="connsiteX44" fmla="*/ 17417 w 3167762"/>
              <a:gd name="connsiteY44" fmla="*/ 4392737 h 4546600"/>
              <a:gd name="connsiteX45" fmla="*/ 15038 w 3167762"/>
              <a:gd name="connsiteY45" fmla="*/ 4171950 h 4546600"/>
              <a:gd name="connsiteX46" fmla="*/ 17419 w 3167762"/>
              <a:gd name="connsiteY46" fmla="*/ 3850481 h 4546600"/>
              <a:gd name="connsiteX47" fmla="*/ 17419 w 3167762"/>
              <a:gd name="connsiteY47" fmla="*/ 3600450 h 4546600"/>
              <a:gd name="connsiteX48" fmla="*/ 15040 w 3167762"/>
              <a:gd name="connsiteY48" fmla="*/ 3217069 h 4546600"/>
              <a:gd name="connsiteX49" fmla="*/ 10276 w 3167762"/>
              <a:gd name="connsiteY49" fmla="*/ 2897981 h 4546600"/>
              <a:gd name="connsiteX50" fmla="*/ 10277 w 3167762"/>
              <a:gd name="connsiteY50" fmla="*/ 2652713 h 4546600"/>
              <a:gd name="connsiteX51" fmla="*/ 7896 w 3167762"/>
              <a:gd name="connsiteY51" fmla="*/ 2374106 h 4546600"/>
              <a:gd name="connsiteX52" fmla="*/ 5514 w 3167762"/>
              <a:gd name="connsiteY52" fmla="*/ 2221706 h 4546600"/>
              <a:gd name="connsiteX53" fmla="*/ 3133 w 3167762"/>
              <a:gd name="connsiteY53" fmla="*/ 1657350 h 4546600"/>
              <a:gd name="connsiteX54" fmla="*/ 752 w 3167762"/>
              <a:gd name="connsiteY54" fmla="*/ 1366838 h 4546600"/>
              <a:gd name="connsiteX55" fmla="*/ 5514 w 3167762"/>
              <a:gd name="connsiteY55" fmla="*/ 1040606 h 4546600"/>
              <a:gd name="connsiteX56" fmla="*/ 12660 w 3167762"/>
              <a:gd name="connsiteY56" fmla="*/ 533401 h 4546600"/>
              <a:gd name="connsiteX57" fmla="*/ 15041 w 3167762"/>
              <a:gd name="connsiteY57" fmla="*/ 276225 h 4546600"/>
              <a:gd name="connsiteX58" fmla="*/ 17417 w 3167762"/>
              <a:gd name="connsiteY58"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424067 w 3167762"/>
              <a:gd name="connsiteY14" fmla="*/ 6350 h 4546600"/>
              <a:gd name="connsiteX15" fmla="*/ 2754267 w 3167762"/>
              <a:gd name="connsiteY15" fmla="*/ 0 h 4546600"/>
              <a:gd name="connsiteX16" fmla="*/ 3013154 w 3167762"/>
              <a:gd name="connsiteY16" fmla="*/ 15240 h 4546600"/>
              <a:gd name="connsiteX17" fmla="*/ 3160667 w 3167762"/>
              <a:gd name="connsiteY17" fmla="*/ 162753 h 4546600"/>
              <a:gd name="connsiteX18" fmla="*/ 3160195 w 3167762"/>
              <a:gd name="connsiteY18" fmla="*/ 295275 h 4546600"/>
              <a:gd name="connsiteX19" fmla="*/ 3155432 w 3167762"/>
              <a:gd name="connsiteY19" fmla="*/ 357188 h 4546600"/>
              <a:gd name="connsiteX20" fmla="*/ 3160195 w 3167762"/>
              <a:gd name="connsiteY20" fmla="*/ 457200 h 4546600"/>
              <a:gd name="connsiteX21" fmla="*/ 3160667 w 3167762"/>
              <a:gd name="connsiteY21" fmla="*/ 615950 h 4546600"/>
              <a:gd name="connsiteX22" fmla="*/ 3157814 w 3167762"/>
              <a:gd name="connsiteY22" fmla="*/ 707231 h 4546600"/>
              <a:gd name="connsiteX23" fmla="*/ 3160667 w 3167762"/>
              <a:gd name="connsiteY23" fmla="*/ 939800 h 4546600"/>
              <a:gd name="connsiteX24" fmla="*/ 3155909 w 3167762"/>
              <a:gd name="connsiteY24" fmla="*/ 1326356 h 4546600"/>
              <a:gd name="connsiteX25" fmla="*/ 3154318 w 3167762"/>
              <a:gd name="connsiteY25" fmla="*/ 1651000 h 4546600"/>
              <a:gd name="connsiteX26" fmla="*/ 3154318 w 3167762"/>
              <a:gd name="connsiteY26" fmla="*/ 1841500 h 4546600"/>
              <a:gd name="connsiteX27" fmla="*/ 3167017 w 3167762"/>
              <a:gd name="connsiteY27" fmla="*/ 2371725 h 4546600"/>
              <a:gd name="connsiteX28" fmla="*/ 3167018 w 3167762"/>
              <a:gd name="connsiteY28" fmla="*/ 2565400 h 4546600"/>
              <a:gd name="connsiteX29" fmla="*/ 3163842 w 3167762"/>
              <a:gd name="connsiteY29" fmla="*/ 2765425 h 4546600"/>
              <a:gd name="connsiteX30" fmla="*/ 3163842 w 3167762"/>
              <a:gd name="connsiteY30" fmla="*/ 2911475 h 4546600"/>
              <a:gd name="connsiteX31" fmla="*/ 3160667 w 3167762"/>
              <a:gd name="connsiteY31" fmla="*/ 3340100 h 4546600"/>
              <a:gd name="connsiteX32" fmla="*/ 3154317 w 3167762"/>
              <a:gd name="connsiteY32" fmla="*/ 3714750 h 4546600"/>
              <a:gd name="connsiteX33" fmla="*/ 3160667 w 3167762"/>
              <a:gd name="connsiteY33" fmla="*/ 4083050 h 4546600"/>
              <a:gd name="connsiteX34" fmla="*/ 3160667 w 3167762"/>
              <a:gd name="connsiteY34" fmla="*/ 4392737 h 4546600"/>
              <a:gd name="connsiteX35" fmla="*/ 3013154 w 3167762"/>
              <a:gd name="connsiteY35" fmla="*/ 4540250 h 4546600"/>
              <a:gd name="connsiteX36" fmla="*/ 2905081 w 3167762"/>
              <a:gd name="connsiteY36" fmla="*/ 4545806 h 4546600"/>
              <a:gd name="connsiteX37" fmla="*/ 2707436 w 3167762"/>
              <a:gd name="connsiteY37" fmla="*/ 4539456 h 4546600"/>
              <a:gd name="connsiteX38" fmla="*/ 2500268 w 3167762"/>
              <a:gd name="connsiteY38" fmla="*/ 4533900 h 4546600"/>
              <a:gd name="connsiteX39" fmla="*/ 1988299 w 3167762"/>
              <a:gd name="connsiteY39" fmla="*/ 4541838 h 4546600"/>
              <a:gd name="connsiteX40" fmla="*/ 1465218 w 3167762"/>
              <a:gd name="connsiteY40" fmla="*/ 4540250 h 4546600"/>
              <a:gd name="connsiteX41" fmla="*/ 1138987 w 3167762"/>
              <a:gd name="connsiteY41" fmla="*/ 4541044 h 4546600"/>
              <a:gd name="connsiteX42" fmla="*/ 711949 w 3167762"/>
              <a:gd name="connsiteY42" fmla="*/ 4537075 h 4546600"/>
              <a:gd name="connsiteX43" fmla="*/ 287293 w 3167762"/>
              <a:gd name="connsiteY43" fmla="*/ 4546600 h 4546600"/>
              <a:gd name="connsiteX44" fmla="*/ 164930 w 3167762"/>
              <a:gd name="connsiteY44" fmla="*/ 4540250 h 4546600"/>
              <a:gd name="connsiteX45" fmla="*/ 17417 w 3167762"/>
              <a:gd name="connsiteY45" fmla="*/ 4392737 h 4546600"/>
              <a:gd name="connsiteX46" fmla="*/ 15038 w 3167762"/>
              <a:gd name="connsiteY46" fmla="*/ 4171950 h 4546600"/>
              <a:gd name="connsiteX47" fmla="*/ 17419 w 3167762"/>
              <a:gd name="connsiteY47" fmla="*/ 3850481 h 4546600"/>
              <a:gd name="connsiteX48" fmla="*/ 17419 w 3167762"/>
              <a:gd name="connsiteY48" fmla="*/ 3600450 h 4546600"/>
              <a:gd name="connsiteX49" fmla="*/ 15040 w 3167762"/>
              <a:gd name="connsiteY49" fmla="*/ 3217069 h 4546600"/>
              <a:gd name="connsiteX50" fmla="*/ 10276 w 3167762"/>
              <a:gd name="connsiteY50" fmla="*/ 2897981 h 4546600"/>
              <a:gd name="connsiteX51" fmla="*/ 10277 w 3167762"/>
              <a:gd name="connsiteY51" fmla="*/ 2652713 h 4546600"/>
              <a:gd name="connsiteX52" fmla="*/ 7896 w 3167762"/>
              <a:gd name="connsiteY52" fmla="*/ 2374106 h 4546600"/>
              <a:gd name="connsiteX53" fmla="*/ 5514 w 3167762"/>
              <a:gd name="connsiteY53" fmla="*/ 2221706 h 4546600"/>
              <a:gd name="connsiteX54" fmla="*/ 3133 w 3167762"/>
              <a:gd name="connsiteY54" fmla="*/ 1657350 h 4546600"/>
              <a:gd name="connsiteX55" fmla="*/ 752 w 3167762"/>
              <a:gd name="connsiteY55" fmla="*/ 1366838 h 4546600"/>
              <a:gd name="connsiteX56" fmla="*/ 5514 w 3167762"/>
              <a:gd name="connsiteY56" fmla="*/ 1040606 h 4546600"/>
              <a:gd name="connsiteX57" fmla="*/ 12660 w 3167762"/>
              <a:gd name="connsiteY57" fmla="*/ 533401 h 4546600"/>
              <a:gd name="connsiteX58" fmla="*/ 15041 w 3167762"/>
              <a:gd name="connsiteY58" fmla="*/ 276225 h 4546600"/>
              <a:gd name="connsiteX59" fmla="*/ 17417 w 3167762"/>
              <a:gd name="connsiteY59"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357714 w 3167762"/>
              <a:gd name="connsiteY14" fmla="*/ 5556 h 4546600"/>
              <a:gd name="connsiteX15" fmla="*/ 2424067 w 3167762"/>
              <a:gd name="connsiteY15" fmla="*/ 6350 h 4546600"/>
              <a:gd name="connsiteX16" fmla="*/ 2754267 w 3167762"/>
              <a:gd name="connsiteY16" fmla="*/ 0 h 4546600"/>
              <a:gd name="connsiteX17" fmla="*/ 3013154 w 3167762"/>
              <a:gd name="connsiteY17" fmla="*/ 15240 h 4546600"/>
              <a:gd name="connsiteX18" fmla="*/ 3160667 w 3167762"/>
              <a:gd name="connsiteY18" fmla="*/ 162753 h 4546600"/>
              <a:gd name="connsiteX19" fmla="*/ 3160195 w 3167762"/>
              <a:gd name="connsiteY19" fmla="*/ 295275 h 4546600"/>
              <a:gd name="connsiteX20" fmla="*/ 3155432 w 3167762"/>
              <a:gd name="connsiteY20" fmla="*/ 357188 h 4546600"/>
              <a:gd name="connsiteX21" fmla="*/ 3160195 w 3167762"/>
              <a:gd name="connsiteY21" fmla="*/ 457200 h 4546600"/>
              <a:gd name="connsiteX22" fmla="*/ 3160667 w 3167762"/>
              <a:gd name="connsiteY22" fmla="*/ 615950 h 4546600"/>
              <a:gd name="connsiteX23" fmla="*/ 3157814 w 3167762"/>
              <a:gd name="connsiteY23" fmla="*/ 707231 h 4546600"/>
              <a:gd name="connsiteX24" fmla="*/ 3160667 w 3167762"/>
              <a:gd name="connsiteY24" fmla="*/ 939800 h 4546600"/>
              <a:gd name="connsiteX25" fmla="*/ 3155909 w 3167762"/>
              <a:gd name="connsiteY25" fmla="*/ 1326356 h 4546600"/>
              <a:gd name="connsiteX26" fmla="*/ 3154318 w 3167762"/>
              <a:gd name="connsiteY26" fmla="*/ 1651000 h 4546600"/>
              <a:gd name="connsiteX27" fmla="*/ 3154318 w 3167762"/>
              <a:gd name="connsiteY27" fmla="*/ 1841500 h 4546600"/>
              <a:gd name="connsiteX28" fmla="*/ 3167017 w 3167762"/>
              <a:gd name="connsiteY28" fmla="*/ 2371725 h 4546600"/>
              <a:gd name="connsiteX29" fmla="*/ 3167018 w 3167762"/>
              <a:gd name="connsiteY29" fmla="*/ 2565400 h 4546600"/>
              <a:gd name="connsiteX30" fmla="*/ 3163842 w 3167762"/>
              <a:gd name="connsiteY30" fmla="*/ 2765425 h 4546600"/>
              <a:gd name="connsiteX31" fmla="*/ 3163842 w 3167762"/>
              <a:gd name="connsiteY31" fmla="*/ 2911475 h 4546600"/>
              <a:gd name="connsiteX32" fmla="*/ 3160667 w 3167762"/>
              <a:gd name="connsiteY32" fmla="*/ 3340100 h 4546600"/>
              <a:gd name="connsiteX33" fmla="*/ 3154317 w 3167762"/>
              <a:gd name="connsiteY33" fmla="*/ 3714750 h 4546600"/>
              <a:gd name="connsiteX34" fmla="*/ 3160667 w 3167762"/>
              <a:gd name="connsiteY34" fmla="*/ 4083050 h 4546600"/>
              <a:gd name="connsiteX35" fmla="*/ 3160667 w 3167762"/>
              <a:gd name="connsiteY35" fmla="*/ 4392737 h 4546600"/>
              <a:gd name="connsiteX36" fmla="*/ 3013154 w 3167762"/>
              <a:gd name="connsiteY36" fmla="*/ 4540250 h 4546600"/>
              <a:gd name="connsiteX37" fmla="*/ 2905081 w 3167762"/>
              <a:gd name="connsiteY37" fmla="*/ 4545806 h 4546600"/>
              <a:gd name="connsiteX38" fmla="*/ 2707436 w 3167762"/>
              <a:gd name="connsiteY38" fmla="*/ 4539456 h 4546600"/>
              <a:gd name="connsiteX39" fmla="*/ 2500268 w 3167762"/>
              <a:gd name="connsiteY39" fmla="*/ 4533900 h 4546600"/>
              <a:gd name="connsiteX40" fmla="*/ 1988299 w 3167762"/>
              <a:gd name="connsiteY40" fmla="*/ 4541838 h 4546600"/>
              <a:gd name="connsiteX41" fmla="*/ 1465218 w 3167762"/>
              <a:gd name="connsiteY41" fmla="*/ 4540250 h 4546600"/>
              <a:gd name="connsiteX42" fmla="*/ 1138987 w 3167762"/>
              <a:gd name="connsiteY42" fmla="*/ 4541044 h 4546600"/>
              <a:gd name="connsiteX43" fmla="*/ 711949 w 3167762"/>
              <a:gd name="connsiteY43" fmla="*/ 4537075 h 4546600"/>
              <a:gd name="connsiteX44" fmla="*/ 287293 w 3167762"/>
              <a:gd name="connsiteY44" fmla="*/ 4546600 h 4546600"/>
              <a:gd name="connsiteX45" fmla="*/ 164930 w 3167762"/>
              <a:gd name="connsiteY45" fmla="*/ 4540250 h 4546600"/>
              <a:gd name="connsiteX46" fmla="*/ 17417 w 3167762"/>
              <a:gd name="connsiteY46" fmla="*/ 4392737 h 4546600"/>
              <a:gd name="connsiteX47" fmla="*/ 15038 w 3167762"/>
              <a:gd name="connsiteY47" fmla="*/ 4171950 h 4546600"/>
              <a:gd name="connsiteX48" fmla="*/ 17419 w 3167762"/>
              <a:gd name="connsiteY48" fmla="*/ 3850481 h 4546600"/>
              <a:gd name="connsiteX49" fmla="*/ 17419 w 3167762"/>
              <a:gd name="connsiteY49" fmla="*/ 3600450 h 4546600"/>
              <a:gd name="connsiteX50" fmla="*/ 15040 w 3167762"/>
              <a:gd name="connsiteY50" fmla="*/ 3217069 h 4546600"/>
              <a:gd name="connsiteX51" fmla="*/ 10276 w 3167762"/>
              <a:gd name="connsiteY51" fmla="*/ 2897981 h 4546600"/>
              <a:gd name="connsiteX52" fmla="*/ 10277 w 3167762"/>
              <a:gd name="connsiteY52" fmla="*/ 2652713 h 4546600"/>
              <a:gd name="connsiteX53" fmla="*/ 7896 w 3167762"/>
              <a:gd name="connsiteY53" fmla="*/ 2374106 h 4546600"/>
              <a:gd name="connsiteX54" fmla="*/ 5514 w 3167762"/>
              <a:gd name="connsiteY54" fmla="*/ 2221706 h 4546600"/>
              <a:gd name="connsiteX55" fmla="*/ 3133 w 3167762"/>
              <a:gd name="connsiteY55" fmla="*/ 1657350 h 4546600"/>
              <a:gd name="connsiteX56" fmla="*/ 752 w 3167762"/>
              <a:gd name="connsiteY56" fmla="*/ 1366838 h 4546600"/>
              <a:gd name="connsiteX57" fmla="*/ 5514 w 3167762"/>
              <a:gd name="connsiteY57" fmla="*/ 1040606 h 4546600"/>
              <a:gd name="connsiteX58" fmla="*/ 12660 w 3167762"/>
              <a:gd name="connsiteY58" fmla="*/ 533401 h 4546600"/>
              <a:gd name="connsiteX59" fmla="*/ 15041 w 3167762"/>
              <a:gd name="connsiteY59" fmla="*/ 276225 h 4546600"/>
              <a:gd name="connsiteX60" fmla="*/ 17417 w 3167762"/>
              <a:gd name="connsiteY60" fmla="*/ 162753 h 4546600"/>
              <a:gd name="connsiteX0" fmla="*/ 17417 w 3167762"/>
              <a:gd name="connsiteY0" fmla="*/ 164340 h 4548187"/>
              <a:gd name="connsiteX1" fmla="*/ 164930 w 3167762"/>
              <a:gd name="connsiteY1" fmla="*/ 16827 h 4548187"/>
              <a:gd name="connsiteX2" fmla="*/ 224114 w 3167762"/>
              <a:gd name="connsiteY2" fmla="*/ 14287 h 4548187"/>
              <a:gd name="connsiteX3" fmla="*/ 350792 w 3167762"/>
              <a:gd name="connsiteY3" fmla="*/ 7144 h 4548187"/>
              <a:gd name="connsiteX4" fmla="*/ 486051 w 3167762"/>
              <a:gd name="connsiteY4" fmla="*/ 9525 h 4548187"/>
              <a:gd name="connsiteX5" fmla="*/ 669407 w 3167762"/>
              <a:gd name="connsiteY5" fmla="*/ 7143 h 4548187"/>
              <a:gd name="connsiteX6" fmla="*/ 874667 w 3167762"/>
              <a:gd name="connsiteY6" fmla="*/ 1587 h 4548187"/>
              <a:gd name="connsiteX7" fmla="*/ 990876 w 3167762"/>
              <a:gd name="connsiteY7" fmla="*/ 2381 h 4548187"/>
              <a:gd name="connsiteX8" fmla="*/ 1293767 w 3167762"/>
              <a:gd name="connsiteY8" fmla="*/ 7937 h 4548187"/>
              <a:gd name="connsiteX9" fmla="*/ 1585867 w 3167762"/>
              <a:gd name="connsiteY9" fmla="*/ 7937 h 4548187"/>
              <a:gd name="connsiteX10" fmla="*/ 1725567 w 3167762"/>
              <a:gd name="connsiteY10" fmla="*/ 14287 h 4548187"/>
              <a:gd name="connsiteX11" fmla="*/ 1862414 w 3167762"/>
              <a:gd name="connsiteY11" fmla="*/ 9525 h 4548187"/>
              <a:gd name="connsiteX12" fmla="*/ 2076726 w 3167762"/>
              <a:gd name="connsiteY12" fmla="*/ 9525 h 4548187"/>
              <a:gd name="connsiteX13" fmla="*/ 2193407 w 3167762"/>
              <a:gd name="connsiteY13" fmla="*/ 7143 h 4548187"/>
              <a:gd name="connsiteX14" fmla="*/ 2357714 w 3167762"/>
              <a:gd name="connsiteY14" fmla="*/ 7143 h 4548187"/>
              <a:gd name="connsiteX15" fmla="*/ 2424067 w 3167762"/>
              <a:gd name="connsiteY15" fmla="*/ 7937 h 4548187"/>
              <a:gd name="connsiteX16" fmla="*/ 2522020 w 3167762"/>
              <a:gd name="connsiteY16" fmla="*/ 0 h 4548187"/>
              <a:gd name="connsiteX17" fmla="*/ 2754267 w 3167762"/>
              <a:gd name="connsiteY17" fmla="*/ 1587 h 4548187"/>
              <a:gd name="connsiteX18" fmla="*/ 3013154 w 3167762"/>
              <a:gd name="connsiteY18" fmla="*/ 16827 h 4548187"/>
              <a:gd name="connsiteX19" fmla="*/ 3160667 w 3167762"/>
              <a:gd name="connsiteY19" fmla="*/ 164340 h 4548187"/>
              <a:gd name="connsiteX20" fmla="*/ 3160195 w 3167762"/>
              <a:gd name="connsiteY20" fmla="*/ 296862 h 4548187"/>
              <a:gd name="connsiteX21" fmla="*/ 3155432 w 3167762"/>
              <a:gd name="connsiteY21" fmla="*/ 358775 h 4548187"/>
              <a:gd name="connsiteX22" fmla="*/ 3160195 w 3167762"/>
              <a:gd name="connsiteY22" fmla="*/ 458787 h 4548187"/>
              <a:gd name="connsiteX23" fmla="*/ 3160667 w 3167762"/>
              <a:gd name="connsiteY23" fmla="*/ 617537 h 4548187"/>
              <a:gd name="connsiteX24" fmla="*/ 3157814 w 3167762"/>
              <a:gd name="connsiteY24" fmla="*/ 708818 h 4548187"/>
              <a:gd name="connsiteX25" fmla="*/ 3160667 w 3167762"/>
              <a:gd name="connsiteY25" fmla="*/ 941387 h 4548187"/>
              <a:gd name="connsiteX26" fmla="*/ 3155909 w 3167762"/>
              <a:gd name="connsiteY26" fmla="*/ 1327943 h 4548187"/>
              <a:gd name="connsiteX27" fmla="*/ 3154318 w 3167762"/>
              <a:gd name="connsiteY27" fmla="*/ 1652587 h 4548187"/>
              <a:gd name="connsiteX28" fmla="*/ 3154318 w 3167762"/>
              <a:gd name="connsiteY28" fmla="*/ 1843087 h 4548187"/>
              <a:gd name="connsiteX29" fmla="*/ 3167017 w 3167762"/>
              <a:gd name="connsiteY29" fmla="*/ 2373312 h 4548187"/>
              <a:gd name="connsiteX30" fmla="*/ 3167018 w 3167762"/>
              <a:gd name="connsiteY30" fmla="*/ 2566987 h 4548187"/>
              <a:gd name="connsiteX31" fmla="*/ 3163842 w 3167762"/>
              <a:gd name="connsiteY31" fmla="*/ 2767012 h 4548187"/>
              <a:gd name="connsiteX32" fmla="*/ 3163842 w 3167762"/>
              <a:gd name="connsiteY32" fmla="*/ 2913062 h 4548187"/>
              <a:gd name="connsiteX33" fmla="*/ 3160667 w 3167762"/>
              <a:gd name="connsiteY33" fmla="*/ 3341687 h 4548187"/>
              <a:gd name="connsiteX34" fmla="*/ 3154317 w 3167762"/>
              <a:gd name="connsiteY34" fmla="*/ 3716337 h 4548187"/>
              <a:gd name="connsiteX35" fmla="*/ 3160667 w 3167762"/>
              <a:gd name="connsiteY35" fmla="*/ 4084637 h 4548187"/>
              <a:gd name="connsiteX36" fmla="*/ 3160667 w 3167762"/>
              <a:gd name="connsiteY36" fmla="*/ 4394324 h 4548187"/>
              <a:gd name="connsiteX37" fmla="*/ 3013154 w 3167762"/>
              <a:gd name="connsiteY37" fmla="*/ 4541837 h 4548187"/>
              <a:gd name="connsiteX38" fmla="*/ 2905081 w 3167762"/>
              <a:gd name="connsiteY38" fmla="*/ 4547393 h 4548187"/>
              <a:gd name="connsiteX39" fmla="*/ 2707436 w 3167762"/>
              <a:gd name="connsiteY39" fmla="*/ 4541043 h 4548187"/>
              <a:gd name="connsiteX40" fmla="*/ 2500268 w 3167762"/>
              <a:gd name="connsiteY40" fmla="*/ 4535487 h 4548187"/>
              <a:gd name="connsiteX41" fmla="*/ 1988299 w 3167762"/>
              <a:gd name="connsiteY41" fmla="*/ 4543425 h 4548187"/>
              <a:gd name="connsiteX42" fmla="*/ 1465218 w 3167762"/>
              <a:gd name="connsiteY42" fmla="*/ 4541837 h 4548187"/>
              <a:gd name="connsiteX43" fmla="*/ 1138987 w 3167762"/>
              <a:gd name="connsiteY43" fmla="*/ 4542631 h 4548187"/>
              <a:gd name="connsiteX44" fmla="*/ 711949 w 3167762"/>
              <a:gd name="connsiteY44" fmla="*/ 4538662 h 4548187"/>
              <a:gd name="connsiteX45" fmla="*/ 287293 w 3167762"/>
              <a:gd name="connsiteY45" fmla="*/ 4548187 h 4548187"/>
              <a:gd name="connsiteX46" fmla="*/ 164930 w 3167762"/>
              <a:gd name="connsiteY46" fmla="*/ 4541837 h 4548187"/>
              <a:gd name="connsiteX47" fmla="*/ 17417 w 3167762"/>
              <a:gd name="connsiteY47" fmla="*/ 4394324 h 4548187"/>
              <a:gd name="connsiteX48" fmla="*/ 15038 w 3167762"/>
              <a:gd name="connsiteY48" fmla="*/ 4173537 h 4548187"/>
              <a:gd name="connsiteX49" fmla="*/ 17419 w 3167762"/>
              <a:gd name="connsiteY49" fmla="*/ 3852068 h 4548187"/>
              <a:gd name="connsiteX50" fmla="*/ 17419 w 3167762"/>
              <a:gd name="connsiteY50" fmla="*/ 3602037 h 4548187"/>
              <a:gd name="connsiteX51" fmla="*/ 15040 w 3167762"/>
              <a:gd name="connsiteY51" fmla="*/ 3218656 h 4548187"/>
              <a:gd name="connsiteX52" fmla="*/ 10276 w 3167762"/>
              <a:gd name="connsiteY52" fmla="*/ 2899568 h 4548187"/>
              <a:gd name="connsiteX53" fmla="*/ 10277 w 3167762"/>
              <a:gd name="connsiteY53" fmla="*/ 2654300 h 4548187"/>
              <a:gd name="connsiteX54" fmla="*/ 7896 w 3167762"/>
              <a:gd name="connsiteY54" fmla="*/ 2375693 h 4548187"/>
              <a:gd name="connsiteX55" fmla="*/ 5514 w 3167762"/>
              <a:gd name="connsiteY55" fmla="*/ 2223293 h 4548187"/>
              <a:gd name="connsiteX56" fmla="*/ 3133 w 3167762"/>
              <a:gd name="connsiteY56" fmla="*/ 1658937 h 4548187"/>
              <a:gd name="connsiteX57" fmla="*/ 752 w 3167762"/>
              <a:gd name="connsiteY57" fmla="*/ 1368425 h 4548187"/>
              <a:gd name="connsiteX58" fmla="*/ 5514 w 3167762"/>
              <a:gd name="connsiteY58" fmla="*/ 1042193 h 4548187"/>
              <a:gd name="connsiteX59" fmla="*/ 12660 w 3167762"/>
              <a:gd name="connsiteY59" fmla="*/ 534988 h 4548187"/>
              <a:gd name="connsiteX60" fmla="*/ 15041 w 3167762"/>
              <a:gd name="connsiteY60" fmla="*/ 277812 h 4548187"/>
              <a:gd name="connsiteX61" fmla="*/ 17417 w 3167762"/>
              <a:gd name="connsiteY61" fmla="*/ 164340 h 454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167762" h="4548187">
                <a:moveTo>
                  <a:pt x="17417" y="164340"/>
                </a:moveTo>
                <a:cubicBezTo>
                  <a:pt x="17417" y="82871"/>
                  <a:pt x="83461" y="16827"/>
                  <a:pt x="164930" y="16827"/>
                </a:cubicBezTo>
                <a:cubicBezTo>
                  <a:pt x="184658" y="15980"/>
                  <a:pt x="204386" y="7991"/>
                  <a:pt x="224114" y="14287"/>
                </a:cubicBezTo>
                <a:lnTo>
                  <a:pt x="350792" y="7144"/>
                </a:lnTo>
                <a:cubicBezTo>
                  <a:pt x="404312" y="5927"/>
                  <a:pt x="403501" y="11642"/>
                  <a:pt x="486051" y="9525"/>
                </a:cubicBezTo>
                <a:lnTo>
                  <a:pt x="669407" y="7143"/>
                </a:lnTo>
                <a:cubicBezTo>
                  <a:pt x="725921" y="-1852"/>
                  <a:pt x="806247" y="3439"/>
                  <a:pt x="874667" y="1587"/>
                </a:cubicBezTo>
                <a:lnTo>
                  <a:pt x="990876" y="2381"/>
                </a:lnTo>
                <a:cubicBezTo>
                  <a:pt x="1091840" y="1852"/>
                  <a:pt x="1192803" y="6085"/>
                  <a:pt x="1293767" y="7937"/>
                </a:cubicBezTo>
                <a:lnTo>
                  <a:pt x="1585867" y="7937"/>
                </a:lnTo>
                <a:lnTo>
                  <a:pt x="1725567" y="14287"/>
                </a:lnTo>
                <a:lnTo>
                  <a:pt x="1862414" y="9525"/>
                </a:lnTo>
                <a:lnTo>
                  <a:pt x="2076726" y="9525"/>
                </a:lnTo>
                <a:lnTo>
                  <a:pt x="2193407" y="7143"/>
                </a:lnTo>
                <a:lnTo>
                  <a:pt x="2357714" y="7143"/>
                </a:lnTo>
                <a:lnTo>
                  <a:pt x="2424067" y="7937"/>
                </a:lnTo>
                <a:lnTo>
                  <a:pt x="2522020" y="0"/>
                </a:lnTo>
                <a:lnTo>
                  <a:pt x="2754267" y="1587"/>
                </a:lnTo>
                <a:lnTo>
                  <a:pt x="3013154" y="16827"/>
                </a:lnTo>
                <a:cubicBezTo>
                  <a:pt x="3094623" y="16827"/>
                  <a:pt x="3160667" y="82871"/>
                  <a:pt x="3160667" y="164340"/>
                </a:cubicBezTo>
                <a:cubicBezTo>
                  <a:pt x="3160510" y="208514"/>
                  <a:pt x="3157971" y="264594"/>
                  <a:pt x="3160195" y="296862"/>
                </a:cubicBezTo>
                <a:cubicBezTo>
                  <a:pt x="3159720" y="330061"/>
                  <a:pt x="3155432" y="331788"/>
                  <a:pt x="3155432" y="358775"/>
                </a:cubicBezTo>
                <a:cubicBezTo>
                  <a:pt x="3155432" y="385762"/>
                  <a:pt x="3159720" y="416454"/>
                  <a:pt x="3160195" y="458787"/>
                </a:cubicBezTo>
                <a:cubicBezTo>
                  <a:pt x="3167418" y="519377"/>
                  <a:pt x="3161064" y="575865"/>
                  <a:pt x="3160667" y="617537"/>
                </a:cubicBezTo>
                <a:cubicBezTo>
                  <a:pt x="3160270" y="659209"/>
                  <a:pt x="3157814" y="654843"/>
                  <a:pt x="3157814" y="708818"/>
                </a:cubicBezTo>
                <a:cubicBezTo>
                  <a:pt x="3157814" y="762793"/>
                  <a:pt x="3160984" y="838200"/>
                  <a:pt x="3160667" y="941387"/>
                </a:cubicBezTo>
                <a:cubicBezTo>
                  <a:pt x="3159874" y="1059788"/>
                  <a:pt x="3156967" y="1209410"/>
                  <a:pt x="3155909" y="1327943"/>
                </a:cubicBezTo>
                <a:cubicBezTo>
                  <a:pt x="3154851" y="1446476"/>
                  <a:pt x="3154583" y="1566730"/>
                  <a:pt x="3154318" y="1652587"/>
                </a:cubicBezTo>
                <a:cubicBezTo>
                  <a:pt x="3153260" y="1741487"/>
                  <a:pt x="3153260" y="1386131"/>
                  <a:pt x="3154318" y="1843087"/>
                </a:cubicBezTo>
                <a:cubicBezTo>
                  <a:pt x="3156435" y="1962679"/>
                  <a:pt x="3164900" y="2252662"/>
                  <a:pt x="3167017" y="2373312"/>
                </a:cubicBezTo>
                <a:cubicBezTo>
                  <a:pt x="3169134" y="2493962"/>
                  <a:pt x="3165960" y="2501370"/>
                  <a:pt x="3167018" y="2566987"/>
                </a:cubicBezTo>
                <a:cubicBezTo>
                  <a:pt x="3168076" y="2632604"/>
                  <a:pt x="3162784" y="2709862"/>
                  <a:pt x="3163842" y="2767012"/>
                </a:cubicBezTo>
                <a:cubicBezTo>
                  <a:pt x="3164900" y="2824162"/>
                  <a:pt x="3165959" y="2816754"/>
                  <a:pt x="3163842" y="2913062"/>
                </a:cubicBezTo>
                <a:cubicBezTo>
                  <a:pt x="3162784" y="3042179"/>
                  <a:pt x="3162784" y="3094281"/>
                  <a:pt x="3160667" y="3341687"/>
                </a:cubicBezTo>
                <a:cubicBezTo>
                  <a:pt x="3157492" y="3476095"/>
                  <a:pt x="3154317" y="3540898"/>
                  <a:pt x="3154317" y="3716337"/>
                </a:cubicBezTo>
                <a:cubicBezTo>
                  <a:pt x="3154317" y="3840162"/>
                  <a:pt x="3159609" y="3971639"/>
                  <a:pt x="3160667" y="4084637"/>
                </a:cubicBezTo>
                <a:cubicBezTo>
                  <a:pt x="3161725" y="4197635"/>
                  <a:pt x="3166203" y="4320505"/>
                  <a:pt x="3160667" y="4394324"/>
                </a:cubicBezTo>
                <a:cubicBezTo>
                  <a:pt x="3160667" y="4475793"/>
                  <a:pt x="3094623" y="4541837"/>
                  <a:pt x="3013154" y="4541837"/>
                </a:cubicBezTo>
                <a:lnTo>
                  <a:pt x="2905081" y="4547393"/>
                </a:lnTo>
                <a:lnTo>
                  <a:pt x="2707436" y="4541043"/>
                </a:lnTo>
                <a:lnTo>
                  <a:pt x="2500268" y="4535487"/>
                </a:lnTo>
                <a:lnTo>
                  <a:pt x="1988299" y="4543425"/>
                </a:lnTo>
                <a:lnTo>
                  <a:pt x="1465218" y="4541837"/>
                </a:lnTo>
                <a:lnTo>
                  <a:pt x="1138987" y="4542631"/>
                </a:lnTo>
                <a:lnTo>
                  <a:pt x="711949" y="4538662"/>
                </a:lnTo>
                <a:lnTo>
                  <a:pt x="287293" y="4548187"/>
                </a:lnTo>
                <a:lnTo>
                  <a:pt x="164930" y="4541837"/>
                </a:lnTo>
                <a:cubicBezTo>
                  <a:pt x="83461" y="4541837"/>
                  <a:pt x="17417" y="4475793"/>
                  <a:pt x="17417" y="4394324"/>
                </a:cubicBezTo>
                <a:lnTo>
                  <a:pt x="15038" y="4173537"/>
                </a:lnTo>
                <a:cubicBezTo>
                  <a:pt x="15832" y="4066381"/>
                  <a:pt x="16625" y="3959224"/>
                  <a:pt x="17419" y="3852068"/>
                </a:cubicBezTo>
                <a:cubicBezTo>
                  <a:pt x="17816" y="3756818"/>
                  <a:pt x="17419" y="4216658"/>
                  <a:pt x="17419" y="3602037"/>
                </a:cubicBezTo>
                <a:cubicBezTo>
                  <a:pt x="17023" y="3496468"/>
                  <a:pt x="16230" y="3335734"/>
                  <a:pt x="15040" y="3218656"/>
                </a:cubicBezTo>
                <a:cubicBezTo>
                  <a:pt x="13850" y="3101578"/>
                  <a:pt x="11070" y="2993627"/>
                  <a:pt x="10276" y="2899568"/>
                </a:cubicBezTo>
                <a:cubicBezTo>
                  <a:pt x="9482" y="2805509"/>
                  <a:pt x="10674" y="2741612"/>
                  <a:pt x="10277" y="2654300"/>
                </a:cubicBezTo>
                <a:cubicBezTo>
                  <a:pt x="9880" y="2566988"/>
                  <a:pt x="8690" y="2447527"/>
                  <a:pt x="7896" y="2375693"/>
                </a:cubicBezTo>
                <a:cubicBezTo>
                  <a:pt x="7102" y="2303859"/>
                  <a:pt x="6308" y="2342752"/>
                  <a:pt x="5514" y="2223293"/>
                </a:cubicBezTo>
                <a:cubicBezTo>
                  <a:pt x="4324" y="2016521"/>
                  <a:pt x="1149" y="2002096"/>
                  <a:pt x="3133" y="1658937"/>
                </a:cubicBezTo>
                <a:cubicBezTo>
                  <a:pt x="2339" y="1516459"/>
                  <a:pt x="-1629" y="1617524"/>
                  <a:pt x="752" y="1368425"/>
                </a:cubicBezTo>
                <a:cubicBezTo>
                  <a:pt x="355" y="1265634"/>
                  <a:pt x="2737" y="1242874"/>
                  <a:pt x="5514" y="1042193"/>
                </a:cubicBezTo>
                <a:cubicBezTo>
                  <a:pt x="5911" y="904477"/>
                  <a:pt x="9883" y="681297"/>
                  <a:pt x="12660" y="534988"/>
                </a:cubicBezTo>
                <a:cubicBezTo>
                  <a:pt x="13851" y="404416"/>
                  <a:pt x="12661" y="340777"/>
                  <a:pt x="15041" y="277812"/>
                </a:cubicBezTo>
                <a:cubicBezTo>
                  <a:pt x="17421" y="260090"/>
                  <a:pt x="12676" y="211806"/>
                  <a:pt x="17417" y="164340"/>
                </a:cubicBezTo>
                <a:close/>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grpSp>
        <p:nvGrpSpPr>
          <p:cNvPr id="11" name="Group 10">
            <a:extLst>
              <a:ext uri="{FF2B5EF4-FFF2-40B4-BE49-F238E27FC236}">
                <a16:creationId xmlns:a16="http://schemas.microsoft.com/office/drawing/2014/main" id="{38D05AE0-66B7-1613-6450-E2AB737D86E3}"/>
              </a:ext>
            </a:extLst>
          </p:cNvPr>
          <p:cNvGrpSpPr/>
          <p:nvPr/>
        </p:nvGrpSpPr>
        <p:grpSpPr>
          <a:xfrm>
            <a:off x="12810682" y="-2843472"/>
            <a:ext cx="9239250" cy="884613"/>
            <a:chOff x="1476375" y="1217716"/>
            <a:chExt cx="9239250" cy="884613"/>
          </a:xfrm>
        </p:grpSpPr>
        <p:grpSp>
          <p:nvGrpSpPr>
            <p:cNvPr id="12" name="Group 11">
              <a:extLst>
                <a:ext uri="{FF2B5EF4-FFF2-40B4-BE49-F238E27FC236}">
                  <a16:creationId xmlns:a16="http://schemas.microsoft.com/office/drawing/2014/main" id="{CC86262D-FD18-4B54-8C19-BE0B8B0CDE5E}"/>
                </a:ext>
              </a:extLst>
            </p:cNvPr>
            <p:cNvGrpSpPr>
              <a:grpSpLocks/>
            </p:cNvGrpSpPr>
            <p:nvPr/>
          </p:nvGrpSpPr>
          <p:grpSpPr bwMode="auto">
            <a:xfrm>
              <a:off x="1476375" y="1217716"/>
              <a:ext cx="9239250" cy="884613"/>
              <a:chOff x="1476881" y="1011745"/>
              <a:chExt cx="9238219" cy="884427"/>
            </a:xfrm>
          </p:grpSpPr>
          <p:sp>
            <p:nvSpPr>
              <p:cNvPr id="16" name="Freeform: Shape 6">
                <a:extLst>
                  <a:ext uri="{FF2B5EF4-FFF2-40B4-BE49-F238E27FC236}">
                    <a16:creationId xmlns:a16="http://schemas.microsoft.com/office/drawing/2014/main" id="{47EC7BF8-D0CB-CEB6-CD9D-1C2845F077B5}"/>
                  </a:ext>
                </a:extLst>
              </p:cNvPr>
              <p:cNvSpPr>
                <a:spLocks/>
              </p:cNvSpPr>
              <p:nvPr/>
            </p:nvSpPr>
            <p:spPr bwMode="auto">
              <a:xfrm>
                <a:off x="3768534" y="1067879"/>
                <a:ext cx="6853618" cy="772159"/>
              </a:xfrm>
              <a:custGeom>
                <a:avLst/>
                <a:gdLst>
                  <a:gd name="T0" fmla="*/ 6853556 w 6853618"/>
                  <a:gd name="T1" fmla="*/ 386080 h 772159"/>
                  <a:gd name="T2" fmla="*/ 6467475 w 6853618"/>
                  <a:gd name="T3" fmla="*/ 0 h 772159"/>
                  <a:gd name="T4" fmla="*/ 848170 w 6853618"/>
                  <a:gd name="T5" fmla="*/ 0 h 772159"/>
                  <a:gd name="T6" fmla="*/ 771779 w 6853618"/>
                  <a:gd name="T7" fmla="*/ 47435 h 772159"/>
                  <a:gd name="T8" fmla="*/ 771779 w 6853618"/>
                  <a:gd name="T9" fmla="*/ 47435 h 772159"/>
                  <a:gd name="T10" fmla="*/ 695389 w 6853618"/>
                  <a:gd name="T11" fmla="*/ 94869 h 772159"/>
                  <a:gd name="T12" fmla="*/ 292291 w 6853618"/>
                  <a:gd name="T13" fmla="*/ 94869 h 772159"/>
                  <a:gd name="T14" fmla="*/ 0 w 6853618"/>
                  <a:gd name="T15" fmla="*/ 387160 h 772159"/>
                  <a:gd name="T16" fmla="*/ 0 w 6853618"/>
                  <a:gd name="T17" fmla="*/ 387160 h 772159"/>
                  <a:gd name="T18" fmla="*/ 292291 w 6853618"/>
                  <a:gd name="T19" fmla="*/ 679450 h 772159"/>
                  <a:gd name="T20" fmla="*/ 697675 w 6853618"/>
                  <a:gd name="T21" fmla="*/ 679450 h 772159"/>
                  <a:gd name="T22" fmla="*/ 772351 w 6853618"/>
                  <a:gd name="T23" fmla="*/ 725805 h 772159"/>
                  <a:gd name="T24" fmla="*/ 772351 w 6853618"/>
                  <a:gd name="T25" fmla="*/ 725805 h 772159"/>
                  <a:gd name="T26" fmla="*/ 847027 w 6853618"/>
                  <a:gd name="T27" fmla="*/ 772160 h 772159"/>
                  <a:gd name="T28" fmla="*/ 6467539 w 6853618"/>
                  <a:gd name="T29" fmla="*/ 772160 h 772159"/>
                  <a:gd name="T30" fmla="*/ 6853174 w 6853618"/>
                  <a:gd name="T31" fmla="*/ 402781 h 772159"/>
                  <a:gd name="T32" fmla="*/ 6853619 w 6853618"/>
                  <a:gd name="T33" fmla="*/ 387223 h 772159"/>
                  <a:gd name="T34" fmla="*/ 6853619 w 6853618"/>
                  <a:gd name="T35" fmla="*/ 387223 h 772159"/>
                  <a:gd name="T36" fmla="*/ 6853619 w 6853618"/>
                  <a:gd name="T37" fmla="*/ 386715 h 772159"/>
                  <a:gd name="T38" fmla="*/ 6853556 w 6853618"/>
                  <a:gd name="T39" fmla="*/ 386080 h 772159"/>
                  <a:gd name="T40" fmla="*/ 6853556 w 6853618"/>
                  <a:gd name="T41" fmla="*/ 386080 h 7721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853618" h="772159">
                    <a:moveTo>
                      <a:pt x="6853556" y="386080"/>
                    </a:moveTo>
                    <a:cubicBezTo>
                      <a:pt x="6853556" y="172847"/>
                      <a:pt x="6680709" y="0"/>
                      <a:pt x="6467475" y="0"/>
                    </a:cubicBezTo>
                    <a:lnTo>
                      <a:pt x="848170" y="0"/>
                    </a:lnTo>
                    <a:cubicBezTo>
                      <a:pt x="815785" y="0"/>
                      <a:pt x="786194" y="18351"/>
                      <a:pt x="771779" y="47435"/>
                    </a:cubicBezTo>
                    <a:cubicBezTo>
                      <a:pt x="757428" y="76454"/>
                      <a:pt x="727774" y="94869"/>
                      <a:pt x="695389" y="94869"/>
                    </a:cubicBezTo>
                    <a:lnTo>
                      <a:pt x="292291" y="94869"/>
                    </a:lnTo>
                    <a:cubicBezTo>
                      <a:pt x="130874" y="94869"/>
                      <a:pt x="0" y="225743"/>
                      <a:pt x="0" y="387160"/>
                    </a:cubicBezTo>
                    <a:cubicBezTo>
                      <a:pt x="0" y="548577"/>
                      <a:pt x="130874" y="679450"/>
                      <a:pt x="292291" y="679450"/>
                    </a:cubicBezTo>
                    <a:lnTo>
                      <a:pt x="697675" y="679450"/>
                    </a:lnTo>
                    <a:cubicBezTo>
                      <a:pt x="729361" y="679450"/>
                      <a:pt x="758254" y="697421"/>
                      <a:pt x="772351" y="725805"/>
                    </a:cubicBezTo>
                    <a:cubicBezTo>
                      <a:pt x="786384" y="754190"/>
                      <a:pt x="815340" y="772160"/>
                      <a:pt x="847027" y="772160"/>
                    </a:cubicBezTo>
                    <a:lnTo>
                      <a:pt x="6467539" y="772160"/>
                    </a:lnTo>
                    <a:cubicBezTo>
                      <a:pt x="6675184" y="772160"/>
                      <a:pt x="6844411" y="608266"/>
                      <a:pt x="6853174" y="402781"/>
                    </a:cubicBezTo>
                    <a:cubicBezTo>
                      <a:pt x="6853428" y="397637"/>
                      <a:pt x="6853619" y="392430"/>
                      <a:pt x="6853619" y="387223"/>
                    </a:cubicBezTo>
                    <a:cubicBezTo>
                      <a:pt x="6853619" y="387032"/>
                      <a:pt x="6853619" y="386842"/>
                      <a:pt x="6853619" y="386715"/>
                    </a:cubicBezTo>
                    <a:cubicBezTo>
                      <a:pt x="6853556" y="386398"/>
                      <a:pt x="6853556" y="386271"/>
                      <a:pt x="6853556" y="386080"/>
                    </a:cubicBezTo>
                    <a:close/>
                  </a:path>
                </a:pathLst>
              </a:custGeom>
              <a:solidFill>
                <a:schemeClr val="bg1"/>
              </a:soli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17" name="Freeform: Shape 7">
                <a:extLst>
                  <a:ext uri="{FF2B5EF4-FFF2-40B4-BE49-F238E27FC236}">
                    <a16:creationId xmlns:a16="http://schemas.microsoft.com/office/drawing/2014/main" id="{3D4748A9-8507-01C8-10B6-041F44171206}"/>
                  </a:ext>
                </a:extLst>
              </p:cNvPr>
              <p:cNvSpPr>
                <a:spLocks/>
              </p:cNvSpPr>
              <p:nvPr/>
            </p:nvSpPr>
            <p:spPr bwMode="auto">
              <a:xfrm>
                <a:off x="1476881" y="1120203"/>
                <a:ext cx="2916686" cy="667638"/>
              </a:xfrm>
              <a:custGeom>
                <a:avLst/>
                <a:gdLst>
                  <a:gd name="T0" fmla="*/ 2577912 w 2916686"/>
                  <a:gd name="T1" fmla="*/ 0 h 667638"/>
                  <a:gd name="T2" fmla="*/ 333821 w 2916686"/>
                  <a:gd name="T3" fmla="*/ 0 h 667638"/>
                  <a:gd name="T4" fmla="*/ 97792 w 2916686"/>
                  <a:gd name="T5" fmla="*/ 97790 h 667638"/>
                  <a:gd name="T6" fmla="*/ 2 w 2916686"/>
                  <a:gd name="T7" fmla="*/ 335089 h 667638"/>
                  <a:gd name="T8" fmla="*/ 338774 w 2916686"/>
                  <a:gd name="T9" fmla="*/ 667639 h 667638"/>
                  <a:gd name="T10" fmla="*/ 2582865 w 2916686"/>
                  <a:gd name="T11" fmla="*/ 667639 h 667638"/>
                  <a:gd name="T12" fmla="*/ 2818894 w 2916686"/>
                  <a:gd name="T13" fmla="*/ 569849 h 667638"/>
                  <a:gd name="T14" fmla="*/ 2916684 w 2916686"/>
                  <a:gd name="T15" fmla="*/ 332549 h 667638"/>
                  <a:gd name="T16" fmla="*/ 2577912 w 2916686"/>
                  <a:gd name="T17" fmla="*/ 0 h 667638"/>
                  <a:gd name="T18" fmla="*/ 2788668 w 2916686"/>
                  <a:gd name="T19" fmla="*/ 539686 h 667638"/>
                  <a:gd name="T20" fmla="*/ 2582738 w 2916686"/>
                  <a:gd name="T21" fmla="*/ 624967 h 667638"/>
                  <a:gd name="T22" fmla="*/ 339029 w 2916686"/>
                  <a:gd name="T23" fmla="*/ 624967 h 667638"/>
                  <a:gd name="T24" fmla="*/ 42674 w 2916686"/>
                  <a:gd name="T25" fmla="*/ 331470 h 667638"/>
                  <a:gd name="T26" fmla="*/ 127954 w 2916686"/>
                  <a:gd name="T27" fmla="*/ 127825 h 667638"/>
                  <a:gd name="T28" fmla="*/ 333885 w 2916686"/>
                  <a:gd name="T29" fmla="*/ 42545 h 667638"/>
                  <a:gd name="T30" fmla="*/ 2577594 w 2916686"/>
                  <a:gd name="T31" fmla="*/ 42545 h 667638"/>
                  <a:gd name="T32" fmla="*/ 2873949 w 2916686"/>
                  <a:gd name="T33" fmla="*/ 335788 h 667638"/>
                  <a:gd name="T34" fmla="*/ 2788668 w 2916686"/>
                  <a:gd name="T35" fmla="*/ 539686 h 6676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916686" h="667638">
                    <a:moveTo>
                      <a:pt x="2577912" y="0"/>
                    </a:moveTo>
                    <a:lnTo>
                      <a:pt x="333821" y="0"/>
                    </a:lnTo>
                    <a:cubicBezTo>
                      <a:pt x="241620" y="0"/>
                      <a:pt x="158180" y="37338"/>
                      <a:pt x="97792" y="97790"/>
                    </a:cubicBezTo>
                    <a:cubicBezTo>
                      <a:pt x="37149" y="158432"/>
                      <a:pt x="-316" y="242379"/>
                      <a:pt x="2" y="335089"/>
                    </a:cubicBezTo>
                    <a:cubicBezTo>
                      <a:pt x="701" y="519748"/>
                      <a:pt x="154053" y="667639"/>
                      <a:pt x="338774" y="667639"/>
                    </a:cubicBezTo>
                    <a:lnTo>
                      <a:pt x="2582865" y="667639"/>
                    </a:lnTo>
                    <a:cubicBezTo>
                      <a:pt x="2675003" y="667639"/>
                      <a:pt x="2758506" y="630301"/>
                      <a:pt x="2818894" y="569849"/>
                    </a:cubicBezTo>
                    <a:cubicBezTo>
                      <a:pt x="2879537" y="509207"/>
                      <a:pt x="2917002" y="425260"/>
                      <a:pt x="2916684" y="332549"/>
                    </a:cubicBezTo>
                    <a:cubicBezTo>
                      <a:pt x="2915985" y="147828"/>
                      <a:pt x="2762570" y="0"/>
                      <a:pt x="2577912" y="0"/>
                    </a:cubicBezTo>
                    <a:close/>
                    <a:moveTo>
                      <a:pt x="2788668" y="539686"/>
                    </a:moveTo>
                    <a:cubicBezTo>
                      <a:pt x="2735963" y="592392"/>
                      <a:pt x="2663128" y="624967"/>
                      <a:pt x="2582738" y="624967"/>
                    </a:cubicBezTo>
                    <a:lnTo>
                      <a:pt x="339029" y="624967"/>
                    </a:lnTo>
                    <a:cubicBezTo>
                      <a:pt x="177611" y="624967"/>
                      <a:pt x="41467" y="492887"/>
                      <a:pt x="42674" y="331470"/>
                    </a:cubicBezTo>
                    <a:cubicBezTo>
                      <a:pt x="43245" y="251904"/>
                      <a:pt x="75757" y="180022"/>
                      <a:pt x="127954" y="127825"/>
                    </a:cubicBezTo>
                    <a:cubicBezTo>
                      <a:pt x="180659" y="75121"/>
                      <a:pt x="253430" y="42545"/>
                      <a:pt x="333885" y="42545"/>
                    </a:cubicBezTo>
                    <a:lnTo>
                      <a:pt x="2577594" y="42545"/>
                    </a:lnTo>
                    <a:cubicBezTo>
                      <a:pt x="2738884" y="42545"/>
                      <a:pt x="2875091" y="174498"/>
                      <a:pt x="2873949" y="335788"/>
                    </a:cubicBezTo>
                    <a:cubicBezTo>
                      <a:pt x="2873441" y="415354"/>
                      <a:pt x="2840928" y="487426"/>
                      <a:pt x="2788668" y="539686"/>
                    </a:cubicBezTo>
                    <a:close/>
                  </a:path>
                </a:pathLst>
              </a:custGeom>
              <a:gradFill rotWithShape="0">
                <a:gsLst>
                  <a:gs pos="0">
                    <a:srgbClr val="FD9605"/>
                  </a:gs>
                  <a:gs pos="100000">
                    <a:srgbClr val="F8EA00"/>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18" name="Freeform: Shape 8">
                <a:extLst>
                  <a:ext uri="{FF2B5EF4-FFF2-40B4-BE49-F238E27FC236}">
                    <a16:creationId xmlns:a16="http://schemas.microsoft.com/office/drawing/2014/main" id="{8263E6F1-DCCB-EA9A-6B7A-FF57DC5782FD}"/>
                  </a:ext>
                </a:extLst>
              </p:cNvPr>
              <p:cNvSpPr>
                <a:spLocks/>
              </p:cNvSpPr>
              <p:nvPr/>
            </p:nvSpPr>
            <p:spPr bwMode="auto">
              <a:xfrm>
                <a:off x="3725989" y="1120203"/>
                <a:ext cx="667512" cy="667511"/>
              </a:xfrm>
              <a:custGeom>
                <a:avLst/>
                <a:gdLst>
                  <a:gd name="T0" fmla="*/ 667512 w 667512"/>
                  <a:gd name="T1" fmla="*/ 333756 h 667511"/>
                  <a:gd name="T2" fmla="*/ 333756 w 667512"/>
                  <a:gd name="T3" fmla="*/ 667512 h 667511"/>
                  <a:gd name="T4" fmla="*/ 0 w 667512"/>
                  <a:gd name="T5" fmla="*/ 333756 h 667511"/>
                  <a:gd name="T6" fmla="*/ 333756 w 667512"/>
                  <a:gd name="T7" fmla="*/ 0 h 667511"/>
                  <a:gd name="T8" fmla="*/ 667512 w 667512"/>
                  <a:gd name="T9" fmla="*/ 333756 h 6675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7512" h="667511">
                    <a:moveTo>
                      <a:pt x="667512" y="333756"/>
                    </a:moveTo>
                    <a:cubicBezTo>
                      <a:pt x="667512" y="518084"/>
                      <a:pt x="518084" y="667512"/>
                      <a:pt x="333756" y="667512"/>
                    </a:cubicBezTo>
                    <a:cubicBezTo>
                      <a:pt x="149428" y="667512"/>
                      <a:pt x="0" y="518084"/>
                      <a:pt x="0" y="333756"/>
                    </a:cubicBezTo>
                    <a:cubicBezTo>
                      <a:pt x="0" y="149428"/>
                      <a:pt x="149428" y="0"/>
                      <a:pt x="333756" y="0"/>
                    </a:cubicBezTo>
                    <a:cubicBezTo>
                      <a:pt x="518084" y="0"/>
                      <a:pt x="667512" y="149428"/>
                      <a:pt x="667512" y="333756"/>
                    </a:cubicBezTo>
                    <a:close/>
                  </a:path>
                </a:pathLst>
              </a:custGeom>
              <a:gradFill rotWithShape="0">
                <a:gsLst>
                  <a:gs pos="0">
                    <a:srgbClr val="FD9605"/>
                  </a:gs>
                  <a:gs pos="100000">
                    <a:srgbClr val="F8EA00"/>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19" name="Freeform: Shape 9">
                <a:extLst>
                  <a:ext uri="{FF2B5EF4-FFF2-40B4-BE49-F238E27FC236}">
                    <a16:creationId xmlns:a16="http://schemas.microsoft.com/office/drawing/2014/main" id="{E1FFBB9B-F02E-79D2-FAA7-0A91B9B7E975}"/>
                  </a:ext>
                </a:extLst>
              </p:cNvPr>
              <p:cNvSpPr>
                <a:spLocks/>
              </p:cNvSpPr>
              <p:nvPr/>
            </p:nvSpPr>
            <p:spPr bwMode="auto">
              <a:xfrm>
                <a:off x="3768534" y="1162748"/>
                <a:ext cx="582422" cy="582421"/>
              </a:xfrm>
              <a:custGeom>
                <a:avLst/>
                <a:gdLst>
                  <a:gd name="T0" fmla="*/ 582422 w 582422"/>
                  <a:gd name="T1" fmla="*/ 291211 h 582421"/>
                  <a:gd name="T2" fmla="*/ 291211 w 582422"/>
                  <a:gd name="T3" fmla="*/ 582422 h 582421"/>
                  <a:gd name="T4" fmla="*/ 0 w 582422"/>
                  <a:gd name="T5" fmla="*/ 291211 h 582421"/>
                  <a:gd name="T6" fmla="*/ 291211 w 582422"/>
                  <a:gd name="T7" fmla="*/ 0 h 582421"/>
                  <a:gd name="T8" fmla="*/ 582422 w 582422"/>
                  <a:gd name="T9" fmla="*/ 291211 h 582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2422" h="582421">
                    <a:moveTo>
                      <a:pt x="582422" y="291211"/>
                    </a:moveTo>
                    <a:cubicBezTo>
                      <a:pt x="582422" y="452042"/>
                      <a:pt x="452042" y="582422"/>
                      <a:pt x="291211" y="582422"/>
                    </a:cubicBezTo>
                    <a:cubicBezTo>
                      <a:pt x="130380" y="582422"/>
                      <a:pt x="0" y="452042"/>
                      <a:pt x="0" y="291211"/>
                    </a:cubicBezTo>
                    <a:cubicBezTo>
                      <a:pt x="0" y="130380"/>
                      <a:pt x="130380" y="0"/>
                      <a:pt x="291211" y="0"/>
                    </a:cubicBezTo>
                    <a:cubicBezTo>
                      <a:pt x="452042" y="0"/>
                      <a:pt x="582422" y="130380"/>
                      <a:pt x="582422" y="291211"/>
                    </a:cubicBezTo>
                    <a:close/>
                  </a:path>
                </a:pathLst>
              </a:custGeom>
              <a:gradFill rotWithShape="0">
                <a:gsLst>
                  <a:gs pos="0">
                    <a:srgbClr val="F8EA00"/>
                  </a:gs>
                  <a:gs pos="100000">
                    <a:srgbClr val="FD9605"/>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20" name="Freeform: Shape 10">
                <a:extLst>
                  <a:ext uri="{FF2B5EF4-FFF2-40B4-BE49-F238E27FC236}">
                    <a16:creationId xmlns:a16="http://schemas.microsoft.com/office/drawing/2014/main" id="{FA312FC0-1E6C-304C-D6E3-45CBD8A780C4}"/>
                  </a:ext>
                </a:extLst>
              </p:cNvPr>
              <p:cNvSpPr>
                <a:spLocks/>
              </p:cNvSpPr>
              <p:nvPr/>
            </p:nvSpPr>
            <p:spPr bwMode="auto">
              <a:xfrm>
                <a:off x="10142981" y="1011745"/>
                <a:ext cx="572119" cy="884427"/>
              </a:xfrm>
              <a:custGeom>
                <a:avLst/>
                <a:gdLst>
                  <a:gd name="T0" fmla="*/ 565786 w 572119"/>
                  <a:gd name="T1" fmla="*/ 426783 h 884427"/>
                  <a:gd name="T2" fmla="*/ 514477 w 572119"/>
                  <a:gd name="T3" fmla="*/ 375476 h 884427"/>
                  <a:gd name="T4" fmla="*/ 500635 w 572119"/>
                  <a:gd name="T5" fmla="*/ 369189 h 884427"/>
                  <a:gd name="T6" fmla="*/ 58992 w 572119"/>
                  <a:gd name="T7" fmla="*/ 0 h 884427"/>
                  <a:gd name="T8" fmla="*/ 28131 w 572119"/>
                  <a:gd name="T9" fmla="*/ 0 h 884427"/>
                  <a:gd name="T10" fmla="*/ 0 w 572119"/>
                  <a:gd name="T11" fmla="*/ 28130 h 884427"/>
                  <a:gd name="T12" fmla="*/ 8255 w 572119"/>
                  <a:gd name="T13" fmla="*/ 48069 h 884427"/>
                  <a:gd name="T14" fmla="*/ 28194 w 572119"/>
                  <a:gd name="T15" fmla="*/ 56388 h 884427"/>
                  <a:gd name="T16" fmla="*/ 59627 w 572119"/>
                  <a:gd name="T17" fmla="*/ 56388 h 884427"/>
                  <a:gd name="T18" fmla="*/ 448818 w 572119"/>
                  <a:gd name="T19" fmla="*/ 410146 h 884427"/>
                  <a:gd name="T20" fmla="*/ 449898 w 572119"/>
                  <a:gd name="T21" fmla="*/ 427038 h 884427"/>
                  <a:gd name="T22" fmla="*/ 448882 w 572119"/>
                  <a:gd name="T23" fmla="*/ 474345 h 884427"/>
                  <a:gd name="T24" fmla="*/ 337186 w 572119"/>
                  <a:gd name="T25" fmla="*/ 715010 h 884427"/>
                  <a:gd name="T26" fmla="*/ 64326 w 572119"/>
                  <a:gd name="T27" fmla="*/ 828040 h 884427"/>
                  <a:gd name="T28" fmla="*/ 29337 w 572119"/>
                  <a:gd name="T29" fmla="*/ 828040 h 884427"/>
                  <a:gd name="T30" fmla="*/ 572 w 572119"/>
                  <a:gd name="T31" fmla="*/ 850583 h 884427"/>
                  <a:gd name="T32" fmla="*/ 8255 w 572119"/>
                  <a:gd name="T33" fmla="*/ 876173 h 884427"/>
                  <a:gd name="T34" fmla="*/ 28194 w 572119"/>
                  <a:gd name="T35" fmla="*/ 884428 h 884427"/>
                  <a:gd name="T36" fmla="*/ 64580 w 572119"/>
                  <a:gd name="T37" fmla="*/ 884428 h 884427"/>
                  <a:gd name="T38" fmla="*/ 377190 w 572119"/>
                  <a:gd name="T39" fmla="*/ 754952 h 884427"/>
                  <a:gd name="T40" fmla="*/ 500762 w 572119"/>
                  <a:gd name="T41" fmla="*/ 515239 h 884427"/>
                  <a:gd name="T42" fmla="*/ 514477 w 572119"/>
                  <a:gd name="T43" fmla="*/ 508952 h 884427"/>
                  <a:gd name="T44" fmla="*/ 565786 w 572119"/>
                  <a:gd name="T45" fmla="*/ 457708 h 884427"/>
                  <a:gd name="T46" fmla="*/ 565786 w 572119"/>
                  <a:gd name="T47" fmla="*/ 426783 h 88442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72119" h="884427">
                    <a:moveTo>
                      <a:pt x="565786" y="426783"/>
                    </a:moveTo>
                    <a:lnTo>
                      <a:pt x="514477" y="375476"/>
                    </a:lnTo>
                    <a:cubicBezTo>
                      <a:pt x="510667" y="371666"/>
                      <a:pt x="505651" y="369570"/>
                      <a:pt x="500635" y="369189"/>
                    </a:cubicBezTo>
                    <a:cubicBezTo>
                      <a:pt x="465328" y="158115"/>
                      <a:pt x="278574" y="0"/>
                      <a:pt x="58992" y="0"/>
                    </a:cubicBezTo>
                    <a:lnTo>
                      <a:pt x="28131" y="0"/>
                    </a:lnTo>
                    <a:cubicBezTo>
                      <a:pt x="12510" y="0"/>
                      <a:pt x="0" y="12637"/>
                      <a:pt x="0" y="28130"/>
                    </a:cubicBezTo>
                    <a:cubicBezTo>
                      <a:pt x="0" y="35941"/>
                      <a:pt x="3112" y="42990"/>
                      <a:pt x="8255" y="48069"/>
                    </a:cubicBezTo>
                    <a:cubicBezTo>
                      <a:pt x="13336" y="53213"/>
                      <a:pt x="20384" y="56388"/>
                      <a:pt x="28194" y="56388"/>
                    </a:cubicBezTo>
                    <a:lnTo>
                      <a:pt x="59627" y="56388"/>
                    </a:lnTo>
                    <a:cubicBezTo>
                      <a:pt x="261938" y="56388"/>
                      <a:pt x="432499" y="210439"/>
                      <a:pt x="448818" y="410146"/>
                    </a:cubicBezTo>
                    <a:cubicBezTo>
                      <a:pt x="449326" y="415735"/>
                      <a:pt x="449644" y="421322"/>
                      <a:pt x="449898" y="427038"/>
                    </a:cubicBezTo>
                    <a:cubicBezTo>
                      <a:pt x="450469" y="443040"/>
                      <a:pt x="450152" y="458851"/>
                      <a:pt x="448882" y="474345"/>
                    </a:cubicBezTo>
                    <a:cubicBezTo>
                      <a:pt x="441072" y="568071"/>
                      <a:pt x="399860" y="652336"/>
                      <a:pt x="337186" y="715010"/>
                    </a:cubicBezTo>
                    <a:cubicBezTo>
                      <a:pt x="267336" y="784860"/>
                      <a:pt x="170879" y="828040"/>
                      <a:pt x="64326" y="828040"/>
                    </a:cubicBezTo>
                    <a:lnTo>
                      <a:pt x="29337" y="828040"/>
                    </a:lnTo>
                    <a:cubicBezTo>
                      <a:pt x="15685" y="828040"/>
                      <a:pt x="3239" y="837247"/>
                      <a:pt x="572" y="850583"/>
                    </a:cubicBezTo>
                    <a:cubicBezTo>
                      <a:pt x="-1397" y="860425"/>
                      <a:pt x="1905" y="869887"/>
                      <a:pt x="8255" y="876173"/>
                    </a:cubicBezTo>
                    <a:cubicBezTo>
                      <a:pt x="13336" y="881253"/>
                      <a:pt x="20384" y="884428"/>
                      <a:pt x="28194" y="884428"/>
                    </a:cubicBezTo>
                    <a:lnTo>
                      <a:pt x="64580" y="884428"/>
                    </a:lnTo>
                    <a:cubicBezTo>
                      <a:pt x="186690" y="884428"/>
                      <a:pt x="297244" y="834898"/>
                      <a:pt x="377190" y="754952"/>
                    </a:cubicBezTo>
                    <a:cubicBezTo>
                      <a:pt x="440944" y="691197"/>
                      <a:pt x="485331" y="608076"/>
                      <a:pt x="500762" y="515239"/>
                    </a:cubicBezTo>
                    <a:cubicBezTo>
                      <a:pt x="505778" y="514921"/>
                      <a:pt x="510667" y="512763"/>
                      <a:pt x="514477" y="508952"/>
                    </a:cubicBezTo>
                    <a:lnTo>
                      <a:pt x="565786" y="457708"/>
                    </a:lnTo>
                    <a:cubicBezTo>
                      <a:pt x="574231" y="449135"/>
                      <a:pt x="574231" y="435229"/>
                      <a:pt x="565786" y="426783"/>
                    </a:cubicBezTo>
                    <a:close/>
                  </a:path>
                </a:pathLst>
              </a:custGeom>
              <a:gradFill rotWithShape="0">
                <a:gsLst>
                  <a:gs pos="0">
                    <a:srgbClr val="F8EA00"/>
                  </a:gs>
                  <a:gs pos="100000">
                    <a:srgbClr val="FD9605"/>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grpSp>
        <p:sp>
          <p:nvSpPr>
            <p:cNvPr id="13" name="TextBox 36">
              <a:extLst>
                <a:ext uri="{FF2B5EF4-FFF2-40B4-BE49-F238E27FC236}">
                  <a16:creationId xmlns:a16="http://schemas.microsoft.com/office/drawing/2014/main" id="{F69FD11B-CD67-C547-B89C-7F8121FEB799}"/>
                </a:ext>
              </a:extLst>
            </p:cNvPr>
            <p:cNvSpPr txBox="1">
              <a:spLocks noChangeArrowheads="1"/>
            </p:cNvSpPr>
            <p:nvPr/>
          </p:nvSpPr>
          <p:spPr bwMode="auto">
            <a:xfrm>
              <a:off x="4680155" y="1398411"/>
              <a:ext cx="54632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marL="171450" indent="-171450" eaLnBrk="1" hangingPunct="1">
                <a:buFont typeface="Arial" panose="020B0604020202020204" pitchFamily="34" charset="0"/>
                <a:buChar char="•"/>
              </a:pPr>
              <a:r>
                <a:rPr lang="en-US" altLang="en-US" sz="1400">
                  <a:solidFill>
                    <a:srgbClr val="090812"/>
                  </a:solidFill>
                  <a:latin typeface="Source Sans Pro" panose="020B0503030403020204" pitchFamily="34" charset="0"/>
                </a:rPr>
                <a:t>The customer (business owner) will use </a:t>
              </a:r>
              <a:r>
                <a:rPr lang="en-US" altLang="en-US" sz="1400" b="1">
                  <a:solidFill>
                    <a:srgbClr val="090812"/>
                  </a:solidFill>
                  <a:latin typeface="Source Sans Pro" panose="020B0503030403020204" pitchFamily="34" charset="0"/>
                </a:rPr>
                <a:t>existing credentials</a:t>
              </a:r>
              <a:r>
                <a:rPr lang="en-US" altLang="en-US" sz="1400">
                  <a:solidFill>
                    <a:srgbClr val="090812"/>
                  </a:solidFill>
                  <a:latin typeface="Source Sans Pro" panose="020B0503030403020204" pitchFamily="34" charset="0"/>
                </a:rPr>
                <a:t> for their business account to log into online banking.</a:t>
              </a:r>
              <a:endParaRPr lang="id-ID" altLang="en-US" sz="1400">
                <a:solidFill>
                  <a:srgbClr val="090812"/>
                </a:solidFill>
                <a:latin typeface="Source Sans Pro" panose="020B0503030403020204" pitchFamily="34" charset="0"/>
              </a:endParaRPr>
            </a:p>
          </p:txBody>
        </p:sp>
        <p:sp>
          <p:nvSpPr>
            <p:cNvPr id="14" name="TextBox 37">
              <a:extLst>
                <a:ext uri="{FF2B5EF4-FFF2-40B4-BE49-F238E27FC236}">
                  <a16:creationId xmlns:a16="http://schemas.microsoft.com/office/drawing/2014/main" id="{40E9F78E-BDFF-83AB-294F-80A1E10A22F2}"/>
                </a:ext>
              </a:extLst>
            </p:cNvPr>
            <p:cNvSpPr txBox="1">
              <a:spLocks noChangeArrowheads="1"/>
            </p:cNvSpPr>
            <p:nvPr/>
          </p:nvSpPr>
          <p:spPr bwMode="auto">
            <a:xfrm>
              <a:off x="1936874" y="1429189"/>
              <a:ext cx="16209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algn="ctr" eaLnBrk="1" hangingPunct="1"/>
              <a:r>
                <a:rPr lang="en-US" altLang="en-US" sz="1200">
                  <a:solidFill>
                    <a:schemeClr val="bg1"/>
                  </a:solidFill>
                  <a:latin typeface="+mj-lt"/>
                </a:rPr>
                <a:t>LOG INTO </a:t>
              </a:r>
            </a:p>
            <a:p>
              <a:pPr algn="ctr" eaLnBrk="1" hangingPunct="1"/>
              <a:r>
                <a:rPr lang="en-US" altLang="en-US" sz="1200">
                  <a:solidFill>
                    <a:schemeClr val="bg1"/>
                  </a:solidFill>
                  <a:latin typeface="+mj-lt"/>
                </a:rPr>
                <a:t>ONLINE BANKING</a:t>
              </a:r>
              <a:endParaRPr lang="id-ID" altLang="en-US" sz="1200">
                <a:solidFill>
                  <a:schemeClr val="bg1"/>
                </a:solidFill>
                <a:latin typeface="+mj-lt"/>
              </a:endParaRPr>
            </a:p>
          </p:txBody>
        </p:sp>
        <p:sp>
          <p:nvSpPr>
            <p:cNvPr id="15" name="Text 10">
              <a:extLst>
                <a:ext uri="{FF2B5EF4-FFF2-40B4-BE49-F238E27FC236}">
                  <a16:creationId xmlns:a16="http://schemas.microsoft.com/office/drawing/2014/main" id="{28ABE9AF-DEBB-F647-80B5-B7347058B1E6}"/>
                </a:ext>
              </a:extLst>
            </p:cNvPr>
            <p:cNvSpPr txBox="1">
              <a:spLocks/>
            </p:cNvSpPr>
            <p:nvPr/>
          </p:nvSpPr>
          <p:spPr>
            <a:xfrm>
              <a:off x="3768216" y="1368623"/>
              <a:ext cx="582487" cy="582543"/>
            </a:xfrm>
            <a:prstGeom prst="rect">
              <a:avLst/>
            </a:prstGeom>
          </p:spPr>
          <p:txBody>
            <a:bodyPr anchor="ct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ru-RU" sz="3600">
                  <a:latin typeface="+mj-lt"/>
                </a:rPr>
                <a:t>1</a:t>
              </a:r>
            </a:p>
          </p:txBody>
        </p:sp>
      </p:grpSp>
      <p:sp>
        <p:nvSpPr>
          <p:cNvPr id="51" name="Title">
            <a:extLst>
              <a:ext uri="{FF2B5EF4-FFF2-40B4-BE49-F238E27FC236}">
                <a16:creationId xmlns:a16="http://schemas.microsoft.com/office/drawing/2014/main" id="{672997A6-74D9-B423-456C-9C5A66A15CBB}"/>
              </a:ext>
            </a:extLst>
          </p:cNvPr>
          <p:cNvSpPr txBox="1">
            <a:spLocks/>
          </p:cNvSpPr>
          <p:nvPr/>
        </p:nvSpPr>
        <p:spPr>
          <a:xfrm>
            <a:off x="-6021119" y="7665959"/>
            <a:ext cx="9440545" cy="667657"/>
          </a:xfrm>
          <a:prstGeom prst="rect">
            <a:avLst/>
          </a:prstGeom>
        </p:spPr>
        <p:txBody>
          <a:bodyPr anchor="ctr"/>
          <a:lstStyle>
            <a:lvl1pPr algn="l" defTabSz="914377" rtl="0" eaLnBrk="1" latinLnBrk="0" hangingPunct="1">
              <a:lnSpc>
                <a:spcPct val="90000"/>
              </a:lnSpc>
              <a:spcBef>
                <a:spcPct val="0"/>
              </a:spcBef>
              <a:buNone/>
              <a:defRPr sz="3200" b="1" i="0" kern="1200">
                <a:solidFill>
                  <a:schemeClr val="bg1"/>
                </a:solidFill>
                <a:latin typeface="+mj-lt"/>
                <a:ea typeface="+mj-ea"/>
                <a:cs typeface="+mj-cs"/>
              </a:defRPr>
            </a:lvl1pPr>
          </a:lstStyle>
          <a:p>
            <a:r>
              <a:rPr lang="en-US"/>
              <a:t>Setup: Enrollment</a:t>
            </a:r>
            <a:endParaRPr lang="ru-RU"/>
          </a:p>
        </p:txBody>
      </p:sp>
    </p:spTree>
    <p:custDataLst>
      <p:tags r:id="rId1"/>
    </p:custDataLst>
    <p:extLst>
      <p:ext uri="{BB962C8B-B14F-4D97-AF65-F5344CB8AC3E}">
        <p14:creationId xmlns:p14="http://schemas.microsoft.com/office/powerpoint/2010/main" val="2050868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5"/>
                                        </p:tgtEl>
                                        <p:attrNameLst>
                                          <p:attrName>style.visibility</p:attrName>
                                        </p:attrNameLst>
                                      </p:cBhvr>
                                      <p:to>
                                        <p:strVal val="visible"/>
                                      </p:to>
                                    </p:set>
                                    <p:anim calcmode="lin" valueType="num">
                                      <p:cBhvr additive="base">
                                        <p:cTn id="7" dur="500" fill="hold"/>
                                        <p:tgtEl>
                                          <p:spTgt spid="255"/>
                                        </p:tgtEl>
                                        <p:attrNameLst>
                                          <p:attrName>ppt_x</p:attrName>
                                        </p:attrNameLst>
                                      </p:cBhvr>
                                      <p:tavLst>
                                        <p:tav tm="0">
                                          <p:val>
                                            <p:strVal val="#ppt_x"/>
                                          </p:val>
                                        </p:tav>
                                        <p:tav tm="100000">
                                          <p:val>
                                            <p:strVal val="#ppt_x"/>
                                          </p:val>
                                        </p:tav>
                                      </p:tavLst>
                                    </p:anim>
                                    <p:anim calcmode="lin" valueType="num">
                                      <p:cBhvr additive="base">
                                        <p:cTn id="8" dur="500" fill="hold"/>
                                        <p:tgtEl>
                                          <p:spTgt spid="25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1"/>
                                        </p:tgtEl>
                                        <p:attrNameLst>
                                          <p:attrName>style.visibility</p:attrName>
                                        </p:attrNameLst>
                                      </p:cBhvr>
                                      <p:to>
                                        <p:strVal val="visible"/>
                                      </p:to>
                                    </p:set>
                                    <p:anim calcmode="lin" valueType="num">
                                      <p:cBhvr additive="base">
                                        <p:cTn id="15" dur="500" fill="hold"/>
                                        <p:tgtEl>
                                          <p:spTgt spid="71"/>
                                        </p:tgtEl>
                                        <p:attrNameLst>
                                          <p:attrName>ppt_x</p:attrName>
                                        </p:attrNameLst>
                                      </p:cBhvr>
                                      <p:tavLst>
                                        <p:tav tm="0">
                                          <p:val>
                                            <p:strVal val="#ppt_x"/>
                                          </p:val>
                                        </p:tav>
                                        <p:tav tm="100000">
                                          <p:val>
                                            <p:strVal val="#ppt_x"/>
                                          </p:val>
                                        </p:tav>
                                      </p:tavLst>
                                    </p:anim>
                                    <p:anim calcmode="lin" valueType="num">
                                      <p:cBhvr additive="base">
                                        <p:cTn id="16" dur="500" fill="hold"/>
                                        <p:tgtEl>
                                          <p:spTgt spid="7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44"/>
                                        </p:tgtEl>
                                        <p:attrNameLst>
                                          <p:attrName>style.visibility</p:attrName>
                                        </p:attrNameLst>
                                      </p:cBhvr>
                                      <p:to>
                                        <p:strVal val="visible"/>
                                      </p:to>
                                    </p:set>
                                    <p:anim calcmode="lin" valueType="num">
                                      <p:cBhvr additive="base">
                                        <p:cTn id="19" dur="500" fill="hold"/>
                                        <p:tgtEl>
                                          <p:spTgt spid="244"/>
                                        </p:tgtEl>
                                        <p:attrNameLst>
                                          <p:attrName>ppt_x</p:attrName>
                                        </p:attrNameLst>
                                      </p:cBhvr>
                                      <p:tavLst>
                                        <p:tav tm="0">
                                          <p:val>
                                            <p:strVal val="#ppt_x"/>
                                          </p:val>
                                        </p:tav>
                                        <p:tav tm="100000">
                                          <p:val>
                                            <p:strVal val="#ppt_x"/>
                                          </p:val>
                                        </p:tav>
                                      </p:tavLst>
                                    </p:anim>
                                    <p:anim calcmode="lin" valueType="num">
                                      <p:cBhvr additive="base">
                                        <p:cTn id="20" dur="500" fill="hold"/>
                                        <p:tgtEl>
                                          <p:spTgt spid="24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54"/>
                                        </p:tgtEl>
                                        <p:attrNameLst>
                                          <p:attrName>style.visibility</p:attrName>
                                        </p:attrNameLst>
                                      </p:cBhvr>
                                      <p:to>
                                        <p:strVal val="visible"/>
                                      </p:to>
                                    </p:set>
                                    <p:anim calcmode="lin" valueType="num">
                                      <p:cBhvr additive="base">
                                        <p:cTn id="23" dur="500" fill="hold"/>
                                        <p:tgtEl>
                                          <p:spTgt spid="454"/>
                                        </p:tgtEl>
                                        <p:attrNameLst>
                                          <p:attrName>ppt_x</p:attrName>
                                        </p:attrNameLst>
                                      </p:cBhvr>
                                      <p:tavLst>
                                        <p:tav tm="0">
                                          <p:val>
                                            <p:strVal val="#ppt_x"/>
                                          </p:val>
                                        </p:tav>
                                        <p:tav tm="100000">
                                          <p:val>
                                            <p:strVal val="#ppt_x"/>
                                          </p:val>
                                        </p:tav>
                                      </p:tavLst>
                                    </p:anim>
                                    <p:anim calcmode="lin" valueType="num">
                                      <p:cBhvr additive="base">
                                        <p:cTn id="24" dur="500" fill="hold"/>
                                        <p:tgtEl>
                                          <p:spTgt spid="45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32"/>
                                        </p:tgtEl>
                                        <p:attrNameLst>
                                          <p:attrName>style.visibility</p:attrName>
                                        </p:attrNameLst>
                                      </p:cBhvr>
                                      <p:to>
                                        <p:strVal val="visible"/>
                                      </p:to>
                                    </p:set>
                                    <p:anim calcmode="lin" valueType="num">
                                      <p:cBhvr additive="base">
                                        <p:cTn id="35" dur="500" fill="hold"/>
                                        <p:tgtEl>
                                          <p:spTgt spid="232"/>
                                        </p:tgtEl>
                                        <p:attrNameLst>
                                          <p:attrName>ppt_x</p:attrName>
                                        </p:attrNameLst>
                                      </p:cBhvr>
                                      <p:tavLst>
                                        <p:tav tm="0">
                                          <p:val>
                                            <p:strVal val="#ppt_x"/>
                                          </p:val>
                                        </p:tav>
                                        <p:tav tm="100000">
                                          <p:val>
                                            <p:strVal val="#ppt_x"/>
                                          </p:val>
                                        </p:tav>
                                      </p:tavLst>
                                    </p:anim>
                                    <p:anim calcmode="lin" valueType="num">
                                      <p:cBhvr additive="base">
                                        <p:cTn id="36" dur="500" fill="hold"/>
                                        <p:tgtEl>
                                          <p:spTgt spid="23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70"/>
                                        </p:tgtEl>
                                        <p:attrNameLst>
                                          <p:attrName>style.visibility</p:attrName>
                                        </p:attrNameLst>
                                      </p:cBhvr>
                                      <p:to>
                                        <p:strVal val="visible"/>
                                      </p:to>
                                    </p:set>
                                    <p:anim calcmode="lin" valueType="num">
                                      <p:cBhvr additive="base">
                                        <p:cTn id="39" dur="500" fill="hold"/>
                                        <p:tgtEl>
                                          <p:spTgt spid="470"/>
                                        </p:tgtEl>
                                        <p:attrNameLst>
                                          <p:attrName>ppt_x</p:attrName>
                                        </p:attrNameLst>
                                      </p:cBhvr>
                                      <p:tavLst>
                                        <p:tav tm="0">
                                          <p:val>
                                            <p:strVal val="#ppt_x"/>
                                          </p:val>
                                        </p:tav>
                                        <p:tav tm="100000">
                                          <p:val>
                                            <p:strVal val="#ppt_x"/>
                                          </p:val>
                                        </p:tav>
                                      </p:tavLst>
                                    </p:anim>
                                    <p:anim calcmode="lin" valueType="num">
                                      <p:cBhvr additive="base">
                                        <p:cTn id="40" dur="500" fill="hold"/>
                                        <p:tgtEl>
                                          <p:spTgt spid="470"/>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453"/>
                                        </p:tgtEl>
                                        <p:attrNameLst>
                                          <p:attrName>style.visibility</p:attrName>
                                        </p:attrNameLst>
                                      </p:cBhvr>
                                      <p:to>
                                        <p:strVal val="visible"/>
                                      </p:to>
                                    </p:set>
                                    <p:anim calcmode="lin" valueType="num">
                                      <p:cBhvr additive="base">
                                        <p:cTn id="45" dur="500" fill="hold"/>
                                        <p:tgtEl>
                                          <p:spTgt spid="453"/>
                                        </p:tgtEl>
                                        <p:attrNameLst>
                                          <p:attrName>ppt_x</p:attrName>
                                        </p:attrNameLst>
                                      </p:cBhvr>
                                      <p:tavLst>
                                        <p:tav tm="0">
                                          <p:val>
                                            <p:strVal val="#ppt_x"/>
                                          </p:val>
                                        </p:tav>
                                        <p:tav tm="100000">
                                          <p:val>
                                            <p:strVal val="#ppt_x"/>
                                          </p:val>
                                        </p:tav>
                                      </p:tavLst>
                                    </p:anim>
                                    <p:anim calcmode="lin" valueType="num">
                                      <p:cBhvr additive="base">
                                        <p:cTn id="46" dur="500" fill="hold"/>
                                        <p:tgtEl>
                                          <p:spTgt spid="453"/>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455"/>
                                        </p:tgtEl>
                                        <p:attrNameLst>
                                          <p:attrName>style.visibility</p:attrName>
                                        </p:attrNameLst>
                                      </p:cBhvr>
                                      <p:to>
                                        <p:strVal val="visible"/>
                                      </p:to>
                                    </p:set>
                                    <p:anim calcmode="lin" valueType="num">
                                      <p:cBhvr additive="base">
                                        <p:cTn id="51" dur="500" fill="hold"/>
                                        <p:tgtEl>
                                          <p:spTgt spid="455"/>
                                        </p:tgtEl>
                                        <p:attrNameLst>
                                          <p:attrName>ppt_x</p:attrName>
                                        </p:attrNameLst>
                                      </p:cBhvr>
                                      <p:tavLst>
                                        <p:tav tm="0">
                                          <p:val>
                                            <p:strVal val="#ppt_x"/>
                                          </p:val>
                                        </p:tav>
                                        <p:tav tm="100000">
                                          <p:val>
                                            <p:strVal val="#ppt_x"/>
                                          </p:val>
                                        </p:tav>
                                      </p:tavLst>
                                    </p:anim>
                                    <p:anim calcmode="lin" valueType="num">
                                      <p:cBhvr additive="base">
                                        <p:cTn id="52" dur="500" fill="hold"/>
                                        <p:tgtEl>
                                          <p:spTgt spid="45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69"/>
                                        </p:tgtEl>
                                        <p:attrNameLst>
                                          <p:attrName>style.visibility</p:attrName>
                                        </p:attrNameLst>
                                      </p:cBhvr>
                                      <p:to>
                                        <p:strVal val="visible"/>
                                      </p:to>
                                    </p:set>
                                    <p:anim calcmode="lin" valueType="num">
                                      <p:cBhvr additive="base">
                                        <p:cTn id="55" dur="500" fill="hold"/>
                                        <p:tgtEl>
                                          <p:spTgt spid="469"/>
                                        </p:tgtEl>
                                        <p:attrNameLst>
                                          <p:attrName>ppt_x</p:attrName>
                                        </p:attrNameLst>
                                      </p:cBhvr>
                                      <p:tavLst>
                                        <p:tav tm="0">
                                          <p:val>
                                            <p:strVal val="#ppt_x"/>
                                          </p:val>
                                        </p:tav>
                                        <p:tav tm="100000">
                                          <p:val>
                                            <p:strVal val="#ppt_x"/>
                                          </p:val>
                                        </p:tav>
                                      </p:tavLst>
                                    </p:anim>
                                    <p:anim calcmode="lin" valueType="num">
                                      <p:cBhvr additive="base">
                                        <p:cTn id="56" dur="500" fill="hold"/>
                                        <p:tgtEl>
                                          <p:spTgt spid="46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48"/>
                                        </p:tgtEl>
                                        <p:attrNameLst>
                                          <p:attrName>style.visibility</p:attrName>
                                        </p:attrNameLst>
                                      </p:cBhvr>
                                      <p:to>
                                        <p:strVal val="visible"/>
                                      </p:to>
                                    </p:set>
                                    <p:anim calcmode="lin" valueType="num">
                                      <p:cBhvr additive="base">
                                        <p:cTn id="61" dur="500" fill="hold"/>
                                        <p:tgtEl>
                                          <p:spTgt spid="448"/>
                                        </p:tgtEl>
                                        <p:attrNameLst>
                                          <p:attrName>ppt_x</p:attrName>
                                        </p:attrNameLst>
                                      </p:cBhvr>
                                      <p:tavLst>
                                        <p:tav tm="0">
                                          <p:val>
                                            <p:strVal val="#ppt_x"/>
                                          </p:val>
                                        </p:tav>
                                        <p:tav tm="100000">
                                          <p:val>
                                            <p:strVal val="#ppt_x"/>
                                          </p:val>
                                        </p:tav>
                                      </p:tavLst>
                                    </p:anim>
                                    <p:anim calcmode="lin" valueType="num">
                                      <p:cBhvr additive="base">
                                        <p:cTn id="62" dur="500" fill="hold"/>
                                        <p:tgtEl>
                                          <p:spTgt spid="44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50"/>
                                        </p:tgtEl>
                                        <p:attrNameLst>
                                          <p:attrName>style.visibility</p:attrName>
                                        </p:attrNameLst>
                                      </p:cBhvr>
                                      <p:to>
                                        <p:strVal val="visible"/>
                                      </p:to>
                                    </p:set>
                                    <p:anim calcmode="lin" valueType="num">
                                      <p:cBhvr additive="base">
                                        <p:cTn id="65" dur="500" fill="hold"/>
                                        <p:tgtEl>
                                          <p:spTgt spid="250"/>
                                        </p:tgtEl>
                                        <p:attrNameLst>
                                          <p:attrName>ppt_x</p:attrName>
                                        </p:attrNameLst>
                                      </p:cBhvr>
                                      <p:tavLst>
                                        <p:tav tm="0">
                                          <p:val>
                                            <p:strVal val="#ppt_x"/>
                                          </p:val>
                                        </p:tav>
                                        <p:tav tm="100000">
                                          <p:val>
                                            <p:strVal val="#ppt_x"/>
                                          </p:val>
                                        </p:tav>
                                      </p:tavLst>
                                    </p:anim>
                                    <p:anim calcmode="lin" valueType="num">
                                      <p:cBhvr additive="base">
                                        <p:cTn id="66" dur="500" fill="hold"/>
                                        <p:tgtEl>
                                          <p:spTgt spid="250"/>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53"/>
                                        </p:tgtEl>
                                        <p:attrNameLst>
                                          <p:attrName>style.visibility</p:attrName>
                                        </p:attrNameLst>
                                      </p:cBhvr>
                                      <p:to>
                                        <p:strVal val="visible"/>
                                      </p:to>
                                    </p:set>
                                    <p:anim calcmode="lin" valueType="num">
                                      <p:cBhvr additive="base">
                                        <p:cTn id="69" dur="500" fill="hold"/>
                                        <p:tgtEl>
                                          <p:spTgt spid="253"/>
                                        </p:tgtEl>
                                        <p:attrNameLst>
                                          <p:attrName>ppt_x</p:attrName>
                                        </p:attrNameLst>
                                      </p:cBhvr>
                                      <p:tavLst>
                                        <p:tav tm="0">
                                          <p:val>
                                            <p:strVal val="#ppt_x"/>
                                          </p:val>
                                        </p:tav>
                                        <p:tav tm="100000">
                                          <p:val>
                                            <p:strVal val="#ppt_x"/>
                                          </p:val>
                                        </p:tav>
                                      </p:tavLst>
                                    </p:anim>
                                    <p:anim calcmode="lin" valueType="num">
                                      <p:cBhvr additive="base">
                                        <p:cTn id="70" dur="500" fill="hold"/>
                                        <p:tgtEl>
                                          <p:spTgt spid="253"/>
                                        </p:tgtEl>
                                        <p:attrNameLst>
                                          <p:attrName>ppt_y</p:attrName>
                                        </p:attrNameLst>
                                      </p:cBhvr>
                                      <p:tavLst>
                                        <p:tav tm="0">
                                          <p:val>
                                            <p:strVal val="1+#ppt_h/2"/>
                                          </p:val>
                                        </p:tav>
                                        <p:tav tm="100000">
                                          <p:val>
                                            <p:strVal val="#ppt_y"/>
                                          </p:val>
                                        </p:tav>
                                      </p:tavLst>
                                    </p:anim>
                                  </p:childTnLst>
                                </p:cTn>
                              </p:par>
                              <p:par>
                                <p:cTn id="71" presetID="2" presetClass="entr" presetSubtype="4" fill="hold" grpId="1" nodeType="with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additive="base">
                                        <p:cTn id="73" dur="500" fill="hold"/>
                                        <p:tgtEl>
                                          <p:spTgt spid="2"/>
                                        </p:tgtEl>
                                        <p:attrNameLst>
                                          <p:attrName>ppt_x</p:attrName>
                                        </p:attrNameLst>
                                      </p:cBhvr>
                                      <p:tavLst>
                                        <p:tav tm="0">
                                          <p:val>
                                            <p:strVal val="#ppt_x"/>
                                          </p:val>
                                        </p:tav>
                                        <p:tav tm="100000">
                                          <p:val>
                                            <p:strVal val="#ppt_x"/>
                                          </p:val>
                                        </p:tav>
                                      </p:tavLst>
                                    </p:anim>
                                    <p:anim calcmode="lin" valueType="num">
                                      <p:cBhvr additive="base">
                                        <p:cTn id="74" dur="500" fill="hold"/>
                                        <p:tgtEl>
                                          <p:spTgt spid="2"/>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2"/>
                                        </p:tgtEl>
                                        <p:attrNameLst>
                                          <p:attrName>style.visibility</p:attrName>
                                        </p:attrNameLst>
                                      </p:cBhvr>
                                      <p:to>
                                        <p:strVal val="visible"/>
                                      </p:to>
                                    </p:set>
                                    <p:anim calcmode="lin" valueType="num">
                                      <p:cBhvr additive="base">
                                        <p:cTn id="77" dur="500" fill="hold"/>
                                        <p:tgtEl>
                                          <p:spTgt spid="2"/>
                                        </p:tgtEl>
                                        <p:attrNameLst>
                                          <p:attrName>ppt_x</p:attrName>
                                        </p:attrNameLst>
                                      </p:cBhvr>
                                      <p:tavLst>
                                        <p:tav tm="0">
                                          <p:val>
                                            <p:strVal val="#ppt_x"/>
                                          </p:val>
                                        </p:tav>
                                        <p:tav tm="100000">
                                          <p:val>
                                            <p:strVal val="#ppt_x"/>
                                          </p:val>
                                        </p:tav>
                                      </p:tavLst>
                                    </p:anim>
                                    <p:anim calcmode="lin" valueType="num">
                                      <p:cBhvr additive="base">
                                        <p:cTn id="78" dur="500" fill="hold"/>
                                        <p:tgtEl>
                                          <p:spTgt spid="2"/>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464"/>
                                        </p:tgtEl>
                                        <p:attrNameLst>
                                          <p:attrName>style.visibility</p:attrName>
                                        </p:attrNameLst>
                                      </p:cBhvr>
                                      <p:to>
                                        <p:strVal val="visible"/>
                                      </p:to>
                                    </p:set>
                                    <p:anim calcmode="lin" valueType="num">
                                      <p:cBhvr additive="base">
                                        <p:cTn id="81" dur="500" fill="hold"/>
                                        <p:tgtEl>
                                          <p:spTgt spid="464"/>
                                        </p:tgtEl>
                                        <p:attrNameLst>
                                          <p:attrName>ppt_x</p:attrName>
                                        </p:attrNameLst>
                                      </p:cBhvr>
                                      <p:tavLst>
                                        <p:tav tm="0">
                                          <p:val>
                                            <p:strVal val="#ppt_x"/>
                                          </p:val>
                                        </p:tav>
                                        <p:tav tm="100000">
                                          <p:val>
                                            <p:strVal val="#ppt_x"/>
                                          </p:val>
                                        </p:tav>
                                      </p:tavLst>
                                    </p:anim>
                                    <p:anim calcmode="lin" valueType="num">
                                      <p:cBhvr additive="base">
                                        <p:cTn id="82" dur="500" fill="hold"/>
                                        <p:tgtEl>
                                          <p:spTgt spid="464"/>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468"/>
                                        </p:tgtEl>
                                        <p:attrNameLst>
                                          <p:attrName>style.visibility</p:attrName>
                                        </p:attrNameLst>
                                      </p:cBhvr>
                                      <p:to>
                                        <p:strVal val="visible"/>
                                      </p:to>
                                    </p:set>
                                    <p:anim calcmode="lin" valueType="num">
                                      <p:cBhvr additive="base">
                                        <p:cTn id="85" dur="500" fill="hold"/>
                                        <p:tgtEl>
                                          <p:spTgt spid="468"/>
                                        </p:tgtEl>
                                        <p:attrNameLst>
                                          <p:attrName>ppt_x</p:attrName>
                                        </p:attrNameLst>
                                      </p:cBhvr>
                                      <p:tavLst>
                                        <p:tav tm="0">
                                          <p:val>
                                            <p:strVal val="#ppt_x"/>
                                          </p:val>
                                        </p:tav>
                                        <p:tav tm="100000">
                                          <p:val>
                                            <p:strVal val="#ppt_x"/>
                                          </p:val>
                                        </p:tav>
                                      </p:tavLst>
                                    </p:anim>
                                    <p:anim calcmode="lin" valueType="num">
                                      <p:cBhvr additive="base">
                                        <p:cTn id="86" dur="500" fill="hold"/>
                                        <p:tgtEl>
                                          <p:spTgt spid="468"/>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7"/>
                                        </p:tgtEl>
                                        <p:attrNameLst>
                                          <p:attrName>style.visibility</p:attrName>
                                        </p:attrNameLst>
                                      </p:cBhvr>
                                      <p:to>
                                        <p:strVal val="visible"/>
                                      </p:to>
                                    </p:set>
                                    <p:anim calcmode="lin" valueType="num">
                                      <p:cBhvr additive="base">
                                        <p:cTn id="89" dur="500" fill="hold"/>
                                        <p:tgtEl>
                                          <p:spTgt spid="7"/>
                                        </p:tgtEl>
                                        <p:attrNameLst>
                                          <p:attrName>ppt_x</p:attrName>
                                        </p:attrNameLst>
                                      </p:cBhvr>
                                      <p:tavLst>
                                        <p:tav tm="0">
                                          <p:val>
                                            <p:strVal val="#ppt_x"/>
                                          </p:val>
                                        </p:tav>
                                        <p:tav tm="100000">
                                          <p:val>
                                            <p:strVal val="#ppt_x"/>
                                          </p:val>
                                        </p:tav>
                                      </p:tavLst>
                                    </p:anim>
                                    <p:anim calcmode="lin" valueType="num">
                                      <p:cBhvr additive="base">
                                        <p:cTn id="9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463"/>
                                        </p:tgtEl>
                                        <p:attrNameLst>
                                          <p:attrName>style.visibility</p:attrName>
                                        </p:attrNameLst>
                                      </p:cBhvr>
                                      <p:to>
                                        <p:strVal val="visible"/>
                                      </p:to>
                                    </p:set>
                                    <p:anim calcmode="lin" valueType="num">
                                      <p:cBhvr additive="base">
                                        <p:cTn id="95" dur="500" fill="hold"/>
                                        <p:tgtEl>
                                          <p:spTgt spid="463"/>
                                        </p:tgtEl>
                                        <p:attrNameLst>
                                          <p:attrName>ppt_x</p:attrName>
                                        </p:attrNameLst>
                                      </p:cBhvr>
                                      <p:tavLst>
                                        <p:tav tm="0">
                                          <p:val>
                                            <p:strVal val="#ppt_x"/>
                                          </p:val>
                                        </p:tav>
                                        <p:tav tm="100000">
                                          <p:val>
                                            <p:strVal val="#ppt_x"/>
                                          </p:val>
                                        </p:tav>
                                      </p:tavLst>
                                    </p:anim>
                                    <p:anim calcmode="lin" valueType="num">
                                      <p:cBhvr additive="base">
                                        <p:cTn id="96" dur="500" fill="hold"/>
                                        <p:tgtEl>
                                          <p:spTgt spid="463"/>
                                        </p:tgtEl>
                                        <p:attrNameLst>
                                          <p:attrName>ppt_y</p:attrName>
                                        </p:attrNameLst>
                                      </p:cBhvr>
                                      <p:tavLst>
                                        <p:tav tm="0">
                                          <p:val>
                                            <p:strVal val="1+#ppt_h/2"/>
                                          </p:val>
                                        </p:tav>
                                        <p:tav tm="100000">
                                          <p:val>
                                            <p:strVal val="#ppt_y"/>
                                          </p:val>
                                        </p:tav>
                                      </p:tavLst>
                                    </p:anim>
                                  </p:childTnLst>
                                </p:cTn>
                              </p:par>
                              <p:par>
                                <p:cTn id="97" presetID="2" presetClass="entr" presetSubtype="4" fill="hold" nodeType="withEffect">
                                  <p:stCondLst>
                                    <p:cond delay="0"/>
                                  </p:stCondLst>
                                  <p:childTnLst>
                                    <p:set>
                                      <p:cBhvr>
                                        <p:cTn id="98" dur="1" fill="hold">
                                          <p:stCondLst>
                                            <p:cond delay="0"/>
                                          </p:stCondLst>
                                        </p:cTn>
                                        <p:tgtEl>
                                          <p:spTgt spid="465"/>
                                        </p:tgtEl>
                                        <p:attrNameLst>
                                          <p:attrName>style.visibility</p:attrName>
                                        </p:attrNameLst>
                                      </p:cBhvr>
                                      <p:to>
                                        <p:strVal val="visible"/>
                                      </p:to>
                                    </p:set>
                                    <p:anim calcmode="lin" valueType="num">
                                      <p:cBhvr additive="base">
                                        <p:cTn id="99" dur="500" fill="hold"/>
                                        <p:tgtEl>
                                          <p:spTgt spid="465"/>
                                        </p:tgtEl>
                                        <p:attrNameLst>
                                          <p:attrName>ppt_x</p:attrName>
                                        </p:attrNameLst>
                                      </p:cBhvr>
                                      <p:tavLst>
                                        <p:tav tm="0">
                                          <p:val>
                                            <p:strVal val="#ppt_x"/>
                                          </p:val>
                                        </p:tav>
                                        <p:tav tm="100000">
                                          <p:val>
                                            <p:strVal val="#ppt_x"/>
                                          </p:val>
                                        </p:tav>
                                      </p:tavLst>
                                    </p:anim>
                                    <p:anim calcmode="lin" valueType="num">
                                      <p:cBhvr additive="base">
                                        <p:cTn id="100" dur="500" fill="hold"/>
                                        <p:tgtEl>
                                          <p:spTgt spid="465"/>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474"/>
                                        </p:tgtEl>
                                        <p:attrNameLst>
                                          <p:attrName>style.visibility</p:attrName>
                                        </p:attrNameLst>
                                      </p:cBhvr>
                                      <p:to>
                                        <p:strVal val="visible"/>
                                      </p:to>
                                    </p:set>
                                    <p:anim calcmode="lin" valueType="num">
                                      <p:cBhvr additive="base">
                                        <p:cTn id="103" dur="500" fill="hold"/>
                                        <p:tgtEl>
                                          <p:spTgt spid="474"/>
                                        </p:tgtEl>
                                        <p:attrNameLst>
                                          <p:attrName>ppt_x</p:attrName>
                                        </p:attrNameLst>
                                      </p:cBhvr>
                                      <p:tavLst>
                                        <p:tav tm="0">
                                          <p:val>
                                            <p:strVal val="#ppt_x"/>
                                          </p:val>
                                        </p:tav>
                                        <p:tav tm="100000">
                                          <p:val>
                                            <p:strVal val="#ppt_x"/>
                                          </p:val>
                                        </p:tav>
                                      </p:tavLst>
                                    </p:anim>
                                    <p:anim calcmode="lin" valueType="num">
                                      <p:cBhvr additive="base">
                                        <p:cTn id="104" dur="500" fill="hold"/>
                                        <p:tgtEl>
                                          <p:spTgt spid="474"/>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467"/>
                                        </p:tgtEl>
                                        <p:attrNameLst>
                                          <p:attrName>style.visibility</p:attrName>
                                        </p:attrNameLst>
                                      </p:cBhvr>
                                      <p:to>
                                        <p:strVal val="visible"/>
                                      </p:to>
                                    </p:set>
                                    <p:anim calcmode="lin" valueType="num">
                                      <p:cBhvr additive="base">
                                        <p:cTn id="109" dur="500" fill="hold"/>
                                        <p:tgtEl>
                                          <p:spTgt spid="467"/>
                                        </p:tgtEl>
                                        <p:attrNameLst>
                                          <p:attrName>ppt_x</p:attrName>
                                        </p:attrNameLst>
                                      </p:cBhvr>
                                      <p:tavLst>
                                        <p:tav tm="0">
                                          <p:val>
                                            <p:strVal val="#ppt_x"/>
                                          </p:val>
                                        </p:tav>
                                        <p:tav tm="100000">
                                          <p:val>
                                            <p:strVal val="#ppt_x"/>
                                          </p:val>
                                        </p:tav>
                                      </p:tavLst>
                                    </p:anim>
                                    <p:anim calcmode="lin" valueType="num">
                                      <p:cBhvr additive="base">
                                        <p:cTn id="110" dur="500" fill="hold"/>
                                        <p:tgtEl>
                                          <p:spTgt spid="467"/>
                                        </p:tgtEl>
                                        <p:attrNameLst>
                                          <p:attrName>ppt_y</p:attrName>
                                        </p:attrNameLst>
                                      </p:cBhvr>
                                      <p:tavLst>
                                        <p:tav tm="0">
                                          <p:val>
                                            <p:strVal val="1+#ppt_h/2"/>
                                          </p:val>
                                        </p:tav>
                                        <p:tav tm="100000">
                                          <p:val>
                                            <p:strVal val="#ppt_y"/>
                                          </p:val>
                                        </p:tav>
                                      </p:tavLst>
                                    </p:anim>
                                  </p:childTnLst>
                                </p:cTn>
                              </p:par>
                              <p:par>
                                <p:cTn id="111" presetID="2" presetClass="entr" presetSubtype="4" fill="hold" nodeType="withEffect">
                                  <p:stCondLst>
                                    <p:cond delay="0"/>
                                  </p:stCondLst>
                                  <p:childTnLst>
                                    <p:set>
                                      <p:cBhvr>
                                        <p:cTn id="112" dur="1" fill="hold">
                                          <p:stCondLst>
                                            <p:cond delay="0"/>
                                          </p:stCondLst>
                                        </p:cTn>
                                        <p:tgtEl>
                                          <p:spTgt spid="466"/>
                                        </p:tgtEl>
                                        <p:attrNameLst>
                                          <p:attrName>style.visibility</p:attrName>
                                        </p:attrNameLst>
                                      </p:cBhvr>
                                      <p:to>
                                        <p:strVal val="visible"/>
                                      </p:to>
                                    </p:set>
                                    <p:anim calcmode="lin" valueType="num">
                                      <p:cBhvr additive="base">
                                        <p:cTn id="113" dur="500" fill="hold"/>
                                        <p:tgtEl>
                                          <p:spTgt spid="466"/>
                                        </p:tgtEl>
                                        <p:attrNameLst>
                                          <p:attrName>ppt_x</p:attrName>
                                        </p:attrNameLst>
                                      </p:cBhvr>
                                      <p:tavLst>
                                        <p:tav tm="0">
                                          <p:val>
                                            <p:strVal val="#ppt_x"/>
                                          </p:val>
                                        </p:tav>
                                        <p:tav tm="100000">
                                          <p:val>
                                            <p:strVal val="#ppt_x"/>
                                          </p:val>
                                        </p:tav>
                                      </p:tavLst>
                                    </p:anim>
                                    <p:anim calcmode="lin" valueType="num">
                                      <p:cBhvr additive="base">
                                        <p:cTn id="114" dur="500" fill="hold"/>
                                        <p:tgtEl>
                                          <p:spTgt spid="466"/>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475"/>
                                        </p:tgtEl>
                                        <p:attrNameLst>
                                          <p:attrName>style.visibility</p:attrName>
                                        </p:attrNameLst>
                                      </p:cBhvr>
                                      <p:to>
                                        <p:strVal val="visible"/>
                                      </p:to>
                                    </p:set>
                                    <p:anim calcmode="lin" valueType="num">
                                      <p:cBhvr additive="base">
                                        <p:cTn id="117" dur="500" fill="hold"/>
                                        <p:tgtEl>
                                          <p:spTgt spid="475"/>
                                        </p:tgtEl>
                                        <p:attrNameLst>
                                          <p:attrName>ppt_x</p:attrName>
                                        </p:attrNameLst>
                                      </p:cBhvr>
                                      <p:tavLst>
                                        <p:tav tm="0">
                                          <p:val>
                                            <p:strVal val="#ppt_x"/>
                                          </p:val>
                                        </p:tav>
                                        <p:tav tm="100000">
                                          <p:val>
                                            <p:strVal val="#ppt_x"/>
                                          </p:val>
                                        </p:tav>
                                      </p:tavLst>
                                    </p:anim>
                                    <p:anim calcmode="lin" valueType="num">
                                      <p:cBhvr additive="base">
                                        <p:cTn id="118" dur="500" fill="hold"/>
                                        <p:tgtEl>
                                          <p:spTgt spid="475"/>
                                        </p:tgtEl>
                                        <p:attrNameLst>
                                          <p:attrName>ppt_y</p:attrName>
                                        </p:attrNameLst>
                                      </p:cBhvr>
                                      <p:tavLst>
                                        <p:tav tm="0">
                                          <p:val>
                                            <p:strVal val="1+#ppt_h/2"/>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2" presetClass="entr" presetSubtype="4" fill="hold" grpId="0" nodeType="clickEffect">
                                  <p:stCondLst>
                                    <p:cond delay="0"/>
                                  </p:stCondLst>
                                  <p:childTnLst>
                                    <p:set>
                                      <p:cBhvr>
                                        <p:cTn id="122" dur="1" fill="hold">
                                          <p:stCondLst>
                                            <p:cond delay="0"/>
                                          </p:stCondLst>
                                        </p:cTn>
                                        <p:tgtEl>
                                          <p:spTgt spid="6"/>
                                        </p:tgtEl>
                                        <p:attrNameLst>
                                          <p:attrName>style.visibility</p:attrName>
                                        </p:attrNameLst>
                                      </p:cBhvr>
                                      <p:to>
                                        <p:strVal val="visible"/>
                                      </p:to>
                                    </p:set>
                                    <p:anim calcmode="lin" valueType="num">
                                      <p:cBhvr additive="base">
                                        <p:cTn id="123" dur="500" fill="hold"/>
                                        <p:tgtEl>
                                          <p:spTgt spid="6"/>
                                        </p:tgtEl>
                                        <p:attrNameLst>
                                          <p:attrName>ppt_x</p:attrName>
                                        </p:attrNameLst>
                                      </p:cBhvr>
                                      <p:tavLst>
                                        <p:tav tm="0">
                                          <p:val>
                                            <p:strVal val="#ppt_x"/>
                                          </p:val>
                                        </p:tav>
                                        <p:tav tm="100000">
                                          <p:val>
                                            <p:strVal val="#ppt_x"/>
                                          </p:val>
                                        </p:tav>
                                      </p:tavLst>
                                    </p:anim>
                                    <p:anim calcmode="lin" valueType="num">
                                      <p:cBhvr additive="base">
                                        <p:cTn id="124" dur="500" fill="hold"/>
                                        <p:tgtEl>
                                          <p:spTgt spid="6"/>
                                        </p:tgtEl>
                                        <p:attrNameLst>
                                          <p:attrName>ppt_y</p:attrName>
                                        </p:attrNameLst>
                                      </p:cBhvr>
                                      <p:tavLst>
                                        <p:tav tm="0">
                                          <p:val>
                                            <p:strVal val="1+#ppt_h/2"/>
                                          </p:val>
                                        </p:tav>
                                        <p:tav tm="100000">
                                          <p:val>
                                            <p:strVal val="#ppt_y"/>
                                          </p:val>
                                        </p:tav>
                                      </p:tavLst>
                                    </p:anim>
                                  </p:childTnLst>
                                </p:cTn>
                              </p:par>
                              <p:par>
                                <p:cTn id="125" presetID="2" presetClass="entr" presetSubtype="4" fill="hold" nodeType="withEffect">
                                  <p:stCondLst>
                                    <p:cond delay="0"/>
                                  </p:stCondLst>
                                  <p:childTnLst>
                                    <p:set>
                                      <p:cBhvr>
                                        <p:cTn id="126" dur="1" fill="hold">
                                          <p:stCondLst>
                                            <p:cond delay="0"/>
                                          </p:stCondLst>
                                        </p:cTn>
                                        <p:tgtEl>
                                          <p:spTgt spid="4"/>
                                        </p:tgtEl>
                                        <p:attrNameLst>
                                          <p:attrName>style.visibility</p:attrName>
                                        </p:attrNameLst>
                                      </p:cBhvr>
                                      <p:to>
                                        <p:strVal val="visible"/>
                                      </p:to>
                                    </p:set>
                                    <p:anim calcmode="lin" valueType="num">
                                      <p:cBhvr additive="base">
                                        <p:cTn id="127" dur="500" fill="hold"/>
                                        <p:tgtEl>
                                          <p:spTgt spid="4"/>
                                        </p:tgtEl>
                                        <p:attrNameLst>
                                          <p:attrName>ppt_x</p:attrName>
                                        </p:attrNameLst>
                                      </p:cBhvr>
                                      <p:tavLst>
                                        <p:tav tm="0">
                                          <p:val>
                                            <p:strVal val="#ppt_x"/>
                                          </p:val>
                                        </p:tav>
                                        <p:tav tm="100000">
                                          <p:val>
                                            <p:strVal val="#ppt_x"/>
                                          </p:val>
                                        </p:tav>
                                      </p:tavLst>
                                    </p:anim>
                                    <p:anim calcmode="lin" valueType="num">
                                      <p:cBhvr additive="base">
                                        <p:cTn id="128" dur="500" fill="hold"/>
                                        <p:tgtEl>
                                          <p:spTgt spid="4"/>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8"/>
                                        </p:tgtEl>
                                        <p:attrNameLst>
                                          <p:attrName>style.visibility</p:attrName>
                                        </p:attrNameLst>
                                      </p:cBhvr>
                                      <p:to>
                                        <p:strVal val="visible"/>
                                      </p:to>
                                    </p:set>
                                    <p:anim calcmode="lin" valueType="num">
                                      <p:cBhvr additive="base">
                                        <p:cTn id="131" dur="500" fill="hold"/>
                                        <p:tgtEl>
                                          <p:spTgt spid="8"/>
                                        </p:tgtEl>
                                        <p:attrNameLst>
                                          <p:attrName>ppt_x</p:attrName>
                                        </p:attrNameLst>
                                      </p:cBhvr>
                                      <p:tavLst>
                                        <p:tav tm="0">
                                          <p:val>
                                            <p:strVal val="#ppt_x"/>
                                          </p:val>
                                        </p:tav>
                                        <p:tav tm="100000">
                                          <p:val>
                                            <p:strVal val="#ppt_x"/>
                                          </p:val>
                                        </p:tav>
                                      </p:tavLst>
                                    </p:anim>
                                    <p:anim calcmode="lin" valueType="num">
                                      <p:cBhvr additive="base">
                                        <p:cTn id="1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3" grpId="0"/>
      <p:bldP spid="5" grpId="0" build="p"/>
      <p:bldP spid="244" grpId="0" animBg="1"/>
      <p:bldP spid="250" grpId="0" animBg="1"/>
      <p:bldP spid="253" grpId="0" animBg="1"/>
      <p:bldP spid="255" grpId="0"/>
      <p:bldP spid="448" grpId="0"/>
      <p:bldP spid="453" grpId="0"/>
      <p:bldP spid="454" grpId="0"/>
      <p:bldP spid="463" grpId="0"/>
      <p:bldP spid="464" grpId="0"/>
      <p:bldP spid="467" grpId="0"/>
      <p:bldP spid="468" grpId="0"/>
      <p:bldP spid="469" grpId="0"/>
      <p:bldP spid="470" grpId="0"/>
      <p:bldP spid="474" grpId="0"/>
      <p:bldP spid="475" grpId="0"/>
      <p:bldP spid="2" grpId="0" animBg="1"/>
      <p:bldP spid="2" grpId="1" animBg="1"/>
      <p:bldP spid="6"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a:extLst>
              <a:ext uri="{FF2B5EF4-FFF2-40B4-BE49-F238E27FC236}">
                <a16:creationId xmlns:a16="http://schemas.microsoft.com/office/drawing/2014/main" id="{07626BAF-0A8B-F195-7099-C66A3F9C866B}"/>
              </a:ext>
            </a:extLst>
          </p:cNvPr>
          <p:cNvSpPr txBox="1"/>
          <p:nvPr/>
        </p:nvSpPr>
        <p:spPr>
          <a:xfrm>
            <a:off x="4594841" y="4732571"/>
            <a:ext cx="5614219" cy="415498"/>
          </a:xfrm>
          <a:prstGeom prst="rect">
            <a:avLst/>
          </a:prstGeom>
          <a:noFill/>
        </p:spPr>
        <p:txBody>
          <a:bodyPr wrap="square">
            <a:spAutoFit/>
          </a:bodyPr>
          <a:lstStyle/>
          <a:p>
            <a:pPr algn="just" eaLnBrk="1" hangingPunct="1"/>
            <a:r>
              <a:rPr lang="en-US" altLang="en-US" sz="1050" b="1">
                <a:solidFill>
                  <a:schemeClr val="bg1"/>
                </a:solidFill>
                <a:latin typeface="Source Sans Pro" panose="020B0503030403020204" pitchFamily="34" charset="0"/>
              </a:rPr>
              <a:t>* If a customer choose to close the information boxes, they will need to select and Autobooks feature, such as Invoicing or the Payment Link, when they are ready to continue. </a:t>
            </a:r>
            <a:endParaRPr lang="id-ID" altLang="en-US" sz="1050" b="1">
              <a:solidFill>
                <a:schemeClr val="bg1"/>
              </a:solidFill>
              <a:latin typeface="Source Sans Pro" panose="020B0503030403020204" pitchFamily="34" charset="0"/>
            </a:endParaRPr>
          </a:p>
        </p:txBody>
      </p:sp>
      <p:pic>
        <p:nvPicPr>
          <p:cNvPr id="130" name="Graphic 129">
            <a:extLst>
              <a:ext uri="{FF2B5EF4-FFF2-40B4-BE49-F238E27FC236}">
                <a16:creationId xmlns:a16="http://schemas.microsoft.com/office/drawing/2014/main" id="{CA343691-1C69-D6DC-7DBD-174016EF561B}"/>
              </a:ext>
            </a:extLst>
          </p:cNvPr>
          <p:cNvPicPr>
            <a:picLocks noChangeAspect="1"/>
          </p:cNvPicPr>
          <p:nvPr/>
        </p:nvPicPr>
        <p:blipFill rotWithShape="1">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t="42468" b="-1"/>
          <a:stretch/>
        </p:blipFill>
        <p:spPr>
          <a:xfrm rot="12574436" flipH="1" flipV="1">
            <a:off x="7068945" y="-613042"/>
            <a:ext cx="6683140" cy="6321107"/>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pic>
        <p:nvPicPr>
          <p:cNvPr id="129" name="Graphic 128">
            <a:extLst>
              <a:ext uri="{FF2B5EF4-FFF2-40B4-BE49-F238E27FC236}">
                <a16:creationId xmlns:a16="http://schemas.microsoft.com/office/drawing/2014/main" id="{4F28405C-9DBA-0344-B950-B59732F2C70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200000">
            <a:off x="-2659363" y="2216701"/>
            <a:ext cx="7310277" cy="2618496"/>
          </a:xfrm>
          <a:prstGeom prst="rect">
            <a:avLst/>
          </a:prstGeom>
        </p:spPr>
      </p:pic>
      <p:sp>
        <p:nvSpPr>
          <p:cNvPr id="3" name="Slide Number Placeholder 2">
            <a:extLst>
              <a:ext uri="{FF2B5EF4-FFF2-40B4-BE49-F238E27FC236}">
                <a16:creationId xmlns:a16="http://schemas.microsoft.com/office/drawing/2014/main" id="{31389E45-8592-8CCF-1968-E07F8A497663}"/>
              </a:ext>
            </a:extLst>
          </p:cNvPr>
          <p:cNvSpPr>
            <a:spLocks noGrp="1"/>
          </p:cNvSpPr>
          <p:nvPr>
            <p:ph type="sldNum" sz="quarter" idx="11"/>
          </p:nvPr>
        </p:nvSpPr>
        <p:spPr/>
        <p:txBody>
          <a:bodyPr/>
          <a:lstStyle/>
          <a:p>
            <a:fld id="{F7CADEA9-0AFC-B549-B690-A46B9B6402E4}" type="slidenum">
              <a:rPr lang="en-US" smtClean="0"/>
              <a:pPr/>
              <a:t>22</a:t>
            </a:fld>
            <a:endParaRPr lang="en-US"/>
          </a:p>
        </p:txBody>
      </p:sp>
      <p:sp>
        <p:nvSpPr>
          <p:cNvPr id="100" name="Title">
            <a:extLst>
              <a:ext uri="{FF2B5EF4-FFF2-40B4-BE49-F238E27FC236}">
                <a16:creationId xmlns:a16="http://schemas.microsoft.com/office/drawing/2014/main" id="{BCD3FBD7-02A9-64FF-3E98-82AD9024B548}"/>
              </a:ext>
            </a:extLst>
          </p:cNvPr>
          <p:cNvSpPr txBox="1">
            <a:spLocks/>
          </p:cNvSpPr>
          <p:nvPr/>
        </p:nvSpPr>
        <p:spPr>
          <a:xfrm>
            <a:off x="1275080" y="372024"/>
            <a:ext cx="9440545" cy="667657"/>
          </a:xfrm>
          <a:prstGeom prst="rect">
            <a:avLst/>
          </a:prstGeom>
        </p:spPr>
        <p:txBody>
          <a:bodyPr anchor="ctr"/>
          <a:lstStyle>
            <a:lvl1pPr algn="l" defTabSz="914377" rtl="0" eaLnBrk="1" latinLnBrk="0" hangingPunct="1">
              <a:lnSpc>
                <a:spcPct val="90000"/>
              </a:lnSpc>
              <a:spcBef>
                <a:spcPct val="0"/>
              </a:spcBef>
              <a:buNone/>
              <a:defRPr sz="3200" b="1" i="0" kern="1200">
                <a:solidFill>
                  <a:schemeClr val="bg1"/>
                </a:solidFill>
                <a:latin typeface="+mj-lt"/>
                <a:ea typeface="+mj-ea"/>
                <a:cs typeface="+mj-cs"/>
              </a:defRPr>
            </a:lvl1pPr>
          </a:lstStyle>
          <a:p>
            <a:r>
              <a:rPr lang="en-US"/>
              <a:t>Setup: Enrollment</a:t>
            </a:r>
            <a:endParaRPr lang="ru-RU"/>
          </a:p>
        </p:txBody>
      </p:sp>
      <p:grpSp>
        <p:nvGrpSpPr>
          <p:cNvPr id="131" name="Group 130">
            <a:extLst>
              <a:ext uri="{FF2B5EF4-FFF2-40B4-BE49-F238E27FC236}">
                <a16:creationId xmlns:a16="http://schemas.microsoft.com/office/drawing/2014/main" id="{B8735F0F-9D62-488D-6814-852988A1F9E8}"/>
              </a:ext>
            </a:extLst>
          </p:cNvPr>
          <p:cNvGrpSpPr/>
          <p:nvPr/>
        </p:nvGrpSpPr>
        <p:grpSpPr>
          <a:xfrm>
            <a:off x="1476375" y="1217716"/>
            <a:ext cx="9239250" cy="884613"/>
            <a:chOff x="1476375" y="1217716"/>
            <a:chExt cx="9239250" cy="884613"/>
          </a:xfrm>
        </p:grpSpPr>
        <p:grpSp>
          <p:nvGrpSpPr>
            <p:cNvPr id="76" name="Group 75">
              <a:extLst>
                <a:ext uri="{FF2B5EF4-FFF2-40B4-BE49-F238E27FC236}">
                  <a16:creationId xmlns:a16="http://schemas.microsoft.com/office/drawing/2014/main" id="{404E5A86-8822-00CA-DF83-2B216FA68D6E}"/>
                </a:ext>
              </a:extLst>
            </p:cNvPr>
            <p:cNvGrpSpPr>
              <a:grpSpLocks/>
            </p:cNvGrpSpPr>
            <p:nvPr/>
          </p:nvGrpSpPr>
          <p:grpSpPr bwMode="auto">
            <a:xfrm>
              <a:off x="1476375" y="1217716"/>
              <a:ext cx="9239250" cy="884613"/>
              <a:chOff x="1476881" y="1011745"/>
              <a:chExt cx="9238219" cy="884427"/>
            </a:xfrm>
          </p:grpSpPr>
          <p:sp>
            <p:nvSpPr>
              <p:cNvPr id="95" name="Freeform: Shape 6">
                <a:extLst>
                  <a:ext uri="{FF2B5EF4-FFF2-40B4-BE49-F238E27FC236}">
                    <a16:creationId xmlns:a16="http://schemas.microsoft.com/office/drawing/2014/main" id="{59AF1724-2939-37A1-3739-1BF254E879D8}"/>
                  </a:ext>
                </a:extLst>
              </p:cNvPr>
              <p:cNvSpPr>
                <a:spLocks/>
              </p:cNvSpPr>
              <p:nvPr/>
            </p:nvSpPr>
            <p:spPr bwMode="auto">
              <a:xfrm>
                <a:off x="3768534" y="1067879"/>
                <a:ext cx="6853618" cy="772159"/>
              </a:xfrm>
              <a:custGeom>
                <a:avLst/>
                <a:gdLst>
                  <a:gd name="T0" fmla="*/ 6853556 w 6853618"/>
                  <a:gd name="T1" fmla="*/ 386080 h 772159"/>
                  <a:gd name="T2" fmla="*/ 6467475 w 6853618"/>
                  <a:gd name="T3" fmla="*/ 0 h 772159"/>
                  <a:gd name="T4" fmla="*/ 848170 w 6853618"/>
                  <a:gd name="T5" fmla="*/ 0 h 772159"/>
                  <a:gd name="T6" fmla="*/ 771779 w 6853618"/>
                  <a:gd name="T7" fmla="*/ 47435 h 772159"/>
                  <a:gd name="T8" fmla="*/ 771779 w 6853618"/>
                  <a:gd name="T9" fmla="*/ 47435 h 772159"/>
                  <a:gd name="T10" fmla="*/ 695389 w 6853618"/>
                  <a:gd name="T11" fmla="*/ 94869 h 772159"/>
                  <a:gd name="T12" fmla="*/ 292291 w 6853618"/>
                  <a:gd name="T13" fmla="*/ 94869 h 772159"/>
                  <a:gd name="T14" fmla="*/ 0 w 6853618"/>
                  <a:gd name="T15" fmla="*/ 387160 h 772159"/>
                  <a:gd name="T16" fmla="*/ 0 w 6853618"/>
                  <a:gd name="T17" fmla="*/ 387160 h 772159"/>
                  <a:gd name="T18" fmla="*/ 292291 w 6853618"/>
                  <a:gd name="T19" fmla="*/ 679450 h 772159"/>
                  <a:gd name="T20" fmla="*/ 697675 w 6853618"/>
                  <a:gd name="T21" fmla="*/ 679450 h 772159"/>
                  <a:gd name="T22" fmla="*/ 772351 w 6853618"/>
                  <a:gd name="T23" fmla="*/ 725805 h 772159"/>
                  <a:gd name="T24" fmla="*/ 772351 w 6853618"/>
                  <a:gd name="T25" fmla="*/ 725805 h 772159"/>
                  <a:gd name="T26" fmla="*/ 847027 w 6853618"/>
                  <a:gd name="T27" fmla="*/ 772160 h 772159"/>
                  <a:gd name="T28" fmla="*/ 6467539 w 6853618"/>
                  <a:gd name="T29" fmla="*/ 772160 h 772159"/>
                  <a:gd name="T30" fmla="*/ 6853174 w 6853618"/>
                  <a:gd name="T31" fmla="*/ 402781 h 772159"/>
                  <a:gd name="T32" fmla="*/ 6853619 w 6853618"/>
                  <a:gd name="T33" fmla="*/ 387223 h 772159"/>
                  <a:gd name="T34" fmla="*/ 6853619 w 6853618"/>
                  <a:gd name="T35" fmla="*/ 387223 h 772159"/>
                  <a:gd name="T36" fmla="*/ 6853619 w 6853618"/>
                  <a:gd name="T37" fmla="*/ 386715 h 772159"/>
                  <a:gd name="T38" fmla="*/ 6853556 w 6853618"/>
                  <a:gd name="T39" fmla="*/ 386080 h 772159"/>
                  <a:gd name="T40" fmla="*/ 6853556 w 6853618"/>
                  <a:gd name="T41" fmla="*/ 386080 h 7721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853618" h="772159">
                    <a:moveTo>
                      <a:pt x="6853556" y="386080"/>
                    </a:moveTo>
                    <a:cubicBezTo>
                      <a:pt x="6853556" y="172847"/>
                      <a:pt x="6680709" y="0"/>
                      <a:pt x="6467475" y="0"/>
                    </a:cubicBezTo>
                    <a:lnTo>
                      <a:pt x="848170" y="0"/>
                    </a:lnTo>
                    <a:cubicBezTo>
                      <a:pt x="815785" y="0"/>
                      <a:pt x="786194" y="18351"/>
                      <a:pt x="771779" y="47435"/>
                    </a:cubicBezTo>
                    <a:cubicBezTo>
                      <a:pt x="757428" y="76454"/>
                      <a:pt x="727774" y="94869"/>
                      <a:pt x="695389" y="94869"/>
                    </a:cubicBezTo>
                    <a:lnTo>
                      <a:pt x="292291" y="94869"/>
                    </a:lnTo>
                    <a:cubicBezTo>
                      <a:pt x="130874" y="94869"/>
                      <a:pt x="0" y="225743"/>
                      <a:pt x="0" y="387160"/>
                    </a:cubicBezTo>
                    <a:cubicBezTo>
                      <a:pt x="0" y="548577"/>
                      <a:pt x="130874" y="679450"/>
                      <a:pt x="292291" y="679450"/>
                    </a:cubicBezTo>
                    <a:lnTo>
                      <a:pt x="697675" y="679450"/>
                    </a:lnTo>
                    <a:cubicBezTo>
                      <a:pt x="729361" y="679450"/>
                      <a:pt x="758254" y="697421"/>
                      <a:pt x="772351" y="725805"/>
                    </a:cubicBezTo>
                    <a:cubicBezTo>
                      <a:pt x="786384" y="754190"/>
                      <a:pt x="815340" y="772160"/>
                      <a:pt x="847027" y="772160"/>
                    </a:cubicBezTo>
                    <a:lnTo>
                      <a:pt x="6467539" y="772160"/>
                    </a:lnTo>
                    <a:cubicBezTo>
                      <a:pt x="6675184" y="772160"/>
                      <a:pt x="6844411" y="608266"/>
                      <a:pt x="6853174" y="402781"/>
                    </a:cubicBezTo>
                    <a:cubicBezTo>
                      <a:pt x="6853428" y="397637"/>
                      <a:pt x="6853619" y="392430"/>
                      <a:pt x="6853619" y="387223"/>
                    </a:cubicBezTo>
                    <a:cubicBezTo>
                      <a:pt x="6853619" y="387032"/>
                      <a:pt x="6853619" y="386842"/>
                      <a:pt x="6853619" y="386715"/>
                    </a:cubicBezTo>
                    <a:cubicBezTo>
                      <a:pt x="6853556" y="386398"/>
                      <a:pt x="6853556" y="386271"/>
                      <a:pt x="6853556" y="386080"/>
                    </a:cubicBezTo>
                    <a:close/>
                  </a:path>
                </a:pathLst>
              </a:custGeom>
              <a:solidFill>
                <a:schemeClr val="bg1"/>
              </a:soli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96" name="Freeform: Shape 7">
                <a:extLst>
                  <a:ext uri="{FF2B5EF4-FFF2-40B4-BE49-F238E27FC236}">
                    <a16:creationId xmlns:a16="http://schemas.microsoft.com/office/drawing/2014/main" id="{9D7BA6F2-4ACD-B8BD-622B-8B745D8013C6}"/>
                  </a:ext>
                </a:extLst>
              </p:cNvPr>
              <p:cNvSpPr>
                <a:spLocks/>
              </p:cNvSpPr>
              <p:nvPr/>
            </p:nvSpPr>
            <p:spPr bwMode="auto">
              <a:xfrm>
                <a:off x="1476881" y="1120203"/>
                <a:ext cx="2916686" cy="667638"/>
              </a:xfrm>
              <a:custGeom>
                <a:avLst/>
                <a:gdLst>
                  <a:gd name="T0" fmla="*/ 2577912 w 2916686"/>
                  <a:gd name="T1" fmla="*/ 0 h 667638"/>
                  <a:gd name="T2" fmla="*/ 333821 w 2916686"/>
                  <a:gd name="T3" fmla="*/ 0 h 667638"/>
                  <a:gd name="T4" fmla="*/ 97792 w 2916686"/>
                  <a:gd name="T5" fmla="*/ 97790 h 667638"/>
                  <a:gd name="T6" fmla="*/ 2 w 2916686"/>
                  <a:gd name="T7" fmla="*/ 335089 h 667638"/>
                  <a:gd name="T8" fmla="*/ 338774 w 2916686"/>
                  <a:gd name="T9" fmla="*/ 667639 h 667638"/>
                  <a:gd name="T10" fmla="*/ 2582865 w 2916686"/>
                  <a:gd name="T11" fmla="*/ 667639 h 667638"/>
                  <a:gd name="T12" fmla="*/ 2818894 w 2916686"/>
                  <a:gd name="T13" fmla="*/ 569849 h 667638"/>
                  <a:gd name="T14" fmla="*/ 2916684 w 2916686"/>
                  <a:gd name="T15" fmla="*/ 332549 h 667638"/>
                  <a:gd name="T16" fmla="*/ 2577912 w 2916686"/>
                  <a:gd name="T17" fmla="*/ 0 h 667638"/>
                  <a:gd name="T18" fmla="*/ 2788668 w 2916686"/>
                  <a:gd name="T19" fmla="*/ 539686 h 667638"/>
                  <a:gd name="T20" fmla="*/ 2582738 w 2916686"/>
                  <a:gd name="T21" fmla="*/ 624967 h 667638"/>
                  <a:gd name="T22" fmla="*/ 339029 w 2916686"/>
                  <a:gd name="T23" fmla="*/ 624967 h 667638"/>
                  <a:gd name="T24" fmla="*/ 42674 w 2916686"/>
                  <a:gd name="T25" fmla="*/ 331470 h 667638"/>
                  <a:gd name="T26" fmla="*/ 127954 w 2916686"/>
                  <a:gd name="T27" fmla="*/ 127825 h 667638"/>
                  <a:gd name="T28" fmla="*/ 333885 w 2916686"/>
                  <a:gd name="T29" fmla="*/ 42545 h 667638"/>
                  <a:gd name="T30" fmla="*/ 2577594 w 2916686"/>
                  <a:gd name="T31" fmla="*/ 42545 h 667638"/>
                  <a:gd name="T32" fmla="*/ 2873949 w 2916686"/>
                  <a:gd name="T33" fmla="*/ 335788 h 667638"/>
                  <a:gd name="T34" fmla="*/ 2788668 w 2916686"/>
                  <a:gd name="T35" fmla="*/ 539686 h 6676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916686" h="667638">
                    <a:moveTo>
                      <a:pt x="2577912" y="0"/>
                    </a:moveTo>
                    <a:lnTo>
                      <a:pt x="333821" y="0"/>
                    </a:lnTo>
                    <a:cubicBezTo>
                      <a:pt x="241620" y="0"/>
                      <a:pt x="158180" y="37338"/>
                      <a:pt x="97792" y="97790"/>
                    </a:cubicBezTo>
                    <a:cubicBezTo>
                      <a:pt x="37149" y="158432"/>
                      <a:pt x="-316" y="242379"/>
                      <a:pt x="2" y="335089"/>
                    </a:cubicBezTo>
                    <a:cubicBezTo>
                      <a:pt x="701" y="519748"/>
                      <a:pt x="154053" y="667639"/>
                      <a:pt x="338774" y="667639"/>
                    </a:cubicBezTo>
                    <a:lnTo>
                      <a:pt x="2582865" y="667639"/>
                    </a:lnTo>
                    <a:cubicBezTo>
                      <a:pt x="2675003" y="667639"/>
                      <a:pt x="2758506" y="630301"/>
                      <a:pt x="2818894" y="569849"/>
                    </a:cubicBezTo>
                    <a:cubicBezTo>
                      <a:pt x="2879537" y="509207"/>
                      <a:pt x="2917002" y="425260"/>
                      <a:pt x="2916684" y="332549"/>
                    </a:cubicBezTo>
                    <a:cubicBezTo>
                      <a:pt x="2915985" y="147828"/>
                      <a:pt x="2762570" y="0"/>
                      <a:pt x="2577912" y="0"/>
                    </a:cubicBezTo>
                    <a:close/>
                    <a:moveTo>
                      <a:pt x="2788668" y="539686"/>
                    </a:moveTo>
                    <a:cubicBezTo>
                      <a:pt x="2735963" y="592392"/>
                      <a:pt x="2663128" y="624967"/>
                      <a:pt x="2582738" y="624967"/>
                    </a:cubicBezTo>
                    <a:lnTo>
                      <a:pt x="339029" y="624967"/>
                    </a:lnTo>
                    <a:cubicBezTo>
                      <a:pt x="177611" y="624967"/>
                      <a:pt x="41467" y="492887"/>
                      <a:pt x="42674" y="331470"/>
                    </a:cubicBezTo>
                    <a:cubicBezTo>
                      <a:pt x="43245" y="251904"/>
                      <a:pt x="75757" y="180022"/>
                      <a:pt x="127954" y="127825"/>
                    </a:cubicBezTo>
                    <a:cubicBezTo>
                      <a:pt x="180659" y="75121"/>
                      <a:pt x="253430" y="42545"/>
                      <a:pt x="333885" y="42545"/>
                    </a:cubicBezTo>
                    <a:lnTo>
                      <a:pt x="2577594" y="42545"/>
                    </a:lnTo>
                    <a:cubicBezTo>
                      <a:pt x="2738884" y="42545"/>
                      <a:pt x="2875091" y="174498"/>
                      <a:pt x="2873949" y="335788"/>
                    </a:cubicBezTo>
                    <a:cubicBezTo>
                      <a:pt x="2873441" y="415354"/>
                      <a:pt x="2840928" y="487426"/>
                      <a:pt x="2788668" y="539686"/>
                    </a:cubicBezTo>
                    <a:close/>
                  </a:path>
                </a:pathLst>
              </a:custGeom>
              <a:gradFill rotWithShape="0">
                <a:gsLst>
                  <a:gs pos="0">
                    <a:srgbClr val="FD9605"/>
                  </a:gs>
                  <a:gs pos="100000">
                    <a:srgbClr val="F8EA00"/>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97" name="Freeform: Shape 8">
                <a:extLst>
                  <a:ext uri="{FF2B5EF4-FFF2-40B4-BE49-F238E27FC236}">
                    <a16:creationId xmlns:a16="http://schemas.microsoft.com/office/drawing/2014/main" id="{A2D2C64D-2B81-239B-B421-57B7DCBFCA0F}"/>
                  </a:ext>
                </a:extLst>
              </p:cNvPr>
              <p:cNvSpPr>
                <a:spLocks/>
              </p:cNvSpPr>
              <p:nvPr/>
            </p:nvSpPr>
            <p:spPr bwMode="auto">
              <a:xfrm>
                <a:off x="3725989" y="1120203"/>
                <a:ext cx="667512" cy="667511"/>
              </a:xfrm>
              <a:custGeom>
                <a:avLst/>
                <a:gdLst>
                  <a:gd name="T0" fmla="*/ 667512 w 667512"/>
                  <a:gd name="T1" fmla="*/ 333756 h 667511"/>
                  <a:gd name="T2" fmla="*/ 333756 w 667512"/>
                  <a:gd name="T3" fmla="*/ 667512 h 667511"/>
                  <a:gd name="T4" fmla="*/ 0 w 667512"/>
                  <a:gd name="T5" fmla="*/ 333756 h 667511"/>
                  <a:gd name="T6" fmla="*/ 333756 w 667512"/>
                  <a:gd name="T7" fmla="*/ 0 h 667511"/>
                  <a:gd name="T8" fmla="*/ 667512 w 667512"/>
                  <a:gd name="T9" fmla="*/ 333756 h 6675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7512" h="667511">
                    <a:moveTo>
                      <a:pt x="667512" y="333756"/>
                    </a:moveTo>
                    <a:cubicBezTo>
                      <a:pt x="667512" y="518084"/>
                      <a:pt x="518084" y="667512"/>
                      <a:pt x="333756" y="667512"/>
                    </a:cubicBezTo>
                    <a:cubicBezTo>
                      <a:pt x="149428" y="667512"/>
                      <a:pt x="0" y="518084"/>
                      <a:pt x="0" y="333756"/>
                    </a:cubicBezTo>
                    <a:cubicBezTo>
                      <a:pt x="0" y="149428"/>
                      <a:pt x="149428" y="0"/>
                      <a:pt x="333756" y="0"/>
                    </a:cubicBezTo>
                    <a:cubicBezTo>
                      <a:pt x="518084" y="0"/>
                      <a:pt x="667512" y="149428"/>
                      <a:pt x="667512" y="333756"/>
                    </a:cubicBezTo>
                    <a:close/>
                  </a:path>
                </a:pathLst>
              </a:custGeom>
              <a:gradFill rotWithShape="0">
                <a:gsLst>
                  <a:gs pos="0">
                    <a:srgbClr val="FD9605"/>
                  </a:gs>
                  <a:gs pos="100000">
                    <a:srgbClr val="F8EA00"/>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98" name="Freeform: Shape 9">
                <a:extLst>
                  <a:ext uri="{FF2B5EF4-FFF2-40B4-BE49-F238E27FC236}">
                    <a16:creationId xmlns:a16="http://schemas.microsoft.com/office/drawing/2014/main" id="{71506770-B8F9-66DC-2E67-65919BC15C1B}"/>
                  </a:ext>
                </a:extLst>
              </p:cNvPr>
              <p:cNvSpPr>
                <a:spLocks/>
              </p:cNvSpPr>
              <p:nvPr/>
            </p:nvSpPr>
            <p:spPr bwMode="auto">
              <a:xfrm>
                <a:off x="3768534" y="1162748"/>
                <a:ext cx="582422" cy="582421"/>
              </a:xfrm>
              <a:custGeom>
                <a:avLst/>
                <a:gdLst>
                  <a:gd name="T0" fmla="*/ 582422 w 582422"/>
                  <a:gd name="T1" fmla="*/ 291211 h 582421"/>
                  <a:gd name="T2" fmla="*/ 291211 w 582422"/>
                  <a:gd name="T3" fmla="*/ 582422 h 582421"/>
                  <a:gd name="T4" fmla="*/ 0 w 582422"/>
                  <a:gd name="T5" fmla="*/ 291211 h 582421"/>
                  <a:gd name="T6" fmla="*/ 291211 w 582422"/>
                  <a:gd name="T7" fmla="*/ 0 h 582421"/>
                  <a:gd name="T8" fmla="*/ 582422 w 582422"/>
                  <a:gd name="T9" fmla="*/ 291211 h 582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2422" h="582421">
                    <a:moveTo>
                      <a:pt x="582422" y="291211"/>
                    </a:moveTo>
                    <a:cubicBezTo>
                      <a:pt x="582422" y="452042"/>
                      <a:pt x="452042" y="582422"/>
                      <a:pt x="291211" y="582422"/>
                    </a:cubicBezTo>
                    <a:cubicBezTo>
                      <a:pt x="130380" y="582422"/>
                      <a:pt x="0" y="452042"/>
                      <a:pt x="0" y="291211"/>
                    </a:cubicBezTo>
                    <a:cubicBezTo>
                      <a:pt x="0" y="130380"/>
                      <a:pt x="130380" y="0"/>
                      <a:pt x="291211" y="0"/>
                    </a:cubicBezTo>
                    <a:cubicBezTo>
                      <a:pt x="452042" y="0"/>
                      <a:pt x="582422" y="130380"/>
                      <a:pt x="582422" y="291211"/>
                    </a:cubicBezTo>
                    <a:close/>
                  </a:path>
                </a:pathLst>
              </a:custGeom>
              <a:gradFill rotWithShape="0">
                <a:gsLst>
                  <a:gs pos="0">
                    <a:srgbClr val="F8EA00"/>
                  </a:gs>
                  <a:gs pos="100000">
                    <a:srgbClr val="FD9605"/>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99" name="Freeform: Shape 10">
                <a:extLst>
                  <a:ext uri="{FF2B5EF4-FFF2-40B4-BE49-F238E27FC236}">
                    <a16:creationId xmlns:a16="http://schemas.microsoft.com/office/drawing/2014/main" id="{AD29466D-0B18-1FEC-87ED-8698836BC919}"/>
                  </a:ext>
                </a:extLst>
              </p:cNvPr>
              <p:cNvSpPr>
                <a:spLocks/>
              </p:cNvSpPr>
              <p:nvPr/>
            </p:nvSpPr>
            <p:spPr bwMode="auto">
              <a:xfrm>
                <a:off x="10142981" y="1011745"/>
                <a:ext cx="572119" cy="884427"/>
              </a:xfrm>
              <a:custGeom>
                <a:avLst/>
                <a:gdLst>
                  <a:gd name="T0" fmla="*/ 565786 w 572119"/>
                  <a:gd name="T1" fmla="*/ 426783 h 884427"/>
                  <a:gd name="T2" fmla="*/ 514477 w 572119"/>
                  <a:gd name="T3" fmla="*/ 375476 h 884427"/>
                  <a:gd name="T4" fmla="*/ 500635 w 572119"/>
                  <a:gd name="T5" fmla="*/ 369189 h 884427"/>
                  <a:gd name="T6" fmla="*/ 58992 w 572119"/>
                  <a:gd name="T7" fmla="*/ 0 h 884427"/>
                  <a:gd name="T8" fmla="*/ 28131 w 572119"/>
                  <a:gd name="T9" fmla="*/ 0 h 884427"/>
                  <a:gd name="T10" fmla="*/ 0 w 572119"/>
                  <a:gd name="T11" fmla="*/ 28130 h 884427"/>
                  <a:gd name="T12" fmla="*/ 8255 w 572119"/>
                  <a:gd name="T13" fmla="*/ 48069 h 884427"/>
                  <a:gd name="T14" fmla="*/ 28194 w 572119"/>
                  <a:gd name="T15" fmla="*/ 56388 h 884427"/>
                  <a:gd name="T16" fmla="*/ 59627 w 572119"/>
                  <a:gd name="T17" fmla="*/ 56388 h 884427"/>
                  <a:gd name="T18" fmla="*/ 448818 w 572119"/>
                  <a:gd name="T19" fmla="*/ 410146 h 884427"/>
                  <a:gd name="T20" fmla="*/ 449898 w 572119"/>
                  <a:gd name="T21" fmla="*/ 427038 h 884427"/>
                  <a:gd name="T22" fmla="*/ 448882 w 572119"/>
                  <a:gd name="T23" fmla="*/ 474345 h 884427"/>
                  <a:gd name="T24" fmla="*/ 337186 w 572119"/>
                  <a:gd name="T25" fmla="*/ 715010 h 884427"/>
                  <a:gd name="T26" fmla="*/ 64326 w 572119"/>
                  <a:gd name="T27" fmla="*/ 828040 h 884427"/>
                  <a:gd name="T28" fmla="*/ 29337 w 572119"/>
                  <a:gd name="T29" fmla="*/ 828040 h 884427"/>
                  <a:gd name="T30" fmla="*/ 572 w 572119"/>
                  <a:gd name="T31" fmla="*/ 850583 h 884427"/>
                  <a:gd name="T32" fmla="*/ 8255 w 572119"/>
                  <a:gd name="T33" fmla="*/ 876173 h 884427"/>
                  <a:gd name="T34" fmla="*/ 28194 w 572119"/>
                  <a:gd name="T35" fmla="*/ 884428 h 884427"/>
                  <a:gd name="T36" fmla="*/ 64580 w 572119"/>
                  <a:gd name="T37" fmla="*/ 884428 h 884427"/>
                  <a:gd name="T38" fmla="*/ 377190 w 572119"/>
                  <a:gd name="T39" fmla="*/ 754952 h 884427"/>
                  <a:gd name="T40" fmla="*/ 500762 w 572119"/>
                  <a:gd name="T41" fmla="*/ 515239 h 884427"/>
                  <a:gd name="T42" fmla="*/ 514477 w 572119"/>
                  <a:gd name="T43" fmla="*/ 508952 h 884427"/>
                  <a:gd name="T44" fmla="*/ 565786 w 572119"/>
                  <a:gd name="T45" fmla="*/ 457708 h 884427"/>
                  <a:gd name="T46" fmla="*/ 565786 w 572119"/>
                  <a:gd name="T47" fmla="*/ 426783 h 88442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72119" h="884427">
                    <a:moveTo>
                      <a:pt x="565786" y="426783"/>
                    </a:moveTo>
                    <a:lnTo>
                      <a:pt x="514477" y="375476"/>
                    </a:lnTo>
                    <a:cubicBezTo>
                      <a:pt x="510667" y="371666"/>
                      <a:pt x="505651" y="369570"/>
                      <a:pt x="500635" y="369189"/>
                    </a:cubicBezTo>
                    <a:cubicBezTo>
                      <a:pt x="465328" y="158115"/>
                      <a:pt x="278574" y="0"/>
                      <a:pt x="58992" y="0"/>
                    </a:cubicBezTo>
                    <a:lnTo>
                      <a:pt x="28131" y="0"/>
                    </a:lnTo>
                    <a:cubicBezTo>
                      <a:pt x="12510" y="0"/>
                      <a:pt x="0" y="12637"/>
                      <a:pt x="0" y="28130"/>
                    </a:cubicBezTo>
                    <a:cubicBezTo>
                      <a:pt x="0" y="35941"/>
                      <a:pt x="3112" y="42990"/>
                      <a:pt x="8255" y="48069"/>
                    </a:cubicBezTo>
                    <a:cubicBezTo>
                      <a:pt x="13336" y="53213"/>
                      <a:pt x="20384" y="56388"/>
                      <a:pt x="28194" y="56388"/>
                    </a:cubicBezTo>
                    <a:lnTo>
                      <a:pt x="59627" y="56388"/>
                    </a:lnTo>
                    <a:cubicBezTo>
                      <a:pt x="261938" y="56388"/>
                      <a:pt x="432499" y="210439"/>
                      <a:pt x="448818" y="410146"/>
                    </a:cubicBezTo>
                    <a:cubicBezTo>
                      <a:pt x="449326" y="415735"/>
                      <a:pt x="449644" y="421322"/>
                      <a:pt x="449898" y="427038"/>
                    </a:cubicBezTo>
                    <a:cubicBezTo>
                      <a:pt x="450469" y="443040"/>
                      <a:pt x="450152" y="458851"/>
                      <a:pt x="448882" y="474345"/>
                    </a:cubicBezTo>
                    <a:cubicBezTo>
                      <a:pt x="441072" y="568071"/>
                      <a:pt x="399860" y="652336"/>
                      <a:pt x="337186" y="715010"/>
                    </a:cubicBezTo>
                    <a:cubicBezTo>
                      <a:pt x="267336" y="784860"/>
                      <a:pt x="170879" y="828040"/>
                      <a:pt x="64326" y="828040"/>
                    </a:cubicBezTo>
                    <a:lnTo>
                      <a:pt x="29337" y="828040"/>
                    </a:lnTo>
                    <a:cubicBezTo>
                      <a:pt x="15685" y="828040"/>
                      <a:pt x="3239" y="837247"/>
                      <a:pt x="572" y="850583"/>
                    </a:cubicBezTo>
                    <a:cubicBezTo>
                      <a:pt x="-1397" y="860425"/>
                      <a:pt x="1905" y="869887"/>
                      <a:pt x="8255" y="876173"/>
                    </a:cubicBezTo>
                    <a:cubicBezTo>
                      <a:pt x="13336" y="881253"/>
                      <a:pt x="20384" y="884428"/>
                      <a:pt x="28194" y="884428"/>
                    </a:cubicBezTo>
                    <a:lnTo>
                      <a:pt x="64580" y="884428"/>
                    </a:lnTo>
                    <a:cubicBezTo>
                      <a:pt x="186690" y="884428"/>
                      <a:pt x="297244" y="834898"/>
                      <a:pt x="377190" y="754952"/>
                    </a:cubicBezTo>
                    <a:cubicBezTo>
                      <a:pt x="440944" y="691197"/>
                      <a:pt x="485331" y="608076"/>
                      <a:pt x="500762" y="515239"/>
                    </a:cubicBezTo>
                    <a:cubicBezTo>
                      <a:pt x="505778" y="514921"/>
                      <a:pt x="510667" y="512763"/>
                      <a:pt x="514477" y="508952"/>
                    </a:cubicBezTo>
                    <a:lnTo>
                      <a:pt x="565786" y="457708"/>
                    </a:lnTo>
                    <a:cubicBezTo>
                      <a:pt x="574231" y="449135"/>
                      <a:pt x="574231" y="435229"/>
                      <a:pt x="565786" y="426783"/>
                    </a:cubicBezTo>
                    <a:close/>
                  </a:path>
                </a:pathLst>
              </a:custGeom>
              <a:gradFill rotWithShape="0">
                <a:gsLst>
                  <a:gs pos="0">
                    <a:srgbClr val="F8EA00"/>
                  </a:gs>
                  <a:gs pos="100000">
                    <a:srgbClr val="FD9605"/>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grpSp>
        <p:sp>
          <p:nvSpPr>
            <p:cNvPr id="65" name="TextBox 36">
              <a:extLst>
                <a:ext uri="{FF2B5EF4-FFF2-40B4-BE49-F238E27FC236}">
                  <a16:creationId xmlns:a16="http://schemas.microsoft.com/office/drawing/2014/main" id="{23DABB40-9731-F416-478E-70D3B09502D4}"/>
                </a:ext>
              </a:extLst>
            </p:cNvPr>
            <p:cNvSpPr txBox="1">
              <a:spLocks noChangeArrowheads="1"/>
            </p:cNvSpPr>
            <p:nvPr/>
          </p:nvSpPr>
          <p:spPr bwMode="auto">
            <a:xfrm>
              <a:off x="4680155" y="1398411"/>
              <a:ext cx="54632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marL="171450" indent="-171450" eaLnBrk="1" hangingPunct="1">
                <a:buFont typeface="Arial" panose="020B0604020202020204" pitchFamily="34" charset="0"/>
                <a:buChar char="•"/>
              </a:pPr>
              <a:r>
                <a:rPr lang="en-US" altLang="en-US" sz="1400">
                  <a:solidFill>
                    <a:srgbClr val="090812"/>
                  </a:solidFill>
                  <a:latin typeface="Source Sans Pro" panose="020B0503030403020204" pitchFamily="34" charset="0"/>
                </a:rPr>
                <a:t>The customer (business owner) will use </a:t>
              </a:r>
              <a:r>
                <a:rPr lang="en-US" altLang="en-US" sz="1400" b="1">
                  <a:solidFill>
                    <a:schemeClr val="tx2"/>
                  </a:solidFill>
                  <a:latin typeface="Source Sans Pro" panose="020B0503030403020204" pitchFamily="34" charset="0"/>
                </a:rPr>
                <a:t>existing credentials</a:t>
              </a:r>
              <a:r>
                <a:rPr lang="en-US" altLang="en-US" sz="1400">
                  <a:solidFill>
                    <a:srgbClr val="090812"/>
                  </a:solidFill>
                  <a:latin typeface="Source Sans Pro" panose="020B0503030403020204" pitchFamily="34" charset="0"/>
                </a:rPr>
                <a:t> for their </a:t>
              </a:r>
              <a:r>
                <a:rPr lang="en-US" altLang="en-US" sz="1400">
                  <a:solidFill>
                    <a:schemeClr val="tx2"/>
                  </a:solidFill>
                  <a:latin typeface="Source Sans Pro" panose="020B0503030403020204" pitchFamily="34" charset="0"/>
                </a:rPr>
                <a:t>business account </a:t>
              </a:r>
              <a:r>
                <a:rPr lang="en-US" altLang="en-US" sz="1400">
                  <a:solidFill>
                    <a:srgbClr val="090812"/>
                  </a:solidFill>
                  <a:latin typeface="Source Sans Pro" panose="020B0503030403020204" pitchFamily="34" charset="0"/>
                </a:rPr>
                <a:t>to log into online banking.</a:t>
              </a:r>
              <a:endParaRPr lang="id-ID" altLang="en-US" sz="1400">
                <a:solidFill>
                  <a:srgbClr val="090812"/>
                </a:solidFill>
                <a:latin typeface="Source Sans Pro" panose="020B0503030403020204" pitchFamily="34" charset="0"/>
              </a:endParaRPr>
            </a:p>
          </p:txBody>
        </p:sp>
        <p:sp>
          <p:nvSpPr>
            <p:cNvPr id="66" name="TextBox 37">
              <a:extLst>
                <a:ext uri="{FF2B5EF4-FFF2-40B4-BE49-F238E27FC236}">
                  <a16:creationId xmlns:a16="http://schemas.microsoft.com/office/drawing/2014/main" id="{7E443BF6-2091-B654-8D76-4B10F7AC2789}"/>
                </a:ext>
              </a:extLst>
            </p:cNvPr>
            <p:cNvSpPr txBox="1">
              <a:spLocks noChangeArrowheads="1"/>
            </p:cNvSpPr>
            <p:nvPr/>
          </p:nvSpPr>
          <p:spPr bwMode="auto">
            <a:xfrm>
              <a:off x="1936874" y="1429189"/>
              <a:ext cx="16209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algn="ctr" eaLnBrk="1" hangingPunct="1"/>
              <a:r>
                <a:rPr lang="en-US" altLang="en-US" sz="1200">
                  <a:solidFill>
                    <a:schemeClr val="bg1"/>
                  </a:solidFill>
                  <a:latin typeface="+mj-lt"/>
                </a:rPr>
                <a:t>LOG INTO </a:t>
              </a:r>
            </a:p>
            <a:p>
              <a:pPr algn="ctr" eaLnBrk="1" hangingPunct="1"/>
              <a:r>
                <a:rPr lang="en-US" altLang="en-US" sz="1200">
                  <a:solidFill>
                    <a:schemeClr val="bg1"/>
                  </a:solidFill>
                  <a:latin typeface="+mj-lt"/>
                </a:rPr>
                <a:t>ONLINE BANKING</a:t>
              </a:r>
              <a:endParaRPr lang="id-ID" altLang="en-US" sz="1200">
                <a:solidFill>
                  <a:schemeClr val="bg1"/>
                </a:solidFill>
                <a:latin typeface="+mj-lt"/>
              </a:endParaRPr>
            </a:p>
          </p:txBody>
        </p:sp>
        <p:sp>
          <p:nvSpPr>
            <p:cNvPr id="118" name="Text 10">
              <a:extLst>
                <a:ext uri="{FF2B5EF4-FFF2-40B4-BE49-F238E27FC236}">
                  <a16:creationId xmlns:a16="http://schemas.microsoft.com/office/drawing/2014/main" id="{03CFBE49-523D-E7E2-9ECE-086F38B5D6DA}"/>
                </a:ext>
              </a:extLst>
            </p:cNvPr>
            <p:cNvSpPr txBox="1">
              <a:spLocks/>
            </p:cNvSpPr>
            <p:nvPr/>
          </p:nvSpPr>
          <p:spPr>
            <a:xfrm>
              <a:off x="3768216" y="1368623"/>
              <a:ext cx="582487" cy="582543"/>
            </a:xfrm>
            <a:prstGeom prst="rect">
              <a:avLst/>
            </a:prstGeom>
          </p:spPr>
          <p:txBody>
            <a:bodyPr anchor="ct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ru-RU" sz="3600">
                  <a:latin typeface="+mj-lt"/>
                </a:rPr>
                <a:t>1</a:t>
              </a:r>
            </a:p>
          </p:txBody>
        </p:sp>
      </p:grpSp>
      <p:grpSp>
        <p:nvGrpSpPr>
          <p:cNvPr id="132" name="Group 131">
            <a:extLst>
              <a:ext uri="{FF2B5EF4-FFF2-40B4-BE49-F238E27FC236}">
                <a16:creationId xmlns:a16="http://schemas.microsoft.com/office/drawing/2014/main" id="{2C222B88-4C41-9DB8-7CAB-1096ADFFD101}"/>
              </a:ext>
            </a:extLst>
          </p:cNvPr>
          <p:cNvGrpSpPr/>
          <p:nvPr/>
        </p:nvGrpSpPr>
        <p:grpSpPr>
          <a:xfrm>
            <a:off x="1476375" y="2534665"/>
            <a:ext cx="9239253" cy="1986445"/>
            <a:chOff x="1476375" y="2534665"/>
            <a:chExt cx="9239253" cy="1986445"/>
          </a:xfrm>
        </p:grpSpPr>
        <p:sp>
          <p:nvSpPr>
            <p:cNvPr id="90" name="Freeform: Shape 12">
              <a:extLst>
                <a:ext uri="{FF2B5EF4-FFF2-40B4-BE49-F238E27FC236}">
                  <a16:creationId xmlns:a16="http://schemas.microsoft.com/office/drawing/2014/main" id="{F273DF0F-725E-C145-1DAE-2E8C399C7426}"/>
                </a:ext>
              </a:extLst>
            </p:cNvPr>
            <p:cNvSpPr>
              <a:spLocks/>
            </p:cNvSpPr>
            <p:nvPr/>
          </p:nvSpPr>
          <p:spPr bwMode="auto">
            <a:xfrm>
              <a:off x="3768284" y="2590811"/>
              <a:ext cx="6854383" cy="772322"/>
            </a:xfrm>
            <a:custGeom>
              <a:avLst/>
              <a:gdLst>
                <a:gd name="T0" fmla="*/ 6853556 w 6853618"/>
                <a:gd name="T1" fmla="*/ 386080 h 772160"/>
                <a:gd name="T2" fmla="*/ 6467475 w 6853618"/>
                <a:gd name="T3" fmla="*/ 0 h 772160"/>
                <a:gd name="T4" fmla="*/ 848170 w 6853618"/>
                <a:gd name="T5" fmla="*/ 0 h 772160"/>
                <a:gd name="T6" fmla="*/ 771779 w 6853618"/>
                <a:gd name="T7" fmla="*/ 47435 h 772160"/>
                <a:gd name="T8" fmla="*/ 771779 w 6853618"/>
                <a:gd name="T9" fmla="*/ 47435 h 772160"/>
                <a:gd name="T10" fmla="*/ 695389 w 6853618"/>
                <a:gd name="T11" fmla="*/ 94869 h 772160"/>
                <a:gd name="T12" fmla="*/ 292291 w 6853618"/>
                <a:gd name="T13" fmla="*/ 94869 h 772160"/>
                <a:gd name="T14" fmla="*/ 0 w 6853618"/>
                <a:gd name="T15" fmla="*/ 387160 h 772160"/>
                <a:gd name="T16" fmla="*/ 0 w 6853618"/>
                <a:gd name="T17" fmla="*/ 387160 h 772160"/>
                <a:gd name="T18" fmla="*/ 292291 w 6853618"/>
                <a:gd name="T19" fmla="*/ 679450 h 772160"/>
                <a:gd name="T20" fmla="*/ 697675 w 6853618"/>
                <a:gd name="T21" fmla="*/ 679450 h 772160"/>
                <a:gd name="T22" fmla="*/ 772351 w 6853618"/>
                <a:gd name="T23" fmla="*/ 725805 h 772160"/>
                <a:gd name="T24" fmla="*/ 772351 w 6853618"/>
                <a:gd name="T25" fmla="*/ 725805 h 772160"/>
                <a:gd name="T26" fmla="*/ 847027 w 6853618"/>
                <a:gd name="T27" fmla="*/ 772160 h 772160"/>
                <a:gd name="T28" fmla="*/ 6467539 w 6853618"/>
                <a:gd name="T29" fmla="*/ 772160 h 772160"/>
                <a:gd name="T30" fmla="*/ 6853174 w 6853618"/>
                <a:gd name="T31" fmla="*/ 402781 h 772160"/>
                <a:gd name="T32" fmla="*/ 6853619 w 6853618"/>
                <a:gd name="T33" fmla="*/ 387223 h 772160"/>
                <a:gd name="T34" fmla="*/ 6853619 w 6853618"/>
                <a:gd name="T35" fmla="*/ 387223 h 772160"/>
                <a:gd name="T36" fmla="*/ 6853619 w 6853618"/>
                <a:gd name="T37" fmla="*/ 386715 h 772160"/>
                <a:gd name="T38" fmla="*/ 6853556 w 6853618"/>
                <a:gd name="T39" fmla="*/ 386080 h 772160"/>
                <a:gd name="T40" fmla="*/ 6853556 w 6853618"/>
                <a:gd name="T41" fmla="*/ 386080 h 7721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853618" h="772160">
                  <a:moveTo>
                    <a:pt x="6853556" y="386080"/>
                  </a:moveTo>
                  <a:cubicBezTo>
                    <a:pt x="6853556" y="172847"/>
                    <a:pt x="6680709" y="0"/>
                    <a:pt x="6467475" y="0"/>
                  </a:cubicBezTo>
                  <a:lnTo>
                    <a:pt x="848170" y="0"/>
                  </a:lnTo>
                  <a:cubicBezTo>
                    <a:pt x="815785" y="0"/>
                    <a:pt x="786194" y="18352"/>
                    <a:pt x="771779" y="47435"/>
                  </a:cubicBezTo>
                  <a:cubicBezTo>
                    <a:pt x="757428" y="76454"/>
                    <a:pt x="727774" y="94869"/>
                    <a:pt x="695389" y="94869"/>
                  </a:cubicBezTo>
                  <a:lnTo>
                    <a:pt x="292291" y="94869"/>
                  </a:lnTo>
                  <a:cubicBezTo>
                    <a:pt x="130874" y="94869"/>
                    <a:pt x="0" y="225743"/>
                    <a:pt x="0" y="387160"/>
                  </a:cubicBezTo>
                  <a:cubicBezTo>
                    <a:pt x="0" y="548577"/>
                    <a:pt x="130874" y="679450"/>
                    <a:pt x="292291" y="679450"/>
                  </a:cubicBezTo>
                  <a:lnTo>
                    <a:pt x="697675" y="679450"/>
                  </a:lnTo>
                  <a:cubicBezTo>
                    <a:pt x="729361" y="679450"/>
                    <a:pt x="758254" y="697421"/>
                    <a:pt x="772351" y="725805"/>
                  </a:cubicBezTo>
                  <a:cubicBezTo>
                    <a:pt x="786384" y="754190"/>
                    <a:pt x="815340" y="772160"/>
                    <a:pt x="847027" y="772160"/>
                  </a:cubicBezTo>
                  <a:lnTo>
                    <a:pt x="6467539" y="772160"/>
                  </a:lnTo>
                  <a:cubicBezTo>
                    <a:pt x="6675184" y="772160"/>
                    <a:pt x="6844411" y="608267"/>
                    <a:pt x="6853174" y="402781"/>
                  </a:cubicBezTo>
                  <a:cubicBezTo>
                    <a:pt x="6853428" y="397637"/>
                    <a:pt x="6853619" y="392430"/>
                    <a:pt x="6853619" y="387223"/>
                  </a:cubicBezTo>
                  <a:cubicBezTo>
                    <a:pt x="6853619" y="387033"/>
                    <a:pt x="6853619" y="386842"/>
                    <a:pt x="6853619" y="386715"/>
                  </a:cubicBezTo>
                  <a:cubicBezTo>
                    <a:pt x="6853556" y="386461"/>
                    <a:pt x="6853556" y="386271"/>
                    <a:pt x="6853556" y="386080"/>
                  </a:cubicBezTo>
                  <a:close/>
                </a:path>
              </a:pathLst>
            </a:custGeom>
            <a:solidFill>
              <a:schemeClr val="bg1"/>
            </a:soli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91" name="Freeform: Shape 13">
              <a:extLst>
                <a:ext uri="{FF2B5EF4-FFF2-40B4-BE49-F238E27FC236}">
                  <a16:creationId xmlns:a16="http://schemas.microsoft.com/office/drawing/2014/main" id="{2F916E88-359D-93EC-1300-690A6841E70B}"/>
                </a:ext>
              </a:extLst>
            </p:cNvPr>
            <p:cNvSpPr>
              <a:spLocks/>
            </p:cNvSpPr>
            <p:nvPr/>
          </p:nvSpPr>
          <p:spPr bwMode="auto">
            <a:xfrm>
              <a:off x="1476375" y="2643147"/>
              <a:ext cx="2917012" cy="667778"/>
            </a:xfrm>
            <a:custGeom>
              <a:avLst/>
              <a:gdLst>
                <a:gd name="T0" fmla="*/ 2577912 w 2916686"/>
                <a:gd name="T1" fmla="*/ 0 h 667638"/>
                <a:gd name="T2" fmla="*/ 333821 w 2916686"/>
                <a:gd name="T3" fmla="*/ 0 h 667638"/>
                <a:gd name="T4" fmla="*/ 97792 w 2916686"/>
                <a:gd name="T5" fmla="*/ 97790 h 667638"/>
                <a:gd name="T6" fmla="*/ 2 w 2916686"/>
                <a:gd name="T7" fmla="*/ 335089 h 667638"/>
                <a:gd name="T8" fmla="*/ 338774 w 2916686"/>
                <a:gd name="T9" fmla="*/ 667639 h 667638"/>
                <a:gd name="T10" fmla="*/ 2582865 w 2916686"/>
                <a:gd name="T11" fmla="*/ 667639 h 667638"/>
                <a:gd name="T12" fmla="*/ 2818894 w 2916686"/>
                <a:gd name="T13" fmla="*/ 569849 h 667638"/>
                <a:gd name="T14" fmla="*/ 2916684 w 2916686"/>
                <a:gd name="T15" fmla="*/ 332549 h 667638"/>
                <a:gd name="T16" fmla="*/ 2577912 w 2916686"/>
                <a:gd name="T17" fmla="*/ 0 h 667638"/>
                <a:gd name="T18" fmla="*/ 2788668 w 2916686"/>
                <a:gd name="T19" fmla="*/ 539686 h 667638"/>
                <a:gd name="T20" fmla="*/ 2582738 w 2916686"/>
                <a:gd name="T21" fmla="*/ 624967 h 667638"/>
                <a:gd name="T22" fmla="*/ 339029 w 2916686"/>
                <a:gd name="T23" fmla="*/ 624967 h 667638"/>
                <a:gd name="T24" fmla="*/ 42674 w 2916686"/>
                <a:gd name="T25" fmla="*/ 331470 h 667638"/>
                <a:gd name="T26" fmla="*/ 127954 w 2916686"/>
                <a:gd name="T27" fmla="*/ 127826 h 667638"/>
                <a:gd name="T28" fmla="*/ 333885 w 2916686"/>
                <a:gd name="T29" fmla="*/ 42545 h 667638"/>
                <a:gd name="T30" fmla="*/ 2577594 w 2916686"/>
                <a:gd name="T31" fmla="*/ 42545 h 667638"/>
                <a:gd name="T32" fmla="*/ 2873949 w 2916686"/>
                <a:gd name="T33" fmla="*/ 335788 h 667638"/>
                <a:gd name="T34" fmla="*/ 2788668 w 2916686"/>
                <a:gd name="T35" fmla="*/ 539686 h 6676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916686" h="667638">
                  <a:moveTo>
                    <a:pt x="2577912" y="0"/>
                  </a:moveTo>
                  <a:lnTo>
                    <a:pt x="333821" y="0"/>
                  </a:lnTo>
                  <a:cubicBezTo>
                    <a:pt x="241620" y="0"/>
                    <a:pt x="158180" y="37338"/>
                    <a:pt x="97792" y="97790"/>
                  </a:cubicBezTo>
                  <a:cubicBezTo>
                    <a:pt x="37149" y="158432"/>
                    <a:pt x="-316" y="242379"/>
                    <a:pt x="2" y="335089"/>
                  </a:cubicBezTo>
                  <a:cubicBezTo>
                    <a:pt x="701" y="519747"/>
                    <a:pt x="154053" y="667639"/>
                    <a:pt x="338774" y="667639"/>
                  </a:cubicBezTo>
                  <a:lnTo>
                    <a:pt x="2582865" y="667639"/>
                  </a:lnTo>
                  <a:cubicBezTo>
                    <a:pt x="2675003" y="667639"/>
                    <a:pt x="2758506" y="630301"/>
                    <a:pt x="2818894" y="569849"/>
                  </a:cubicBezTo>
                  <a:cubicBezTo>
                    <a:pt x="2879537" y="509207"/>
                    <a:pt x="2917002" y="425260"/>
                    <a:pt x="2916684" y="332549"/>
                  </a:cubicBezTo>
                  <a:cubicBezTo>
                    <a:pt x="2915985" y="147828"/>
                    <a:pt x="2762570" y="0"/>
                    <a:pt x="2577912" y="0"/>
                  </a:cubicBezTo>
                  <a:close/>
                  <a:moveTo>
                    <a:pt x="2788668" y="539686"/>
                  </a:moveTo>
                  <a:cubicBezTo>
                    <a:pt x="2735963" y="592391"/>
                    <a:pt x="2663128" y="624967"/>
                    <a:pt x="2582738" y="624967"/>
                  </a:cubicBezTo>
                  <a:lnTo>
                    <a:pt x="339029" y="624967"/>
                  </a:lnTo>
                  <a:cubicBezTo>
                    <a:pt x="177611" y="624967"/>
                    <a:pt x="41467" y="492887"/>
                    <a:pt x="42674" y="331470"/>
                  </a:cubicBezTo>
                  <a:cubicBezTo>
                    <a:pt x="43245" y="251904"/>
                    <a:pt x="75757" y="180022"/>
                    <a:pt x="127954" y="127826"/>
                  </a:cubicBezTo>
                  <a:cubicBezTo>
                    <a:pt x="180659" y="75120"/>
                    <a:pt x="253430" y="42545"/>
                    <a:pt x="333885" y="42545"/>
                  </a:cubicBezTo>
                  <a:lnTo>
                    <a:pt x="2577594" y="42545"/>
                  </a:lnTo>
                  <a:cubicBezTo>
                    <a:pt x="2738884" y="42545"/>
                    <a:pt x="2875091" y="174498"/>
                    <a:pt x="2873949" y="335788"/>
                  </a:cubicBezTo>
                  <a:cubicBezTo>
                    <a:pt x="2873441" y="415417"/>
                    <a:pt x="2840928" y="487426"/>
                    <a:pt x="2788668" y="539686"/>
                  </a:cubicBezTo>
                  <a:close/>
                </a:path>
              </a:pathLst>
            </a:custGeom>
            <a:gradFill rotWithShape="0">
              <a:gsLst>
                <a:gs pos="0">
                  <a:srgbClr val="F95C14"/>
                </a:gs>
                <a:gs pos="100000">
                  <a:srgbClr val="FB9A0A"/>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92" name="Freeform: Shape 14">
              <a:extLst>
                <a:ext uri="{FF2B5EF4-FFF2-40B4-BE49-F238E27FC236}">
                  <a16:creationId xmlns:a16="http://schemas.microsoft.com/office/drawing/2014/main" id="{D7EFEC84-D198-B65F-FB1C-E059271FB402}"/>
                </a:ext>
              </a:extLst>
            </p:cNvPr>
            <p:cNvSpPr>
              <a:spLocks/>
            </p:cNvSpPr>
            <p:nvPr/>
          </p:nvSpPr>
          <p:spPr bwMode="auto">
            <a:xfrm>
              <a:off x="3725734" y="2643147"/>
              <a:ext cx="667586" cy="667652"/>
            </a:xfrm>
            <a:custGeom>
              <a:avLst/>
              <a:gdLst>
                <a:gd name="T0" fmla="*/ 667512 w 667512"/>
                <a:gd name="T1" fmla="*/ 333756 h 667512"/>
                <a:gd name="T2" fmla="*/ 333756 w 667512"/>
                <a:gd name="T3" fmla="*/ 667512 h 667512"/>
                <a:gd name="T4" fmla="*/ 0 w 667512"/>
                <a:gd name="T5" fmla="*/ 333756 h 667512"/>
                <a:gd name="T6" fmla="*/ 333756 w 667512"/>
                <a:gd name="T7" fmla="*/ 0 h 667512"/>
                <a:gd name="T8" fmla="*/ 667512 w 667512"/>
                <a:gd name="T9" fmla="*/ 333756 h 6675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7512" h="667512">
                  <a:moveTo>
                    <a:pt x="667512" y="333756"/>
                  </a:moveTo>
                  <a:cubicBezTo>
                    <a:pt x="667512" y="518084"/>
                    <a:pt x="518084" y="667512"/>
                    <a:pt x="333756" y="667512"/>
                  </a:cubicBezTo>
                  <a:cubicBezTo>
                    <a:pt x="149428" y="667512"/>
                    <a:pt x="0" y="518084"/>
                    <a:pt x="0" y="333756"/>
                  </a:cubicBezTo>
                  <a:cubicBezTo>
                    <a:pt x="0" y="149428"/>
                    <a:pt x="149428" y="0"/>
                    <a:pt x="333756" y="0"/>
                  </a:cubicBezTo>
                  <a:cubicBezTo>
                    <a:pt x="518084" y="0"/>
                    <a:pt x="667512" y="149428"/>
                    <a:pt x="667512" y="333756"/>
                  </a:cubicBezTo>
                  <a:close/>
                </a:path>
              </a:pathLst>
            </a:custGeom>
            <a:gradFill rotWithShape="0">
              <a:gsLst>
                <a:gs pos="0">
                  <a:srgbClr val="F95C14"/>
                </a:gs>
                <a:gs pos="100000">
                  <a:srgbClr val="FB9A0A"/>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93" name="Freeform: Shape 15">
              <a:extLst>
                <a:ext uri="{FF2B5EF4-FFF2-40B4-BE49-F238E27FC236}">
                  <a16:creationId xmlns:a16="http://schemas.microsoft.com/office/drawing/2014/main" id="{E9B64C52-D093-223F-94EB-9BC664E92A98}"/>
                </a:ext>
              </a:extLst>
            </p:cNvPr>
            <p:cNvSpPr>
              <a:spLocks/>
            </p:cNvSpPr>
            <p:nvPr/>
          </p:nvSpPr>
          <p:spPr bwMode="auto">
            <a:xfrm>
              <a:off x="3768283" y="2685701"/>
              <a:ext cx="582487" cy="582544"/>
            </a:xfrm>
            <a:custGeom>
              <a:avLst/>
              <a:gdLst>
                <a:gd name="T0" fmla="*/ 582422 w 582422"/>
                <a:gd name="T1" fmla="*/ 291211 h 582422"/>
                <a:gd name="T2" fmla="*/ 291211 w 582422"/>
                <a:gd name="T3" fmla="*/ 582422 h 582422"/>
                <a:gd name="T4" fmla="*/ 0 w 582422"/>
                <a:gd name="T5" fmla="*/ 291211 h 582422"/>
                <a:gd name="T6" fmla="*/ 291211 w 582422"/>
                <a:gd name="T7" fmla="*/ 0 h 582422"/>
                <a:gd name="T8" fmla="*/ 582422 w 582422"/>
                <a:gd name="T9" fmla="*/ 291211 h 5824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2422" h="582422">
                  <a:moveTo>
                    <a:pt x="582422" y="291211"/>
                  </a:moveTo>
                  <a:cubicBezTo>
                    <a:pt x="582422" y="452043"/>
                    <a:pt x="452042" y="582422"/>
                    <a:pt x="291211" y="582422"/>
                  </a:cubicBezTo>
                  <a:cubicBezTo>
                    <a:pt x="130380" y="582422"/>
                    <a:pt x="0" y="452042"/>
                    <a:pt x="0" y="291211"/>
                  </a:cubicBezTo>
                  <a:cubicBezTo>
                    <a:pt x="0" y="130380"/>
                    <a:pt x="130380" y="0"/>
                    <a:pt x="291211" y="0"/>
                  </a:cubicBezTo>
                  <a:cubicBezTo>
                    <a:pt x="452042" y="0"/>
                    <a:pt x="582422" y="130380"/>
                    <a:pt x="582422" y="291211"/>
                  </a:cubicBezTo>
                  <a:close/>
                </a:path>
              </a:pathLst>
            </a:custGeom>
            <a:gradFill rotWithShape="0">
              <a:gsLst>
                <a:gs pos="0">
                  <a:srgbClr val="FB9A0A"/>
                </a:gs>
                <a:gs pos="100000">
                  <a:srgbClr val="F95C14"/>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68" name="TextBox 39">
              <a:extLst>
                <a:ext uri="{FF2B5EF4-FFF2-40B4-BE49-F238E27FC236}">
                  <a16:creationId xmlns:a16="http://schemas.microsoft.com/office/drawing/2014/main" id="{FFE5FC52-2578-2C0F-AEC7-482DAB44247A}"/>
                </a:ext>
              </a:extLst>
            </p:cNvPr>
            <p:cNvSpPr txBox="1">
              <a:spLocks noChangeArrowheads="1"/>
            </p:cNvSpPr>
            <p:nvPr/>
          </p:nvSpPr>
          <p:spPr bwMode="auto">
            <a:xfrm>
              <a:off x="4680155" y="2720214"/>
              <a:ext cx="54632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marL="171450" indent="-171450" algn="just" eaLnBrk="1" hangingPunct="1">
                <a:buFont typeface="Arial" panose="020B0604020202020204" pitchFamily="34" charset="0"/>
                <a:buChar char="•"/>
              </a:pPr>
              <a:r>
                <a:rPr lang="en-US" altLang="en-US" sz="1400">
                  <a:solidFill>
                    <a:srgbClr val="090812"/>
                  </a:solidFill>
                  <a:latin typeface="Source Sans Pro" panose="020B0503030403020204" pitchFamily="34" charset="0"/>
                </a:rPr>
                <a:t>Autobooks </a:t>
              </a:r>
              <a:r>
                <a:rPr lang="en-US" altLang="en-US" sz="1400" b="1">
                  <a:solidFill>
                    <a:schemeClr val="tx2"/>
                  </a:solidFill>
                  <a:latin typeface="Source Sans Pro" panose="020B0503030403020204" pitchFamily="34" charset="0"/>
                </a:rPr>
                <a:t>Terms and Conditions</a:t>
              </a:r>
              <a:r>
                <a:rPr lang="en-US" altLang="en-US" sz="1400">
                  <a:solidFill>
                    <a:srgbClr val="090812"/>
                  </a:solidFill>
                  <a:latin typeface="Source Sans Pro" panose="020B0503030403020204" pitchFamily="34" charset="0"/>
                </a:rPr>
                <a:t> will appear. The customer will need to read and accept before continuing.</a:t>
              </a:r>
              <a:endParaRPr lang="id-ID" altLang="en-US" sz="1400">
                <a:solidFill>
                  <a:srgbClr val="090812"/>
                </a:solidFill>
                <a:latin typeface="Source Sans Pro" panose="020B0503030403020204" pitchFamily="34" charset="0"/>
              </a:endParaRPr>
            </a:p>
          </p:txBody>
        </p:sp>
        <p:sp>
          <p:nvSpPr>
            <p:cNvPr id="101" name="TextBox 37">
              <a:extLst>
                <a:ext uri="{FF2B5EF4-FFF2-40B4-BE49-F238E27FC236}">
                  <a16:creationId xmlns:a16="http://schemas.microsoft.com/office/drawing/2014/main" id="{B284C9C0-8B3C-E18C-B710-E60D207F6808}"/>
                </a:ext>
              </a:extLst>
            </p:cNvPr>
            <p:cNvSpPr txBox="1">
              <a:spLocks noChangeArrowheads="1"/>
            </p:cNvSpPr>
            <p:nvPr/>
          </p:nvSpPr>
          <p:spPr bwMode="auto">
            <a:xfrm>
              <a:off x="1985775" y="4059445"/>
              <a:ext cx="13487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algn="ctr" eaLnBrk="1" hangingPunct="1"/>
              <a:r>
                <a:rPr lang="en-US" altLang="en-US" sz="1200" dirty="0">
                  <a:solidFill>
                    <a:schemeClr val="bg1"/>
                  </a:solidFill>
                  <a:latin typeface="+mj-lt"/>
                </a:rPr>
                <a:t>EXPLORE</a:t>
              </a:r>
            </a:p>
            <a:p>
              <a:pPr algn="ctr" eaLnBrk="1" hangingPunct="1"/>
              <a:r>
                <a:rPr lang="en-US" altLang="en-US" sz="1200" dirty="0">
                  <a:solidFill>
                    <a:schemeClr val="bg1"/>
                  </a:solidFill>
                  <a:latin typeface="+mj-lt"/>
                </a:rPr>
                <a:t>AUTOBOOKS</a:t>
              </a:r>
              <a:endParaRPr lang="id-ID" altLang="en-US" sz="1200" dirty="0">
                <a:solidFill>
                  <a:schemeClr val="bg1"/>
                </a:solidFill>
                <a:latin typeface="+mj-lt"/>
              </a:endParaRPr>
            </a:p>
          </p:txBody>
        </p:sp>
        <p:sp>
          <p:nvSpPr>
            <p:cNvPr id="119" name="Text 10">
              <a:extLst>
                <a:ext uri="{FF2B5EF4-FFF2-40B4-BE49-F238E27FC236}">
                  <a16:creationId xmlns:a16="http://schemas.microsoft.com/office/drawing/2014/main" id="{ABF5AC5A-FD33-E2EB-E867-2608C57642D8}"/>
                </a:ext>
              </a:extLst>
            </p:cNvPr>
            <p:cNvSpPr txBox="1">
              <a:spLocks/>
            </p:cNvSpPr>
            <p:nvPr/>
          </p:nvSpPr>
          <p:spPr>
            <a:xfrm>
              <a:off x="3768216" y="2686784"/>
              <a:ext cx="582487" cy="582543"/>
            </a:xfrm>
            <a:prstGeom prst="rect">
              <a:avLst/>
            </a:prstGeom>
          </p:spPr>
          <p:txBody>
            <a:bodyPr anchor="ct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3600">
                  <a:latin typeface="+mj-lt"/>
                </a:rPr>
                <a:t>2</a:t>
              </a:r>
              <a:endParaRPr lang="ru-RU" sz="3600">
                <a:latin typeface="+mj-lt"/>
              </a:endParaRPr>
            </a:p>
          </p:txBody>
        </p:sp>
        <p:sp>
          <p:nvSpPr>
            <p:cNvPr id="94" name="Freeform: Shape 16">
              <a:extLst>
                <a:ext uri="{FF2B5EF4-FFF2-40B4-BE49-F238E27FC236}">
                  <a16:creationId xmlns:a16="http://schemas.microsoft.com/office/drawing/2014/main" id="{317052C2-0E70-34DD-0C23-B1508B531927}"/>
                </a:ext>
              </a:extLst>
            </p:cNvPr>
            <p:cNvSpPr>
              <a:spLocks/>
            </p:cNvSpPr>
            <p:nvPr/>
          </p:nvSpPr>
          <p:spPr bwMode="auto">
            <a:xfrm>
              <a:off x="10143445" y="2534665"/>
              <a:ext cx="572183" cy="884613"/>
            </a:xfrm>
            <a:custGeom>
              <a:avLst/>
              <a:gdLst>
                <a:gd name="T0" fmla="*/ 565786 w 572119"/>
                <a:gd name="T1" fmla="*/ 426784 h 884427"/>
                <a:gd name="T2" fmla="*/ 514477 w 572119"/>
                <a:gd name="T3" fmla="*/ 375476 h 884427"/>
                <a:gd name="T4" fmla="*/ 500635 w 572119"/>
                <a:gd name="T5" fmla="*/ 369189 h 884427"/>
                <a:gd name="T6" fmla="*/ 58992 w 572119"/>
                <a:gd name="T7" fmla="*/ 0 h 884427"/>
                <a:gd name="T8" fmla="*/ 28131 w 572119"/>
                <a:gd name="T9" fmla="*/ 0 h 884427"/>
                <a:gd name="T10" fmla="*/ 0 w 572119"/>
                <a:gd name="T11" fmla="*/ 28130 h 884427"/>
                <a:gd name="T12" fmla="*/ 8255 w 572119"/>
                <a:gd name="T13" fmla="*/ 48070 h 884427"/>
                <a:gd name="T14" fmla="*/ 28194 w 572119"/>
                <a:gd name="T15" fmla="*/ 56388 h 884427"/>
                <a:gd name="T16" fmla="*/ 59627 w 572119"/>
                <a:gd name="T17" fmla="*/ 56388 h 884427"/>
                <a:gd name="T18" fmla="*/ 448818 w 572119"/>
                <a:gd name="T19" fmla="*/ 410146 h 884427"/>
                <a:gd name="T20" fmla="*/ 449898 w 572119"/>
                <a:gd name="T21" fmla="*/ 427038 h 884427"/>
                <a:gd name="T22" fmla="*/ 448882 w 572119"/>
                <a:gd name="T23" fmla="*/ 474345 h 884427"/>
                <a:gd name="T24" fmla="*/ 337186 w 572119"/>
                <a:gd name="T25" fmla="*/ 715010 h 884427"/>
                <a:gd name="T26" fmla="*/ 64326 w 572119"/>
                <a:gd name="T27" fmla="*/ 828040 h 884427"/>
                <a:gd name="T28" fmla="*/ 29337 w 572119"/>
                <a:gd name="T29" fmla="*/ 828040 h 884427"/>
                <a:gd name="T30" fmla="*/ 572 w 572119"/>
                <a:gd name="T31" fmla="*/ 850583 h 884427"/>
                <a:gd name="T32" fmla="*/ 8255 w 572119"/>
                <a:gd name="T33" fmla="*/ 876173 h 884427"/>
                <a:gd name="T34" fmla="*/ 28194 w 572119"/>
                <a:gd name="T35" fmla="*/ 884428 h 884427"/>
                <a:gd name="T36" fmla="*/ 64580 w 572119"/>
                <a:gd name="T37" fmla="*/ 884428 h 884427"/>
                <a:gd name="T38" fmla="*/ 377190 w 572119"/>
                <a:gd name="T39" fmla="*/ 754952 h 884427"/>
                <a:gd name="T40" fmla="*/ 500762 w 572119"/>
                <a:gd name="T41" fmla="*/ 515239 h 884427"/>
                <a:gd name="T42" fmla="*/ 514477 w 572119"/>
                <a:gd name="T43" fmla="*/ 508952 h 884427"/>
                <a:gd name="T44" fmla="*/ 565786 w 572119"/>
                <a:gd name="T45" fmla="*/ 457708 h 884427"/>
                <a:gd name="T46" fmla="*/ 565786 w 572119"/>
                <a:gd name="T47" fmla="*/ 426784 h 88442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72119" h="884427">
                  <a:moveTo>
                    <a:pt x="565786" y="426784"/>
                  </a:moveTo>
                  <a:lnTo>
                    <a:pt x="514477" y="375476"/>
                  </a:lnTo>
                  <a:cubicBezTo>
                    <a:pt x="510667" y="371666"/>
                    <a:pt x="505651" y="369570"/>
                    <a:pt x="500635" y="369189"/>
                  </a:cubicBezTo>
                  <a:cubicBezTo>
                    <a:pt x="465328" y="158115"/>
                    <a:pt x="278574" y="0"/>
                    <a:pt x="58992" y="0"/>
                  </a:cubicBezTo>
                  <a:lnTo>
                    <a:pt x="28131" y="0"/>
                  </a:lnTo>
                  <a:cubicBezTo>
                    <a:pt x="12510" y="0"/>
                    <a:pt x="0" y="12637"/>
                    <a:pt x="0" y="28130"/>
                  </a:cubicBezTo>
                  <a:cubicBezTo>
                    <a:pt x="0" y="35941"/>
                    <a:pt x="3112" y="42990"/>
                    <a:pt x="8255" y="48070"/>
                  </a:cubicBezTo>
                  <a:cubicBezTo>
                    <a:pt x="13336" y="53213"/>
                    <a:pt x="20384" y="56388"/>
                    <a:pt x="28194" y="56388"/>
                  </a:cubicBezTo>
                  <a:lnTo>
                    <a:pt x="59627" y="56388"/>
                  </a:lnTo>
                  <a:cubicBezTo>
                    <a:pt x="261938" y="56388"/>
                    <a:pt x="432499" y="210439"/>
                    <a:pt x="448818" y="410146"/>
                  </a:cubicBezTo>
                  <a:cubicBezTo>
                    <a:pt x="449326" y="415735"/>
                    <a:pt x="449644" y="421323"/>
                    <a:pt x="449898" y="427038"/>
                  </a:cubicBezTo>
                  <a:cubicBezTo>
                    <a:pt x="450469" y="443040"/>
                    <a:pt x="450152" y="458851"/>
                    <a:pt x="448882" y="474345"/>
                  </a:cubicBezTo>
                  <a:cubicBezTo>
                    <a:pt x="441072" y="568071"/>
                    <a:pt x="399860" y="652336"/>
                    <a:pt x="337186" y="715010"/>
                  </a:cubicBezTo>
                  <a:cubicBezTo>
                    <a:pt x="267336" y="784860"/>
                    <a:pt x="170879" y="828040"/>
                    <a:pt x="64326" y="828040"/>
                  </a:cubicBezTo>
                  <a:lnTo>
                    <a:pt x="29337" y="828040"/>
                  </a:lnTo>
                  <a:cubicBezTo>
                    <a:pt x="15685" y="828040"/>
                    <a:pt x="3239" y="837248"/>
                    <a:pt x="572" y="850583"/>
                  </a:cubicBezTo>
                  <a:cubicBezTo>
                    <a:pt x="-1397" y="860425"/>
                    <a:pt x="1905" y="869887"/>
                    <a:pt x="8255" y="876173"/>
                  </a:cubicBezTo>
                  <a:cubicBezTo>
                    <a:pt x="13336" y="881253"/>
                    <a:pt x="20384" y="884428"/>
                    <a:pt x="28194" y="884428"/>
                  </a:cubicBezTo>
                  <a:lnTo>
                    <a:pt x="64580" y="884428"/>
                  </a:lnTo>
                  <a:cubicBezTo>
                    <a:pt x="186690" y="884428"/>
                    <a:pt x="297244" y="834898"/>
                    <a:pt x="377190" y="754952"/>
                  </a:cubicBezTo>
                  <a:cubicBezTo>
                    <a:pt x="440944" y="691198"/>
                    <a:pt x="485331" y="608076"/>
                    <a:pt x="500762" y="515239"/>
                  </a:cubicBezTo>
                  <a:cubicBezTo>
                    <a:pt x="505778" y="514921"/>
                    <a:pt x="510667" y="512763"/>
                    <a:pt x="514477" y="508952"/>
                  </a:cubicBezTo>
                  <a:lnTo>
                    <a:pt x="565786" y="457708"/>
                  </a:lnTo>
                  <a:cubicBezTo>
                    <a:pt x="574231" y="449199"/>
                    <a:pt x="574231" y="435293"/>
                    <a:pt x="565786" y="426784"/>
                  </a:cubicBezTo>
                  <a:close/>
                </a:path>
              </a:pathLst>
            </a:custGeom>
            <a:gradFill rotWithShape="0">
              <a:gsLst>
                <a:gs pos="0">
                  <a:srgbClr val="FB9A0A"/>
                </a:gs>
                <a:gs pos="100000">
                  <a:srgbClr val="F95C14"/>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grpSp>
      <p:grpSp>
        <p:nvGrpSpPr>
          <p:cNvPr id="138" name="Group 137">
            <a:extLst>
              <a:ext uri="{FF2B5EF4-FFF2-40B4-BE49-F238E27FC236}">
                <a16:creationId xmlns:a16="http://schemas.microsoft.com/office/drawing/2014/main" id="{309EC4AF-6A1D-B5BF-682F-1A4062841C3E}"/>
              </a:ext>
            </a:extLst>
          </p:cNvPr>
          <p:cNvGrpSpPr/>
          <p:nvPr/>
        </p:nvGrpSpPr>
        <p:grpSpPr>
          <a:xfrm>
            <a:off x="1476375" y="2749990"/>
            <a:ext cx="9239250" cy="1986302"/>
            <a:chOff x="1476375" y="2749990"/>
            <a:chExt cx="9239250" cy="1986302"/>
          </a:xfrm>
        </p:grpSpPr>
        <p:grpSp>
          <p:nvGrpSpPr>
            <p:cNvPr id="136" name="Group 135">
              <a:extLst>
                <a:ext uri="{FF2B5EF4-FFF2-40B4-BE49-F238E27FC236}">
                  <a16:creationId xmlns:a16="http://schemas.microsoft.com/office/drawing/2014/main" id="{D0AECB8D-A76B-1C2A-4849-662B528D10C9}"/>
                </a:ext>
              </a:extLst>
            </p:cNvPr>
            <p:cNvGrpSpPr/>
            <p:nvPr/>
          </p:nvGrpSpPr>
          <p:grpSpPr>
            <a:xfrm>
              <a:off x="1476375" y="2749990"/>
              <a:ext cx="9146292" cy="1930156"/>
              <a:chOff x="1476375" y="2749990"/>
              <a:chExt cx="9146292" cy="1930156"/>
            </a:xfrm>
          </p:grpSpPr>
          <p:sp>
            <p:nvSpPr>
              <p:cNvPr id="85" name="Freeform: Shape 18">
                <a:extLst>
                  <a:ext uri="{FF2B5EF4-FFF2-40B4-BE49-F238E27FC236}">
                    <a16:creationId xmlns:a16="http://schemas.microsoft.com/office/drawing/2014/main" id="{E70CEC93-DD81-7B01-52A0-193D660FAF56}"/>
                  </a:ext>
                </a:extLst>
              </p:cNvPr>
              <p:cNvSpPr>
                <a:spLocks/>
              </p:cNvSpPr>
              <p:nvPr/>
            </p:nvSpPr>
            <p:spPr bwMode="auto">
              <a:xfrm>
                <a:off x="3768284" y="3907825"/>
                <a:ext cx="6854383" cy="772321"/>
              </a:xfrm>
              <a:custGeom>
                <a:avLst/>
                <a:gdLst>
                  <a:gd name="T0" fmla="*/ 6853556 w 6853618"/>
                  <a:gd name="T1" fmla="*/ 386080 h 772159"/>
                  <a:gd name="T2" fmla="*/ 6467475 w 6853618"/>
                  <a:gd name="T3" fmla="*/ 0 h 772159"/>
                  <a:gd name="T4" fmla="*/ 848170 w 6853618"/>
                  <a:gd name="T5" fmla="*/ 0 h 772159"/>
                  <a:gd name="T6" fmla="*/ 771779 w 6853618"/>
                  <a:gd name="T7" fmla="*/ 47434 h 772159"/>
                  <a:gd name="T8" fmla="*/ 771779 w 6853618"/>
                  <a:gd name="T9" fmla="*/ 47434 h 772159"/>
                  <a:gd name="T10" fmla="*/ 695389 w 6853618"/>
                  <a:gd name="T11" fmla="*/ 94869 h 772159"/>
                  <a:gd name="T12" fmla="*/ 292291 w 6853618"/>
                  <a:gd name="T13" fmla="*/ 94869 h 772159"/>
                  <a:gd name="T14" fmla="*/ 0 w 6853618"/>
                  <a:gd name="T15" fmla="*/ 387159 h 772159"/>
                  <a:gd name="T16" fmla="*/ 0 w 6853618"/>
                  <a:gd name="T17" fmla="*/ 387159 h 772159"/>
                  <a:gd name="T18" fmla="*/ 292291 w 6853618"/>
                  <a:gd name="T19" fmla="*/ 679450 h 772159"/>
                  <a:gd name="T20" fmla="*/ 697675 w 6853618"/>
                  <a:gd name="T21" fmla="*/ 679450 h 772159"/>
                  <a:gd name="T22" fmla="*/ 772351 w 6853618"/>
                  <a:gd name="T23" fmla="*/ 725805 h 772159"/>
                  <a:gd name="T24" fmla="*/ 772351 w 6853618"/>
                  <a:gd name="T25" fmla="*/ 725805 h 772159"/>
                  <a:gd name="T26" fmla="*/ 847027 w 6853618"/>
                  <a:gd name="T27" fmla="*/ 772160 h 772159"/>
                  <a:gd name="T28" fmla="*/ 6467539 w 6853618"/>
                  <a:gd name="T29" fmla="*/ 772160 h 772159"/>
                  <a:gd name="T30" fmla="*/ 6853174 w 6853618"/>
                  <a:gd name="T31" fmla="*/ 402780 h 772159"/>
                  <a:gd name="T32" fmla="*/ 6853619 w 6853618"/>
                  <a:gd name="T33" fmla="*/ 387223 h 772159"/>
                  <a:gd name="T34" fmla="*/ 6853619 w 6853618"/>
                  <a:gd name="T35" fmla="*/ 387223 h 772159"/>
                  <a:gd name="T36" fmla="*/ 6853619 w 6853618"/>
                  <a:gd name="T37" fmla="*/ 386715 h 772159"/>
                  <a:gd name="T38" fmla="*/ 6853556 w 6853618"/>
                  <a:gd name="T39" fmla="*/ 386080 h 772159"/>
                  <a:gd name="T40" fmla="*/ 6853556 w 6853618"/>
                  <a:gd name="T41" fmla="*/ 386080 h 7721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853618" h="772159">
                    <a:moveTo>
                      <a:pt x="6853556" y="386080"/>
                    </a:moveTo>
                    <a:cubicBezTo>
                      <a:pt x="6853556" y="172847"/>
                      <a:pt x="6680709" y="0"/>
                      <a:pt x="6467475" y="0"/>
                    </a:cubicBezTo>
                    <a:lnTo>
                      <a:pt x="848170" y="0"/>
                    </a:lnTo>
                    <a:cubicBezTo>
                      <a:pt x="815785" y="0"/>
                      <a:pt x="786194" y="18352"/>
                      <a:pt x="771779" y="47434"/>
                    </a:cubicBezTo>
                    <a:cubicBezTo>
                      <a:pt x="757428" y="76454"/>
                      <a:pt x="727774" y="94869"/>
                      <a:pt x="695389" y="94869"/>
                    </a:cubicBezTo>
                    <a:lnTo>
                      <a:pt x="292291" y="94869"/>
                    </a:lnTo>
                    <a:cubicBezTo>
                      <a:pt x="130874" y="94869"/>
                      <a:pt x="0" y="225742"/>
                      <a:pt x="0" y="387159"/>
                    </a:cubicBezTo>
                    <a:cubicBezTo>
                      <a:pt x="0" y="548577"/>
                      <a:pt x="130874" y="679450"/>
                      <a:pt x="292291" y="679450"/>
                    </a:cubicBezTo>
                    <a:lnTo>
                      <a:pt x="697675" y="679450"/>
                    </a:lnTo>
                    <a:cubicBezTo>
                      <a:pt x="729361" y="679450"/>
                      <a:pt x="758254" y="697421"/>
                      <a:pt x="772351" y="725805"/>
                    </a:cubicBezTo>
                    <a:cubicBezTo>
                      <a:pt x="786384" y="754190"/>
                      <a:pt x="815340" y="772160"/>
                      <a:pt x="847027" y="772160"/>
                    </a:cubicBezTo>
                    <a:lnTo>
                      <a:pt x="6467539" y="772160"/>
                    </a:lnTo>
                    <a:cubicBezTo>
                      <a:pt x="6675184" y="772160"/>
                      <a:pt x="6844411" y="608266"/>
                      <a:pt x="6853174" y="402780"/>
                    </a:cubicBezTo>
                    <a:cubicBezTo>
                      <a:pt x="6853428" y="397637"/>
                      <a:pt x="6853619" y="392430"/>
                      <a:pt x="6853619" y="387223"/>
                    </a:cubicBezTo>
                    <a:cubicBezTo>
                      <a:pt x="6853619" y="387033"/>
                      <a:pt x="6853619" y="386842"/>
                      <a:pt x="6853619" y="386715"/>
                    </a:cubicBezTo>
                    <a:cubicBezTo>
                      <a:pt x="6853556" y="386397"/>
                      <a:pt x="6853556" y="386207"/>
                      <a:pt x="6853556" y="386080"/>
                    </a:cubicBezTo>
                    <a:close/>
                  </a:path>
                </a:pathLst>
              </a:custGeom>
              <a:solidFill>
                <a:schemeClr val="bg1"/>
              </a:soli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86" name="Freeform: Shape 19">
                <a:extLst>
                  <a:ext uri="{FF2B5EF4-FFF2-40B4-BE49-F238E27FC236}">
                    <a16:creationId xmlns:a16="http://schemas.microsoft.com/office/drawing/2014/main" id="{24D8B5C8-1C8F-6B0C-0870-730104602E9C}"/>
                  </a:ext>
                </a:extLst>
              </p:cNvPr>
              <p:cNvSpPr>
                <a:spLocks/>
              </p:cNvSpPr>
              <p:nvPr/>
            </p:nvSpPr>
            <p:spPr bwMode="auto">
              <a:xfrm>
                <a:off x="1476375" y="3960096"/>
                <a:ext cx="2917012" cy="667779"/>
              </a:xfrm>
              <a:custGeom>
                <a:avLst/>
                <a:gdLst>
                  <a:gd name="T0" fmla="*/ 2577912 w 2916686"/>
                  <a:gd name="T1" fmla="*/ 0 h 667639"/>
                  <a:gd name="T2" fmla="*/ 333821 w 2916686"/>
                  <a:gd name="T3" fmla="*/ 0 h 667639"/>
                  <a:gd name="T4" fmla="*/ 97792 w 2916686"/>
                  <a:gd name="T5" fmla="*/ 97790 h 667639"/>
                  <a:gd name="T6" fmla="*/ 2 w 2916686"/>
                  <a:gd name="T7" fmla="*/ 335090 h 667639"/>
                  <a:gd name="T8" fmla="*/ 338774 w 2916686"/>
                  <a:gd name="T9" fmla="*/ 667639 h 667639"/>
                  <a:gd name="T10" fmla="*/ 2582865 w 2916686"/>
                  <a:gd name="T11" fmla="*/ 667639 h 667639"/>
                  <a:gd name="T12" fmla="*/ 2818894 w 2916686"/>
                  <a:gd name="T13" fmla="*/ 569849 h 667639"/>
                  <a:gd name="T14" fmla="*/ 2916684 w 2916686"/>
                  <a:gd name="T15" fmla="*/ 332549 h 667639"/>
                  <a:gd name="T16" fmla="*/ 2577912 w 2916686"/>
                  <a:gd name="T17" fmla="*/ 0 h 667639"/>
                  <a:gd name="T18" fmla="*/ 2788668 w 2916686"/>
                  <a:gd name="T19" fmla="*/ 539750 h 667639"/>
                  <a:gd name="T20" fmla="*/ 2582738 w 2916686"/>
                  <a:gd name="T21" fmla="*/ 625030 h 667639"/>
                  <a:gd name="T22" fmla="*/ 339029 w 2916686"/>
                  <a:gd name="T23" fmla="*/ 625030 h 667639"/>
                  <a:gd name="T24" fmla="*/ 42674 w 2916686"/>
                  <a:gd name="T25" fmla="*/ 331534 h 667639"/>
                  <a:gd name="T26" fmla="*/ 127954 w 2916686"/>
                  <a:gd name="T27" fmla="*/ 127889 h 667639"/>
                  <a:gd name="T28" fmla="*/ 333885 w 2916686"/>
                  <a:gd name="T29" fmla="*/ 42609 h 667639"/>
                  <a:gd name="T30" fmla="*/ 2577594 w 2916686"/>
                  <a:gd name="T31" fmla="*/ 42609 h 667639"/>
                  <a:gd name="T32" fmla="*/ 2873949 w 2916686"/>
                  <a:gd name="T33" fmla="*/ 335852 h 667639"/>
                  <a:gd name="T34" fmla="*/ 2788668 w 2916686"/>
                  <a:gd name="T35" fmla="*/ 539750 h 6676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916686" h="667639">
                    <a:moveTo>
                      <a:pt x="2577912" y="0"/>
                    </a:moveTo>
                    <a:lnTo>
                      <a:pt x="333821" y="0"/>
                    </a:lnTo>
                    <a:cubicBezTo>
                      <a:pt x="241620" y="0"/>
                      <a:pt x="158180" y="37338"/>
                      <a:pt x="97792" y="97790"/>
                    </a:cubicBezTo>
                    <a:cubicBezTo>
                      <a:pt x="37149" y="158433"/>
                      <a:pt x="-316" y="242380"/>
                      <a:pt x="2" y="335090"/>
                    </a:cubicBezTo>
                    <a:cubicBezTo>
                      <a:pt x="701" y="519748"/>
                      <a:pt x="154053" y="667639"/>
                      <a:pt x="338774" y="667639"/>
                    </a:cubicBezTo>
                    <a:lnTo>
                      <a:pt x="2582865" y="667639"/>
                    </a:lnTo>
                    <a:cubicBezTo>
                      <a:pt x="2675003" y="667639"/>
                      <a:pt x="2758506" y="630301"/>
                      <a:pt x="2818894" y="569849"/>
                    </a:cubicBezTo>
                    <a:cubicBezTo>
                      <a:pt x="2879537" y="509207"/>
                      <a:pt x="2917002" y="425260"/>
                      <a:pt x="2916684" y="332549"/>
                    </a:cubicBezTo>
                    <a:cubicBezTo>
                      <a:pt x="2915985" y="147892"/>
                      <a:pt x="2762570" y="0"/>
                      <a:pt x="2577912" y="0"/>
                    </a:cubicBezTo>
                    <a:close/>
                    <a:moveTo>
                      <a:pt x="2788668" y="539750"/>
                    </a:moveTo>
                    <a:cubicBezTo>
                      <a:pt x="2735963" y="592455"/>
                      <a:pt x="2663128" y="625030"/>
                      <a:pt x="2582738" y="625030"/>
                    </a:cubicBezTo>
                    <a:lnTo>
                      <a:pt x="339029" y="625030"/>
                    </a:lnTo>
                    <a:cubicBezTo>
                      <a:pt x="177611" y="625030"/>
                      <a:pt x="41467" y="492951"/>
                      <a:pt x="42674" y="331534"/>
                    </a:cubicBezTo>
                    <a:cubicBezTo>
                      <a:pt x="43245" y="251968"/>
                      <a:pt x="75757" y="180086"/>
                      <a:pt x="127954" y="127889"/>
                    </a:cubicBezTo>
                    <a:cubicBezTo>
                      <a:pt x="180659" y="75184"/>
                      <a:pt x="253430" y="42609"/>
                      <a:pt x="333885" y="42609"/>
                    </a:cubicBezTo>
                    <a:lnTo>
                      <a:pt x="2577594" y="42609"/>
                    </a:lnTo>
                    <a:cubicBezTo>
                      <a:pt x="2738884" y="42609"/>
                      <a:pt x="2875091" y="174561"/>
                      <a:pt x="2873949" y="335852"/>
                    </a:cubicBezTo>
                    <a:cubicBezTo>
                      <a:pt x="2873441" y="415417"/>
                      <a:pt x="2840928" y="487490"/>
                      <a:pt x="2788668" y="539750"/>
                    </a:cubicBezTo>
                    <a:close/>
                  </a:path>
                </a:pathLst>
              </a:custGeom>
              <a:gradFill rotWithShape="0">
                <a:gsLst>
                  <a:gs pos="0">
                    <a:schemeClr val="accent1"/>
                  </a:gs>
                  <a:gs pos="100000">
                    <a:schemeClr val="accent2"/>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87" name="Freeform: Shape 20">
                <a:extLst>
                  <a:ext uri="{FF2B5EF4-FFF2-40B4-BE49-F238E27FC236}">
                    <a16:creationId xmlns:a16="http://schemas.microsoft.com/office/drawing/2014/main" id="{9EB4FA7F-445D-360A-EE07-5ED9A444D00A}"/>
                  </a:ext>
                </a:extLst>
              </p:cNvPr>
              <p:cNvSpPr>
                <a:spLocks/>
              </p:cNvSpPr>
              <p:nvPr/>
            </p:nvSpPr>
            <p:spPr bwMode="auto">
              <a:xfrm>
                <a:off x="3725734" y="3960159"/>
                <a:ext cx="667586" cy="667652"/>
              </a:xfrm>
              <a:custGeom>
                <a:avLst/>
                <a:gdLst>
                  <a:gd name="T0" fmla="*/ 667512 w 667512"/>
                  <a:gd name="T1" fmla="*/ 333756 h 667512"/>
                  <a:gd name="T2" fmla="*/ 333756 w 667512"/>
                  <a:gd name="T3" fmla="*/ 667512 h 667512"/>
                  <a:gd name="T4" fmla="*/ 0 w 667512"/>
                  <a:gd name="T5" fmla="*/ 333756 h 667512"/>
                  <a:gd name="T6" fmla="*/ 333756 w 667512"/>
                  <a:gd name="T7" fmla="*/ 0 h 667512"/>
                  <a:gd name="T8" fmla="*/ 667512 w 667512"/>
                  <a:gd name="T9" fmla="*/ 333756 h 6675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7512" h="667512">
                    <a:moveTo>
                      <a:pt x="667512" y="333756"/>
                    </a:moveTo>
                    <a:cubicBezTo>
                      <a:pt x="667512" y="518084"/>
                      <a:pt x="518084" y="667512"/>
                      <a:pt x="333756" y="667512"/>
                    </a:cubicBezTo>
                    <a:cubicBezTo>
                      <a:pt x="149428" y="667512"/>
                      <a:pt x="0" y="518084"/>
                      <a:pt x="0" y="333756"/>
                    </a:cubicBezTo>
                    <a:cubicBezTo>
                      <a:pt x="0" y="149428"/>
                      <a:pt x="149428" y="0"/>
                      <a:pt x="333756" y="0"/>
                    </a:cubicBezTo>
                    <a:cubicBezTo>
                      <a:pt x="518084" y="0"/>
                      <a:pt x="667512" y="149428"/>
                      <a:pt x="667512" y="333756"/>
                    </a:cubicBezTo>
                    <a:close/>
                  </a:path>
                </a:pathLst>
              </a:custGeom>
              <a:gradFill rotWithShape="0">
                <a:gsLst>
                  <a:gs pos="0">
                    <a:schemeClr val="accent1"/>
                  </a:gs>
                  <a:gs pos="100000">
                    <a:schemeClr val="accent2"/>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88" name="Freeform: Shape 21">
                <a:extLst>
                  <a:ext uri="{FF2B5EF4-FFF2-40B4-BE49-F238E27FC236}">
                    <a16:creationId xmlns:a16="http://schemas.microsoft.com/office/drawing/2014/main" id="{FD8B976B-2E02-7F10-BD5F-943714B79C64}"/>
                  </a:ext>
                </a:extLst>
              </p:cNvPr>
              <p:cNvSpPr>
                <a:spLocks/>
              </p:cNvSpPr>
              <p:nvPr/>
            </p:nvSpPr>
            <p:spPr bwMode="auto">
              <a:xfrm>
                <a:off x="3768284" y="4002713"/>
                <a:ext cx="582487" cy="582544"/>
              </a:xfrm>
              <a:custGeom>
                <a:avLst/>
                <a:gdLst>
                  <a:gd name="T0" fmla="*/ 582422 w 582422"/>
                  <a:gd name="T1" fmla="*/ 291211 h 582422"/>
                  <a:gd name="T2" fmla="*/ 291211 w 582422"/>
                  <a:gd name="T3" fmla="*/ 582422 h 582422"/>
                  <a:gd name="T4" fmla="*/ 0 w 582422"/>
                  <a:gd name="T5" fmla="*/ 291211 h 582422"/>
                  <a:gd name="T6" fmla="*/ 291211 w 582422"/>
                  <a:gd name="T7" fmla="*/ 0 h 582422"/>
                  <a:gd name="T8" fmla="*/ 582422 w 582422"/>
                  <a:gd name="T9" fmla="*/ 291211 h 5824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2422" h="582422">
                    <a:moveTo>
                      <a:pt x="582422" y="291211"/>
                    </a:moveTo>
                    <a:cubicBezTo>
                      <a:pt x="582422" y="452042"/>
                      <a:pt x="452042" y="582422"/>
                      <a:pt x="291211" y="582422"/>
                    </a:cubicBezTo>
                    <a:cubicBezTo>
                      <a:pt x="130380" y="582422"/>
                      <a:pt x="0" y="452042"/>
                      <a:pt x="0" y="291211"/>
                    </a:cubicBezTo>
                    <a:cubicBezTo>
                      <a:pt x="0" y="130380"/>
                      <a:pt x="130380" y="0"/>
                      <a:pt x="291211" y="0"/>
                    </a:cubicBezTo>
                    <a:cubicBezTo>
                      <a:pt x="452042" y="0"/>
                      <a:pt x="582422" y="130380"/>
                      <a:pt x="582422" y="291211"/>
                    </a:cubicBezTo>
                    <a:close/>
                  </a:path>
                </a:pathLst>
              </a:custGeom>
              <a:gradFill rotWithShape="0">
                <a:gsLst>
                  <a:gs pos="0">
                    <a:schemeClr val="accent2"/>
                  </a:gs>
                  <a:gs pos="100000">
                    <a:schemeClr val="accent1"/>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102" name="TextBox 37">
                <a:extLst>
                  <a:ext uri="{FF2B5EF4-FFF2-40B4-BE49-F238E27FC236}">
                    <a16:creationId xmlns:a16="http://schemas.microsoft.com/office/drawing/2014/main" id="{5E92D518-BDD6-4CA3-3EE6-3ACCE2FFB256}"/>
                  </a:ext>
                </a:extLst>
              </p:cNvPr>
              <p:cNvSpPr txBox="1">
                <a:spLocks noChangeArrowheads="1"/>
              </p:cNvSpPr>
              <p:nvPr/>
            </p:nvSpPr>
            <p:spPr bwMode="auto">
              <a:xfrm>
                <a:off x="1936874" y="2749990"/>
                <a:ext cx="1436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algn="ctr" eaLnBrk="1" hangingPunct="1"/>
                <a:r>
                  <a:rPr lang="en-US" altLang="en-US" sz="1200" dirty="0">
                    <a:solidFill>
                      <a:schemeClr val="bg1"/>
                    </a:solidFill>
                    <a:latin typeface="+mj-lt"/>
                  </a:rPr>
                  <a:t>ACCEPT TERMS</a:t>
                </a:r>
              </a:p>
              <a:p>
                <a:pPr algn="ctr" eaLnBrk="1" hangingPunct="1"/>
                <a:r>
                  <a:rPr lang="en-US" altLang="en-US" sz="1200" dirty="0">
                    <a:solidFill>
                      <a:schemeClr val="bg1"/>
                    </a:solidFill>
                    <a:latin typeface="+mj-lt"/>
                  </a:rPr>
                  <a:t>&amp; CONDITIONS</a:t>
                </a:r>
                <a:endParaRPr lang="id-ID" altLang="en-US" sz="1200" dirty="0">
                  <a:solidFill>
                    <a:schemeClr val="bg1"/>
                  </a:solidFill>
                  <a:latin typeface="+mj-lt"/>
                </a:endParaRPr>
              </a:p>
            </p:txBody>
          </p:sp>
          <p:sp>
            <p:nvSpPr>
              <p:cNvPr id="120" name="Text 10">
                <a:extLst>
                  <a:ext uri="{FF2B5EF4-FFF2-40B4-BE49-F238E27FC236}">
                    <a16:creationId xmlns:a16="http://schemas.microsoft.com/office/drawing/2014/main" id="{A64721FA-8C89-7CD0-D523-B85900B9249B}"/>
                  </a:ext>
                </a:extLst>
              </p:cNvPr>
              <p:cNvSpPr txBox="1">
                <a:spLocks/>
              </p:cNvSpPr>
              <p:nvPr/>
            </p:nvSpPr>
            <p:spPr>
              <a:xfrm>
                <a:off x="3768216" y="3999007"/>
                <a:ext cx="582487" cy="582543"/>
              </a:xfrm>
              <a:prstGeom prst="rect">
                <a:avLst/>
              </a:prstGeom>
            </p:spPr>
            <p:txBody>
              <a:bodyPr anchor="ct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3600">
                    <a:latin typeface="+mj-lt"/>
                  </a:rPr>
                  <a:t>3</a:t>
                </a:r>
                <a:endParaRPr lang="ru-RU" sz="3600">
                  <a:latin typeface="+mj-lt"/>
                </a:endParaRPr>
              </a:p>
            </p:txBody>
          </p:sp>
          <p:sp>
            <p:nvSpPr>
              <p:cNvPr id="71" name="TextBox 42">
                <a:extLst>
                  <a:ext uri="{FF2B5EF4-FFF2-40B4-BE49-F238E27FC236}">
                    <a16:creationId xmlns:a16="http://schemas.microsoft.com/office/drawing/2014/main" id="{C67ED930-1D02-0A75-4922-4A8A5E612A4F}"/>
                  </a:ext>
                </a:extLst>
              </p:cNvPr>
              <p:cNvSpPr txBox="1">
                <a:spLocks noChangeArrowheads="1"/>
              </p:cNvSpPr>
              <p:nvPr/>
            </p:nvSpPr>
            <p:spPr bwMode="auto">
              <a:xfrm>
                <a:off x="4660527" y="3922759"/>
                <a:ext cx="548284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marL="171450" indent="-171450" algn="just" eaLnBrk="1" hangingPunct="1">
                  <a:buFont typeface="Arial" panose="020B0604020202020204" pitchFamily="34" charset="0"/>
                  <a:buChar char="•"/>
                </a:pPr>
                <a:r>
                  <a:rPr lang="en-US" altLang="en-US" sz="1400">
                    <a:solidFill>
                      <a:srgbClr val="090812"/>
                    </a:solidFill>
                    <a:latin typeface="Source Sans Pro" panose="020B0503030403020204" pitchFamily="34" charset="0"/>
                  </a:rPr>
                  <a:t>Autobooks information boxes will appear on the screen. Customers can either </a:t>
                </a:r>
                <a:r>
                  <a:rPr lang="en-US" altLang="en-US" sz="1400" b="1">
                    <a:solidFill>
                      <a:schemeClr val="tx2"/>
                    </a:solidFill>
                    <a:latin typeface="Source Sans Pro" panose="020B0503030403020204" pitchFamily="34" charset="0"/>
                  </a:rPr>
                  <a:t>read through them or close them </a:t>
                </a:r>
                <a:r>
                  <a:rPr lang="en-US" altLang="en-US" sz="1400">
                    <a:solidFill>
                      <a:srgbClr val="090812"/>
                    </a:solidFill>
                    <a:latin typeface="Source Sans Pro" panose="020B0503030403020204" pitchFamily="34" charset="0"/>
                  </a:rPr>
                  <a:t>to explore Autobooks tools before proceeding.</a:t>
                </a:r>
                <a:endParaRPr lang="id-ID" altLang="en-US" sz="1400">
                  <a:solidFill>
                    <a:srgbClr val="090812"/>
                  </a:solidFill>
                  <a:latin typeface="Source Sans Pro" panose="020B0503030403020204" pitchFamily="34" charset="0"/>
                </a:endParaRPr>
              </a:p>
            </p:txBody>
          </p:sp>
        </p:grpSp>
        <p:sp>
          <p:nvSpPr>
            <p:cNvPr id="89" name="Freeform: Shape 22">
              <a:extLst>
                <a:ext uri="{FF2B5EF4-FFF2-40B4-BE49-F238E27FC236}">
                  <a16:creationId xmlns:a16="http://schemas.microsoft.com/office/drawing/2014/main" id="{2E263F4E-2806-D1AD-F4A9-71AAB0B0AAD7}"/>
                </a:ext>
              </a:extLst>
            </p:cNvPr>
            <p:cNvSpPr>
              <a:spLocks/>
            </p:cNvSpPr>
            <p:nvPr/>
          </p:nvSpPr>
          <p:spPr bwMode="auto">
            <a:xfrm>
              <a:off x="10143442" y="3851678"/>
              <a:ext cx="572183" cy="884614"/>
            </a:xfrm>
            <a:custGeom>
              <a:avLst/>
              <a:gdLst>
                <a:gd name="T0" fmla="*/ 565786 w 572119"/>
                <a:gd name="T1" fmla="*/ 426784 h 884428"/>
                <a:gd name="T2" fmla="*/ 514477 w 572119"/>
                <a:gd name="T3" fmla="*/ 375476 h 884428"/>
                <a:gd name="T4" fmla="*/ 500635 w 572119"/>
                <a:gd name="T5" fmla="*/ 369189 h 884428"/>
                <a:gd name="T6" fmla="*/ 58992 w 572119"/>
                <a:gd name="T7" fmla="*/ 0 h 884428"/>
                <a:gd name="T8" fmla="*/ 28131 w 572119"/>
                <a:gd name="T9" fmla="*/ 0 h 884428"/>
                <a:gd name="T10" fmla="*/ 0 w 572119"/>
                <a:gd name="T11" fmla="*/ 28130 h 884428"/>
                <a:gd name="T12" fmla="*/ 8255 w 572119"/>
                <a:gd name="T13" fmla="*/ 48070 h 884428"/>
                <a:gd name="T14" fmla="*/ 28194 w 572119"/>
                <a:gd name="T15" fmla="*/ 56388 h 884428"/>
                <a:gd name="T16" fmla="*/ 59627 w 572119"/>
                <a:gd name="T17" fmla="*/ 56388 h 884428"/>
                <a:gd name="T18" fmla="*/ 448818 w 572119"/>
                <a:gd name="T19" fmla="*/ 410147 h 884428"/>
                <a:gd name="T20" fmla="*/ 449898 w 572119"/>
                <a:gd name="T21" fmla="*/ 427038 h 884428"/>
                <a:gd name="T22" fmla="*/ 448882 w 572119"/>
                <a:gd name="T23" fmla="*/ 474345 h 884428"/>
                <a:gd name="T24" fmla="*/ 337186 w 572119"/>
                <a:gd name="T25" fmla="*/ 715010 h 884428"/>
                <a:gd name="T26" fmla="*/ 64326 w 572119"/>
                <a:gd name="T27" fmla="*/ 828040 h 884428"/>
                <a:gd name="T28" fmla="*/ 29337 w 572119"/>
                <a:gd name="T29" fmla="*/ 828040 h 884428"/>
                <a:gd name="T30" fmla="*/ 572 w 572119"/>
                <a:gd name="T31" fmla="*/ 850583 h 884428"/>
                <a:gd name="T32" fmla="*/ 8255 w 572119"/>
                <a:gd name="T33" fmla="*/ 876173 h 884428"/>
                <a:gd name="T34" fmla="*/ 28194 w 572119"/>
                <a:gd name="T35" fmla="*/ 884428 h 884428"/>
                <a:gd name="T36" fmla="*/ 64580 w 572119"/>
                <a:gd name="T37" fmla="*/ 884428 h 884428"/>
                <a:gd name="T38" fmla="*/ 377190 w 572119"/>
                <a:gd name="T39" fmla="*/ 754952 h 884428"/>
                <a:gd name="T40" fmla="*/ 500762 w 572119"/>
                <a:gd name="T41" fmla="*/ 515239 h 884428"/>
                <a:gd name="T42" fmla="*/ 514477 w 572119"/>
                <a:gd name="T43" fmla="*/ 508953 h 884428"/>
                <a:gd name="T44" fmla="*/ 565786 w 572119"/>
                <a:gd name="T45" fmla="*/ 457708 h 884428"/>
                <a:gd name="T46" fmla="*/ 565786 w 572119"/>
                <a:gd name="T47" fmla="*/ 426784 h 88442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72119" h="884428">
                  <a:moveTo>
                    <a:pt x="565786" y="426784"/>
                  </a:moveTo>
                  <a:lnTo>
                    <a:pt x="514477" y="375476"/>
                  </a:lnTo>
                  <a:cubicBezTo>
                    <a:pt x="510667" y="371666"/>
                    <a:pt x="505651" y="369570"/>
                    <a:pt x="500635" y="369189"/>
                  </a:cubicBezTo>
                  <a:cubicBezTo>
                    <a:pt x="465328" y="158115"/>
                    <a:pt x="278574" y="0"/>
                    <a:pt x="58992" y="0"/>
                  </a:cubicBezTo>
                  <a:lnTo>
                    <a:pt x="28131" y="0"/>
                  </a:lnTo>
                  <a:cubicBezTo>
                    <a:pt x="12510" y="0"/>
                    <a:pt x="0" y="12637"/>
                    <a:pt x="0" y="28130"/>
                  </a:cubicBezTo>
                  <a:cubicBezTo>
                    <a:pt x="0" y="35941"/>
                    <a:pt x="3112" y="42990"/>
                    <a:pt x="8255" y="48070"/>
                  </a:cubicBezTo>
                  <a:cubicBezTo>
                    <a:pt x="13336" y="53213"/>
                    <a:pt x="20384" y="56388"/>
                    <a:pt x="28194" y="56388"/>
                  </a:cubicBezTo>
                  <a:lnTo>
                    <a:pt x="59627" y="56388"/>
                  </a:lnTo>
                  <a:cubicBezTo>
                    <a:pt x="261938" y="56388"/>
                    <a:pt x="432499" y="210439"/>
                    <a:pt x="448818" y="410147"/>
                  </a:cubicBezTo>
                  <a:cubicBezTo>
                    <a:pt x="449326" y="415735"/>
                    <a:pt x="449644" y="421323"/>
                    <a:pt x="449898" y="427038"/>
                  </a:cubicBezTo>
                  <a:cubicBezTo>
                    <a:pt x="450469" y="443040"/>
                    <a:pt x="450152" y="458851"/>
                    <a:pt x="448882" y="474345"/>
                  </a:cubicBezTo>
                  <a:cubicBezTo>
                    <a:pt x="441072" y="568071"/>
                    <a:pt x="399860" y="652336"/>
                    <a:pt x="337186" y="715010"/>
                  </a:cubicBezTo>
                  <a:cubicBezTo>
                    <a:pt x="267336" y="784860"/>
                    <a:pt x="170879" y="828040"/>
                    <a:pt x="64326" y="828040"/>
                  </a:cubicBezTo>
                  <a:lnTo>
                    <a:pt x="29337" y="828040"/>
                  </a:lnTo>
                  <a:cubicBezTo>
                    <a:pt x="15685" y="828040"/>
                    <a:pt x="3239" y="837248"/>
                    <a:pt x="572" y="850583"/>
                  </a:cubicBezTo>
                  <a:cubicBezTo>
                    <a:pt x="-1397" y="860425"/>
                    <a:pt x="1905" y="869887"/>
                    <a:pt x="8255" y="876173"/>
                  </a:cubicBezTo>
                  <a:cubicBezTo>
                    <a:pt x="13336" y="881253"/>
                    <a:pt x="20384" y="884428"/>
                    <a:pt x="28194" y="884428"/>
                  </a:cubicBezTo>
                  <a:lnTo>
                    <a:pt x="64580" y="884428"/>
                  </a:lnTo>
                  <a:cubicBezTo>
                    <a:pt x="186690" y="884428"/>
                    <a:pt x="297244" y="834898"/>
                    <a:pt x="377190" y="754952"/>
                  </a:cubicBezTo>
                  <a:cubicBezTo>
                    <a:pt x="440944" y="691198"/>
                    <a:pt x="485331" y="608076"/>
                    <a:pt x="500762" y="515239"/>
                  </a:cubicBezTo>
                  <a:cubicBezTo>
                    <a:pt x="505778" y="514922"/>
                    <a:pt x="510667" y="512763"/>
                    <a:pt x="514477" y="508953"/>
                  </a:cubicBezTo>
                  <a:lnTo>
                    <a:pt x="565786" y="457708"/>
                  </a:lnTo>
                  <a:cubicBezTo>
                    <a:pt x="574231" y="449136"/>
                    <a:pt x="574231" y="435229"/>
                    <a:pt x="565786" y="426784"/>
                  </a:cubicBezTo>
                  <a:close/>
                </a:path>
              </a:pathLst>
            </a:custGeom>
            <a:gradFill rotWithShape="0">
              <a:gsLst>
                <a:gs pos="0">
                  <a:schemeClr val="accent2"/>
                </a:gs>
                <a:gs pos="100000">
                  <a:schemeClr val="accent1"/>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grpSp>
      <p:grpSp>
        <p:nvGrpSpPr>
          <p:cNvPr id="139" name="Group 138">
            <a:extLst>
              <a:ext uri="{FF2B5EF4-FFF2-40B4-BE49-F238E27FC236}">
                <a16:creationId xmlns:a16="http://schemas.microsoft.com/office/drawing/2014/main" id="{E1CD504D-E442-DCB3-9756-3B2D91FEDB81}"/>
              </a:ext>
            </a:extLst>
          </p:cNvPr>
          <p:cNvGrpSpPr/>
          <p:nvPr/>
        </p:nvGrpSpPr>
        <p:grpSpPr>
          <a:xfrm>
            <a:off x="1476375" y="5168628"/>
            <a:ext cx="9239250" cy="884613"/>
            <a:chOff x="1476375" y="5168628"/>
            <a:chExt cx="9239250" cy="884613"/>
          </a:xfrm>
        </p:grpSpPr>
        <p:sp>
          <p:nvSpPr>
            <p:cNvPr id="103" name="TextBox 37">
              <a:extLst>
                <a:ext uri="{FF2B5EF4-FFF2-40B4-BE49-F238E27FC236}">
                  <a16:creationId xmlns:a16="http://schemas.microsoft.com/office/drawing/2014/main" id="{72EC548E-DBCA-5B1D-A4E4-142198DC2744}"/>
                </a:ext>
              </a:extLst>
            </p:cNvPr>
            <p:cNvSpPr txBox="1">
              <a:spLocks noChangeArrowheads="1"/>
            </p:cNvSpPr>
            <p:nvPr/>
          </p:nvSpPr>
          <p:spPr bwMode="auto">
            <a:xfrm>
              <a:off x="2017027" y="5381755"/>
              <a:ext cx="14606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algn="ctr" eaLnBrk="1" hangingPunct="1"/>
              <a:r>
                <a:rPr lang="en-US" altLang="en-US" sz="1200">
                  <a:solidFill>
                    <a:schemeClr val="bg1"/>
                  </a:solidFill>
                  <a:latin typeface="+mj-lt"/>
                </a:rPr>
                <a:t>ANSWER BASIC</a:t>
              </a:r>
            </a:p>
            <a:p>
              <a:pPr algn="ctr" eaLnBrk="1" hangingPunct="1"/>
              <a:r>
                <a:rPr lang="en-US" altLang="en-US" sz="1200">
                  <a:solidFill>
                    <a:schemeClr val="bg1"/>
                  </a:solidFill>
                  <a:latin typeface="+mj-lt"/>
                </a:rPr>
                <a:t>QUESTIONS</a:t>
              </a:r>
              <a:endParaRPr lang="id-ID" altLang="en-US" sz="1200">
                <a:solidFill>
                  <a:schemeClr val="bg1"/>
                </a:solidFill>
                <a:latin typeface="+mj-lt"/>
              </a:endParaRPr>
            </a:p>
          </p:txBody>
        </p:sp>
        <p:grpSp>
          <p:nvGrpSpPr>
            <p:cNvPr id="135" name="Group 134">
              <a:extLst>
                <a:ext uri="{FF2B5EF4-FFF2-40B4-BE49-F238E27FC236}">
                  <a16:creationId xmlns:a16="http://schemas.microsoft.com/office/drawing/2014/main" id="{8E70856F-0C6C-E2F2-248E-D91076D325FE}"/>
                </a:ext>
              </a:extLst>
            </p:cNvPr>
            <p:cNvGrpSpPr/>
            <p:nvPr/>
          </p:nvGrpSpPr>
          <p:grpSpPr>
            <a:xfrm>
              <a:off x="1476375" y="5168628"/>
              <a:ext cx="9239250" cy="884613"/>
              <a:chOff x="1476375" y="5168628"/>
              <a:chExt cx="9239250" cy="884613"/>
            </a:xfrm>
          </p:grpSpPr>
          <p:grpSp>
            <p:nvGrpSpPr>
              <p:cNvPr id="79" name="Group 78">
                <a:extLst>
                  <a:ext uri="{FF2B5EF4-FFF2-40B4-BE49-F238E27FC236}">
                    <a16:creationId xmlns:a16="http://schemas.microsoft.com/office/drawing/2014/main" id="{EA44E7E5-BD10-FD54-E782-B305D9F3C0B4}"/>
                  </a:ext>
                </a:extLst>
              </p:cNvPr>
              <p:cNvGrpSpPr>
                <a:grpSpLocks/>
              </p:cNvGrpSpPr>
              <p:nvPr/>
            </p:nvGrpSpPr>
            <p:grpSpPr bwMode="auto">
              <a:xfrm>
                <a:off x="1476375" y="5168628"/>
                <a:ext cx="9239250" cy="884613"/>
                <a:chOff x="1476881" y="4961826"/>
                <a:chExt cx="9238219" cy="884427"/>
              </a:xfrm>
            </p:grpSpPr>
            <p:sp>
              <p:nvSpPr>
                <p:cNvPr id="80" name="Freeform: Shape 24">
                  <a:extLst>
                    <a:ext uri="{FF2B5EF4-FFF2-40B4-BE49-F238E27FC236}">
                      <a16:creationId xmlns:a16="http://schemas.microsoft.com/office/drawing/2014/main" id="{B256C349-EF57-CFE1-5A5F-C984AC88D5D9}"/>
                    </a:ext>
                  </a:extLst>
                </p:cNvPr>
                <p:cNvSpPr>
                  <a:spLocks/>
                </p:cNvSpPr>
                <p:nvPr/>
              </p:nvSpPr>
              <p:spPr bwMode="auto">
                <a:xfrm>
                  <a:off x="3768534" y="5017960"/>
                  <a:ext cx="6853618" cy="772160"/>
                </a:xfrm>
                <a:custGeom>
                  <a:avLst/>
                  <a:gdLst>
                    <a:gd name="T0" fmla="*/ 6853556 w 6853618"/>
                    <a:gd name="T1" fmla="*/ 386080 h 772160"/>
                    <a:gd name="T2" fmla="*/ 6467475 w 6853618"/>
                    <a:gd name="T3" fmla="*/ 0 h 772160"/>
                    <a:gd name="T4" fmla="*/ 848170 w 6853618"/>
                    <a:gd name="T5" fmla="*/ 0 h 772160"/>
                    <a:gd name="T6" fmla="*/ 771779 w 6853618"/>
                    <a:gd name="T7" fmla="*/ 47435 h 772160"/>
                    <a:gd name="T8" fmla="*/ 771779 w 6853618"/>
                    <a:gd name="T9" fmla="*/ 47435 h 772160"/>
                    <a:gd name="T10" fmla="*/ 695389 w 6853618"/>
                    <a:gd name="T11" fmla="*/ 94869 h 772160"/>
                    <a:gd name="T12" fmla="*/ 292291 w 6853618"/>
                    <a:gd name="T13" fmla="*/ 94869 h 772160"/>
                    <a:gd name="T14" fmla="*/ 0 w 6853618"/>
                    <a:gd name="T15" fmla="*/ 387160 h 772160"/>
                    <a:gd name="T16" fmla="*/ 0 w 6853618"/>
                    <a:gd name="T17" fmla="*/ 387160 h 772160"/>
                    <a:gd name="T18" fmla="*/ 292291 w 6853618"/>
                    <a:gd name="T19" fmla="*/ 679450 h 772160"/>
                    <a:gd name="T20" fmla="*/ 697675 w 6853618"/>
                    <a:gd name="T21" fmla="*/ 679450 h 772160"/>
                    <a:gd name="T22" fmla="*/ 772351 w 6853618"/>
                    <a:gd name="T23" fmla="*/ 725805 h 772160"/>
                    <a:gd name="T24" fmla="*/ 772351 w 6853618"/>
                    <a:gd name="T25" fmla="*/ 725805 h 772160"/>
                    <a:gd name="T26" fmla="*/ 847027 w 6853618"/>
                    <a:gd name="T27" fmla="*/ 772160 h 772160"/>
                    <a:gd name="T28" fmla="*/ 6467539 w 6853618"/>
                    <a:gd name="T29" fmla="*/ 772160 h 772160"/>
                    <a:gd name="T30" fmla="*/ 6853174 w 6853618"/>
                    <a:gd name="T31" fmla="*/ 402780 h 772160"/>
                    <a:gd name="T32" fmla="*/ 6853619 w 6853618"/>
                    <a:gd name="T33" fmla="*/ 387223 h 772160"/>
                    <a:gd name="T34" fmla="*/ 6853619 w 6853618"/>
                    <a:gd name="T35" fmla="*/ 387223 h 772160"/>
                    <a:gd name="T36" fmla="*/ 6853619 w 6853618"/>
                    <a:gd name="T37" fmla="*/ 386715 h 772160"/>
                    <a:gd name="T38" fmla="*/ 6853556 w 6853618"/>
                    <a:gd name="T39" fmla="*/ 386080 h 772160"/>
                    <a:gd name="T40" fmla="*/ 6853556 w 6853618"/>
                    <a:gd name="T41" fmla="*/ 386080 h 7721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853618" h="772160">
                      <a:moveTo>
                        <a:pt x="6853556" y="386080"/>
                      </a:moveTo>
                      <a:cubicBezTo>
                        <a:pt x="6853556" y="172847"/>
                        <a:pt x="6680709" y="0"/>
                        <a:pt x="6467475" y="0"/>
                      </a:cubicBezTo>
                      <a:lnTo>
                        <a:pt x="848170" y="0"/>
                      </a:lnTo>
                      <a:cubicBezTo>
                        <a:pt x="815785" y="0"/>
                        <a:pt x="786194" y="18352"/>
                        <a:pt x="771779" y="47435"/>
                      </a:cubicBezTo>
                      <a:cubicBezTo>
                        <a:pt x="757428" y="76454"/>
                        <a:pt x="727774" y="94869"/>
                        <a:pt x="695389" y="94869"/>
                      </a:cubicBezTo>
                      <a:lnTo>
                        <a:pt x="292291" y="94869"/>
                      </a:lnTo>
                      <a:cubicBezTo>
                        <a:pt x="130874" y="94869"/>
                        <a:pt x="0" y="225743"/>
                        <a:pt x="0" y="387160"/>
                      </a:cubicBezTo>
                      <a:cubicBezTo>
                        <a:pt x="0" y="548577"/>
                        <a:pt x="130874" y="679450"/>
                        <a:pt x="292291" y="679450"/>
                      </a:cubicBezTo>
                      <a:lnTo>
                        <a:pt x="697675" y="679450"/>
                      </a:lnTo>
                      <a:cubicBezTo>
                        <a:pt x="729361" y="679450"/>
                        <a:pt x="758254" y="697421"/>
                        <a:pt x="772351" y="725805"/>
                      </a:cubicBezTo>
                      <a:cubicBezTo>
                        <a:pt x="786384" y="754190"/>
                        <a:pt x="815340" y="772160"/>
                        <a:pt x="847027" y="772160"/>
                      </a:cubicBezTo>
                      <a:lnTo>
                        <a:pt x="6467539" y="772160"/>
                      </a:lnTo>
                      <a:cubicBezTo>
                        <a:pt x="6675184" y="772160"/>
                        <a:pt x="6844411" y="608267"/>
                        <a:pt x="6853174" y="402780"/>
                      </a:cubicBezTo>
                      <a:cubicBezTo>
                        <a:pt x="6853428" y="397637"/>
                        <a:pt x="6853619" y="392430"/>
                        <a:pt x="6853619" y="387223"/>
                      </a:cubicBezTo>
                      <a:cubicBezTo>
                        <a:pt x="6853619" y="387033"/>
                        <a:pt x="6853619" y="386842"/>
                        <a:pt x="6853619" y="386715"/>
                      </a:cubicBezTo>
                      <a:cubicBezTo>
                        <a:pt x="6853556" y="386461"/>
                        <a:pt x="6853556" y="386271"/>
                        <a:pt x="6853556" y="386080"/>
                      </a:cubicBezTo>
                      <a:close/>
                    </a:path>
                  </a:pathLst>
                </a:custGeom>
                <a:solidFill>
                  <a:schemeClr val="bg1"/>
                </a:soli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81" name="Freeform: Shape 25">
                  <a:extLst>
                    <a:ext uri="{FF2B5EF4-FFF2-40B4-BE49-F238E27FC236}">
                      <a16:creationId xmlns:a16="http://schemas.microsoft.com/office/drawing/2014/main" id="{C843FAE0-6BBF-6393-37C1-CB8373FA904A}"/>
                    </a:ext>
                  </a:extLst>
                </p:cNvPr>
                <p:cNvSpPr>
                  <a:spLocks/>
                </p:cNvSpPr>
                <p:nvPr/>
              </p:nvSpPr>
              <p:spPr bwMode="auto">
                <a:xfrm>
                  <a:off x="1476881" y="5070284"/>
                  <a:ext cx="2916686" cy="667639"/>
                </a:xfrm>
                <a:custGeom>
                  <a:avLst/>
                  <a:gdLst>
                    <a:gd name="T0" fmla="*/ 2577912 w 2916686"/>
                    <a:gd name="T1" fmla="*/ 0 h 667639"/>
                    <a:gd name="T2" fmla="*/ 333821 w 2916686"/>
                    <a:gd name="T3" fmla="*/ 0 h 667639"/>
                    <a:gd name="T4" fmla="*/ 97792 w 2916686"/>
                    <a:gd name="T5" fmla="*/ 97790 h 667639"/>
                    <a:gd name="T6" fmla="*/ 2 w 2916686"/>
                    <a:gd name="T7" fmla="*/ 335090 h 667639"/>
                    <a:gd name="T8" fmla="*/ 338774 w 2916686"/>
                    <a:gd name="T9" fmla="*/ 667639 h 667639"/>
                    <a:gd name="T10" fmla="*/ 2582865 w 2916686"/>
                    <a:gd name="T11" fmla="*/ 667639 h 667639"/>
                    <a:gd name="T12" fmla="*/ 2818894 w 2916686"/>
                    <a:gd name="T13" fmla="*/ 569849 h 667639"/>
                    <a:gd name="T14" fmla="*/ 2916684 w 2916686"/>
                    <a:gd name="T15" fmla="*/ 332550 h 667639"/>
                    <a:gd name="T16" fmla="*/ 2577912 w 2916686"/>
                    <a:gd name="T17" fmla="*/ 0 h 667639"/>
                    <a:gd name="T18" fmla="*/ 2788668 w 2916686"/>
                    <a:gd name="T19" fmla="*/ 539687 h 667639"/>
                    <a:gd name="T20" fmla="*/ 2582738 w 2916686"/>
                    <a:gd name="T21" fmla="*/ 624967 h 667639"/>
                    <a:gd name="T22" fmla="*/ 339029 w 2916686"/>
                    <a:gd name="T23" fmla="*/ 624967 h 667639"/>
                    <a:gd name="T24" fmla="*/ 42674 w 2916686"/>
                    <a:gd name="T25" fmla="*/ 331470 h 667639"/>
                    <a:gd name="T26" fmla="*/ 127954 w 2916686"/>
                    <a:gd name="T27" fmla="*/ 127826 h 667639"/>
                    <a:gd name="T28" fmla="*/ 333885 w 2916686"/>
                    <a:gd name="T29" fmla="*/ 42545 h 667639"/>
                    <a:gd name="T30" fmla="*/ 2577594 w 2916686"/>
                    <a:gd name="T31" fmla="*/ 42545 h 667639"/>
                    <a:gd name="T32" fmla="*/ 2873949 w 2916686"/>
                    <a:gd name="T33" fmla="*/ 335788 h 667639"/>
                    <a:gd name="T34" fmla="*/ 2788668 w 2916686"/>
                    <a:gd name="T35" fmla="*/ 539687 h 6676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916686" h="667639">
                      <a:moveTo>
                        <a:pt x="2577912" y="0"/>
                      </a:moveTo>
                      <a:lnTo>
                        <a:pt x="333821" y="0"/>
                      </a:lnTo>
                      <a:cubicBezTo>
                        <a:pt x="241620" y="0"/>
                        <a:pt x="158180" y="37338"/>
                        <a:pt x="97792" y="97790"/>
                      </a:cubicBezTo>
                      <a:cubicBezTo>
                        <a:pt x="37149" y="158433"/>
                        <a:pt x="-316" y="242380"/>
                        <a:pt x="2" y="335090"/>
                      </a:cubicBezTo>
                      <a:cubicBezTo>
                        <a:pt x="701" y="519748"/>
                        <a:pt x="154053" y="667639"/>
                        <a:pt x="338774" y="667639"/>
                      </a:cubicBezTo>
                      <a:lnTo>
                        <a:pt x="2582865" y="667639"/>
                      </a:lnTo>
                      <a:cubicBezTo>
                        <a:pt x="2675003" y="667639"/>
                        <a:pt x="2758506" y="630301"/>
                        <a:pt x="2818894" y="569849"/>
                      </a:cubicBezTo>
                      <a:cubicBezTo>
                        <a:pt x="2879537" y="509207"/>
                        <a:pt x="2917002" y="425260"/>
                        <a:pt x="2916684" y="332550"/>
                      </a:cubicBezTo>
                      <a:cubicBezTo>
                        <a:pt x="2915985" y="147828"/>
                        <a:pt x="2762570" y="0"/>
                        <a:pt x="2577912" y="0"/>
                      </a:cubicBezTo>
                      <a:close/>
                      <a:moveTo>
                        <a:pt x="2788668" y="539687"/>
                      </a:moveTo>
                      <a:cubicBezTo>
                        <a:pt x="2735963" y="592392"/>
                        <a:pt x="2663128" y="624967"/>
                        <a:pt x="2582738" y="624967"/>
                      </a:cubicBezTo>
                      <a:lnTo>
                        <a:pt x="339029" y="624967"/>
                      </a:lnTo>
                      <a:cubicBezTo>
                        <a:pt x="177611" y="624967"/>
                        <a:pt x="41467" y="492887"/>
                        <a:pt x="42674" y="331470"/>
                      </a:cubicBezTo>
                      <a:cubicBezTo>
                        <a:pt x="43245" y="251905"/>
                        <a:pt x="75757" y="180023"/>
                        <a:pt x="127954" y="127826"/>
                      </a:cubicBezTo>
                      <a:cubicBezTo>
                        <a:pt x="180659" y="75121"/>
                        <a:pt x="253430" y="42545"/>
                        <a:pt x="333885" y="42545"/>
                      </a:cubicBezTo>
                      <a:lnTo>
                        <a:pt x="2577594" y="42545"/>
                      </a:lnTo>
                      <a:cubicBezTo>
                        <a:pt x="2738884" y="42545"/>
                        <a:pt x="2875091" y="174498"/>
                        <a:pt x="2873949" y="335788"/>
                      </a:cubicBezTo>
                      <a:cubicBezTo>
                        <a:pt x="2873441" y="415417"/>
                        <a:pt x="2840928" y="487426"/>
                        <a:pt x="2788668" y="539687"/>
                      </a:cubicBezTo>
                      <a:close/>
                    </a:path>
                  </a:pathLst>
                </a:custGeom>
                <a:gradFill rotWithShape="0">
                  <a:gsLst>
                    <a:gs pos="0">
                      <a:schemeClr val="tx2"/>
                    </a:gs>
                    <a:gs pos="100000">
                      <a:schemeClr val="accent1"/>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82" name="Freeform: Shape 26">
                  <a:extLst>
                    <a:ext uri="{FF2B5EF4-FFF2-40B4-BE49-F238E27FC236}">
                      <a16:creationId xmlns:a16="http://schemas.microsoft.com/office/drawing/2014/main" id="{1AA0A992-AA9F-A72D-BA8B-87682BE163C8}"/>
                    </a:ext>
                  </a:extLst>
                </p:cNvPr>
                <p:cNvSpPr>
                  <a:spLocks/>
                </p:cNvSpPr>
                <p:nvPr/>
              </p:nvSpPr>
              <p:spPr bwMode="auto">
                <a:xfrm>
                  <a:off x="3725989" y="5070284"/>
                  <a:ext cx="667512" cy="667511"/>
                </a:xfrm>
                <a:custGeom>
                  <a:avLst/>
                  <a:gdLst>
                    <a:gd name="T0" fmla="*/ 667512 w 667512"/>
                    <a:gd name="T1" fmla="*/ 333756 h 667511"/>
                    <a:gd name="T2" fmla="*/ 333756 w 667512"/>
                    <a:gd name="T3" fmla="*/ 667512 h 667511"/>
                    <a:gd name="T4" fmla="*/ 0 w 667512"/>
                    <a:gd name="T5" fmla="*/ 333756 h 667511"/>
                    <a:gd name="T6" fmla="*/ 333756 w 667512"/>
                    <a:gd name="T7" fmla="*/ 0 h 667511"/>
                    <a:gd name="T8" fmla="*/ 667512 w 667512"/>
                    <a:gd name="T9" fmla="*/ 333756 h 6675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7512" h="667511">
                      <a:moveTo>
                        <a:pt x="667512" y="333756"/>
                      </a:moveTo>
                      <a:cubicBezTo>
                        <a:pt x="667512" y="518084"/>
                        <a:pt x="518084" y="667512"/>
                        <a:pt x="333756" y="667512"/>
                      </a:cubicBezTo>
                      <a:cubicBezTo>
                        <a:pt x="149428" y="667512"/>
                        <a:pt x="0" y="518084"/>
                        <a:pt x="0" y="333756"/>
                      </a:cubicBezTo>
                      <a:cubicBezTo>
                        <a:pt x="0" y="149428"/>
                        <a:pt x="149428" y="0"/>
                        <a:pt x="333756" y="0"/>
                      </a:cubicBezTo>
                      <a:cubicBezTo>
                        <a:pt x="518084" y="0"/>
                        <a:pt x="667512" y="149428"/>
                        <a:pt x="667512" y="333756"/>
                      </a:cubicBezTo>
                      <a:close/>
                    </a:path>
                  </a:pathLst>
                </a:custGeom>
                <a:gradFill rotWithShape="0">
                  <a:gsLst>
                    <a:gs pos="0">
                      <a:schemeClr val="tx2"/>
                    </a:gs>
                    <a:gs pos="100000">
                      <a:schemeClr val="accent1"/>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83" name="Freeform: Shape 27">
                  <a:extLst>
                    <a:ext uri="{FF2B5EF4-FFF2-40B4-BE49-F238E27FC236}">
                      <a16:creationId xmlns:a16="http://schemas.microsoft.com/office/drawing/2014/main" id="{9C9A0DA7-A6ED-C02C-BDDB-D76D0BBDE1DB}"/>
                    </a:ext>
                  </a:extLst>
                </p:cNvPr>
                <p:cNvSpPr>
                  <a:spLocks/>
                </p:cNvSpPr>
                <p:nvPr/>
              </p:nvSpPr>
              <p:spPr bwMode="auto">
                <a:xfrm>
                  <a:off x="3768534" y="5112829"/>
                  <a:ext cx="582422" cy="582422"/>
                </a:xfrm>
                <a:custGeom>
                  <a:avLst/>
                  <a:gdLst>
                    <a:gd name="T0" fmla="*/ 582422 w 582422"/>
                    <a:gd name="T1" fmla="*/ 291211 h 582422"/>
                    <a:gd name="T2" fmla="*/ 291211 w 582422"/>
                    <a:gd name="T3" fmla="*/ 582422 h 582422"/>
                    <a:gd name="T4" fmla="*/ 0 w 582422"/>
                    <a:gd name="T5" fmla="*/ 291211 h 582422"/>
                    <a:gd name="T6" fmla="*/ 291211 w 582422"/>
                    <a:gd name="T7" fmla="*/ 0 h 582422"/>
                    <a:gd name="T8" fmla="*/ 582422 w 582422"/>
                    <a:gd name="T9" fmla="*/ 291211 h 5824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2422" h="582422">
                      <a:moveTo>
                        <a:pt x="582422" y="291211"/>
                      </a:moveTo>
                      <a:cubicBezTo>
                        <a:pt x="582422" y="452042"/>
                        <a:pt x="452042" y="582422"/>
                        <a:pt x="291211" y="582422"/>
                      </a:cubicBezTo>
                      <a:cubicBezTo>
                        <a:pt x="130380" y="582422"/>
                        <a:pt x="0" y="452042"/>
                        <a:pt x="0" y="291211"/>
                      </a:cubicBezTo>
                      <a:cubicBezTo>
                        <a:pt x="0" y="130380"/>
                        <a:pt x="130380" y="0"/>
                        <a:pt x="291211" y="0"/>
                      </a:cubicBezTo>
                      <a:cubicBezTo>
                        <a:pt x="452042" y="0"/>
                        <a:pt x="582422" y="130380"/>
                        <a:pt x="582422" y="291211"/>
                      </a:cubicBezTo>
                      <a:close/>
                    </a:path>
                  </a:pathLst>
                </a:custGeom>
                <a:gradFill rotWithShape="0">
                  <a:gsLst>
                    <a:gs pos="0">
                      <a:schemeClr val="accent1"/>
                    </a:gs>
                    <a:gs pos="100000">
                      <a:schemeClr val="tx2"/>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84" name="Freeform: Shape 28">
                  <a:extLst>
                    <a:ext uri="{FF2B5EF4-FFF2-40B4-BE49-F238E27FC236}">
                      <a16:creationId xmlns:a16="http://schemas.microsoft.com/office/drawing/2014/main" id="{5535DFBD-075F-D719-715E-75DFB1315B50}"/>
                    </a:ext>
                  </a:extLst>
                </p:cNvPr>
                <p:cNvSpPr>
                  <a:spLocks/>
                </p:cNvSpPr>
                <p:nvPr/>
              </p:nvSpPr>
              <p:spPr bwMode="auto">
                <a:xfrm>
                  <a:off x="10142981" y="4961826"/>
                  <a:ext cx="572119" cy="884427"/>
                </a:xfrm>
                <a:custGeom>
                  <a:avLst/>
                  <a:gdLst>
                    <a:gd name="T0" fmla="*/ 565786 w 572119"/>
                    <a:gd name="T1" fmla="*/ 426783 h 884427"/>
                    <a:gd name="T2" fmla="*/ 514477 w 572119"/>
                    <a:gd name="T3" fmla="*/ 375476 h 884427"/>
                    <a:gd name="T4" fmla="*/ 500635 w 572119"/>
                    <a:gd name="T5" fmla="*/ 369189 h 884427"/>
                    <a:gd name="T6" fmla="*/ 58992 w 572119"/>
                    <a:gd name="T7" fmla="*/ 0 h 884427"/>
                    <a:gd name="T8" fmla="*/ 28131 w 572119"/>
                    <a:gd name="T9" fmla="*/ 0 h 884427"/>
                    <a:gd name="T10" fmla="*/ 0 w 572119"/>
                    <a:gd name="T11" fmla="*/ 28130 h 884427"/>
                    <a:gd name="T12" fmla="*/ 8255 w 572119"/>
                    <a:gd name="T13" fmla="*/ 48070 h 884427"/>
                    <a:gd name="T14" fmla="*/ 28194 w 572119"/>
                    <a:gd name="T15" fmla="*/ 56388 h 884427"/>
                    <a:gd name="T16" fmla="*/ 59627 w 572119"/>
                    <a:gd name="T17" fmla="*/ 56388 h 884427"/>
                    <a:gd name="T18" fmla="*/ 448818 w 572119"/>
                    <a:gd name="T19" fmla="*/ 410146 h 884427"/>
                    <a:gd name="T20" fmla="*/ 449898 w 572119"/>
                    <a:gd name="T21" fmla="*/ 427038 h 884427"/>
                    <a:gd name="T22" fmla="*/ 448882 w 572119"/>
                    <a:gd name="T23" fmla="*/ 474345 h 884427"/>
                    <a:gd name="T24" fmla="*/ 337186 w 572119"/>
                    <a:gd name="T25" fmla="*/ 715010 h 884427"/>
                    <a:gd name="T26" fmla="*/ 64326 w 572119"/>
                    <a:gd name="T27" fmla="*/ 828040 h 884427"/>
                    <a:gd name="T28" fmla="*/ 29337 w 572119"/>
                    <a:gd name="T29" fmla="*/ 828040 h 884427"/>
                    <a:gd name="T30" fmla="*/ 572 w 572119"/>
                    <a:gd name="T31" fmla="*/ 850583 h 884427"/>
                    <a:gd name="T32" fmla="*/ 8255 w 572119"/>
                    <a:gd name="T33" fmla="*/ 876173 h 884427"/>
                    <a:gd name="T34" fmla="*/ 28194 w 572119"/>
                    <a:gd name="T35" fmla="*/ 884428 h 884427"/>
                    <a:gd name="T36" fmla="*/ 64580 w 572119"/>
                    <a:gd name="T37" fmla="*/ 884428 h 884427"/>
                    <a:gd name="T38" fmla="*/ 377190 w 572119"/>
                    <a:gd name="T39" fmla="*/ 754952 h 884427"/>
                    <a:gd name="T40" fmla="*/ 500762 w 572119"/>
                    <a:gd name="T41" fmla="*/ 515239 h 884427"/>
                    <a:gd name="T42" fmla="*/ 514477 w 572119"/>
                    <a:gd name="T43" fmla="*/ 508952 h 884427"/>
                    <a:gd name="T44" fmla="*/ 565786 w 572119"/>
                    <a:gd name="T45" fmla="*/ 457708 h 884427"/>
                    <a:gd name="T46" fmla="*/ 565786 w 572119"/>
                    <a:gd name="T47" fmla="*/ 426783 h 88442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72119" h="884427">
                      <a:moveTo>
                        <a:pt x="565786" y="426783"/>
                      </a:moveTo>
                      <a:lnTo>
                        <a:pt x="514477" y="375476"/>
                      </a:lnTo>
                      <a:cubicBezTo>
                        <a:pt x="510667" y="371665"/>
                        <a:pt x="505651" y="369570"/>
                        <a:pt x="500635" y="369189"/>
                      </a:cubicBezTo>
                      <a:cubicBezTo>
                        <a:pt x="465328" y="158115"/>
                        <a:pt x="278574" y="0"/>
                        <a:pt x="58992" y="0"/>
                      </a:cubicBezTo>
                      <a:lnTo>
                        <a:pt x="28131" y="0"/>
                      </a:lnTo>
                      <a:cubicBezTo>
                        <a:pt x="12510" y="0"/>
                        <a:pt x="0" y="12636"/>
                        <a:pt x="0" y="28130"/>
                      </a:cubicBezTo>
                      <a:cubicBezTo>
                        <a:pt x="0" y="35941"/>
                        <a:pt x="3112" y="42989"/>
                        <a:pt x="8255" y="48070"/>
                      </a:cubicBezTo>
                      <a:cubicBezTo>
                        <a:pt x="13336" y="53213"/>
                        <a:pt x="20384" y="56388"/>
                        <a:pt x="28194" y="56388"/>
                      </a:cubicBezTo>
                      <a:lnTo>
                        <a:pt x="59627" y="56388"/>
                      </a:lnTo>
                      <a:cubicBezTo>
                        <a:pt x="261938" y="56388"/>
                        <a:pt x="432499" y="210439"/>
                        <a:pt x="448818" y="410146"/>
                      </a:cubicBezTo>
                      <a:cubicBezTo>
                        <a:pt x="449326" y="415734"/>
                        <a:pt x="449644" y="421322"/>
                        <a:pt x="449898" y="427038"/>
                      </a:cubicBezTo>
                      <a:cubicBezTo>
                        <a:pt x="450469" y="443039"/>
                        <a:pt x="450152" y="458851"/>
                        <a:pt x="448882" y="474345"/>
                      </a:cubicBezTo>
                      <a:cubicBezTo>
                        <a:pt x="441072" y="568071"/>
                        <a:pt x="399860" y="652335"/>
                        <a:pt x="337186" y="715010"/>
                      </a:cubicBezTo>
                      <a:cubicBezTo>
                        <a:pt x="267336" y="784860"/>
                        <a:pt x="170879" y="828040"/>
                        <a:pt x="64326" y="828040"/>
                      </a:cubicBezTo>
                      <a:lnTo>
                        <a:pt x="29337" y="828040"/>
                      </a:lnTo>
                      <a:cubicBezTo>
                        <a:pt x="15685" y="828040"/>
                        <a:pt x="3239" y="837247"/>
                        <a:pt x="572" y="850583"/>
                      </a:cubicBezTo>
                      <a:cubicBezTo>
                        <a:pt x="-1397" y="860425"/>
                        <a:pt x="1905" y="869886"/>
                        <a:pt x="8255" y="876173"/>
                      </a:cubicBezTo>
                      <a:cubicBezTo>
                        <a:pt x="13336" y="881253"/>
                        <a:pt x="20384" y="884428"/>
                        <a:pt x="28194" y="884428"/>
                      </a:cubicBezTo>
                      <a:lnTo>
                        <a:pt x="64580" y="884428"/>
                      </a:lnTo>
                      <a:cubicBezTo>
                        <a:pt x="186690" y="884428"/>
                        <a:pt x="297244" y="834898"/>
                        <a:pt x="377190" y="754952"/>
                      </a:cubicBezTo>
                      <a:cubicBezTo>
                        <a:pt x="440944" y="691197"/>
                        <a:pt x="485331" y="608076"/>
                        <a:pt x="500762" y="515239"/>
                      </a:cubicBezTo>
                      <a:cubicBezTo>
                        <a:pt x="505778" y="514921"/>
                        <a:pt x="510667" y="512763"/>
                        <a:pt x="514477" y="508952"/>
                      </a:cubicBezTo>
                      <a:lnTo>
                        <a:pt x="565786" y="457708"/>
                      </a:lnTo>
                      <a:cubicBezTo>
                        <a:pt x="574231" y="449199"/>
                        <a:pt x="574231" y="435292"/>
                        <a:pt x="565786" y="426783"/>
                      </a:cubicBezTo>
                      <a:close/>
                    </a:path>
                  </a:pathLst>
                </a:custGeom>
                <a:gradFill rotWithShape="0">
                  <a:gsLst>
                    <a:gs pos="0">
                      <a:schemeClr val="accent1"/>
                    </a:gs>
                    <a:gs pos="100000">
                      <a:schemeClr val="tx2"/>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grpSp>
          <p:sp>
            <p:nvSpPr>
              <p:cNvPr id="74" name="TextBox 45">
                <a:extLst>
                  <a:ext uri="{FF2B5EF4-FFF2-40B4-BE49-F238E27FC236}">
                    <a16:creationId xmlns:a16="http://schemas.microsoft.com/office/drawing/2014/main" id="{711B2DE0-AB63-8457-2A23-EE1B1E99487D}"/>
                  </a:ext>
                </a:extLst>
              </p:cNvPr>
              <p:cNvSpPr txBox="1">
                <a:spLocks noChangeArrowheads="1"/>
              </p:cNvSpPr>
              <p:nvPr/>
            </p:nvSpPr>
            <p:spPr bwMode="auto">
              <a:xfrm>
                <a:off x="4680155" y="5347405"/>
                <a:ext cx="54632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marL="285750" indent="-285750" algn="just" eaLnBrk="1" hangingPunct="1">
                  <a:buFont typeface="Arial" panose="020B0604020202020204" pitchFamily="34" charset="0"/>
                  <a:buChar char="•"/>
                </a:pPr>
                <a:r>
                  <a:rPr lang="en-US" altLang="en-US" sz="1400">
                    <a:solidFill>
                      <a:srgbClr val="090812"/>
                    </a:solidFill>
                    <a:latin typeface="Source Sans Pro" panose="020B0503030403020204" pitchFamily="34" charset="0"/>
                  </a:rPr>
                  <a:t>The customer will answer basic questions about the business, then wait for </a:t>
                </a:r>
                <a:r>
                  <a:rPr lang="en-US" altLang="en-US" sz="1400" b="1">
                    <a:solidFill>
                      <a:schemeClr val="tx2"/>
                    </a:solidFill>
                    <a:latin typeface="Source Sans Pro" panose="020B0503030403020204" pitchFamily="34" charset="0"/>
                  </a:rPr>
                  <a:t>email notification</a:t>
                </a:r>
                <a:r>
                  <a:rPr lang="en-US" altLang="en-US" sz="1400">
                    <a:solidFill>
                      <a:srgbClr val="090812"/>
                    </a:solidFill>
                    <a:latin typeface="Source Sans Pro" panose="020B0503030403020204" pitchFamily="34" charset="0"/>
                  </a:rPr>
                  <a:t> of payment approval from Autobooks.</a:t>
                </a:r>
                <a:endParaRPr lang="id-ID" altLang="en-US" sz="1400">
                  <a:solidFill>
                    <a:srgbClr val="090812"/>
                  </a:solidFill>
                  <a:latin typeface="Source Sans Pro" panose="020B0503030403020204" pitchFamily="34" charset="0"/>
                </a:endParaRPr>
              </a:p>
            </p:txBody>
          </p:sp>
          <p:sp>
            <p:nvSpPr>
              <p:cNvPr id="121" name="Text 10">
                <a:extLst>
                  <a:ext uri="{FF2B5EF4-FFF2-40B4-BE49-F238E27FC236}">
                    <a16:creationId xmlns:a16="http://schemas.microsoft.com/office/drawing/2014/main" id="{B56FA04C-01BE-C06E-8568-56DD10F618E5}"/>
                  </a:ext>
                </a:extLst>
              </p:cNvPr>
              <p:cNvSpPr txBox="1">
                <a:spLocks/>
              </p:cNvSpPr>
              <p:nvPr/>
            </p:nvSpPr>
            <p:spPr>
              <a:xfrm>
                <a:off x="3768216" y="5323106"/>
                <a:ext cx="582487" cy="582543"/>
              </a:xfrm>
              <a:prstGeom prst="rect">
                <a:avLst/>
              </a:prstGeom>
            </p:spPr>
            <p:txBody>
              <a:bodyPr anchor="ct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3600">
                    <a:latin typeface="+mj-lt"/>
                  </a:rPr>
                  <a:t>4</a:t>
                </a:r>
                <a:endParaRPr lang="ru-RU" sz="3600">
                  <a:latin typeface="+mj-lt"/>
                </a:endParaRPr>
              </a:p>
            </p:txBody>
          </p:sp>
        </p:grpSp>
      </p:grpSp>
    </p:spTree>
    <p:extLst>
      <p:ext uri="{BB962C8B-B14F-4D97-AF65-F5344CB8AC3E}">
        <p14:creationId xmlns:p14="http://schemas.microsoft.com/office/powerpoint/2010/main" val="174606706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2"/>
                                        </p:tgtEl>
                                        <p:attrNameLst>
                                          <p:attrName>style.visibility</p:attrName>
                                        </p:attrNameLst>
                                      </p:cBhvr>
                                      <p:to>
                                        <p:strVal val="visible"/>
                                      </p:to>
                                    </p:set>
                                    <p:anim calcmode="lin" valueType="num">
                                      <p:cBhvr additive="base">
                                        <p:cTn id="7" dur="500" fill="hold"/>
                                        <p:tgtEl>
                                          <p:spTgt spid="132"/>
                                        </p:tgtEl>
                                        <p:attrNameLst>
                                          <p:attrName>ppt_x</p:attrName>
                                        </p:attrNameLst>
                                      </p:cBhvr>
                                      <p:tavLst>
                                        <p:tav tm="0">
                                          <p:val>
                                            <p:strVal val="#ppt_x"/>
                                          </p:val>
                                        </p:tav>
                                        <p:tav tm="100000">
                                          <p:val>
                                            <p:strVal val="#ppt_x"/>
                                          </p:val>
                                        </p:tav>
                                      </p:tavLst>
                                    </p:anim>
                                    <p:anim calcmode="lin" valueType="num">
                                      <p:cBhvr additive="base">
                                        <p:cTn id="8" dur="500" fill="hold"/>
                                        <p:tgtEl>
                                          <p:spTgt spid="1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38"/>
                                        </p:tgtEl>
                                        <p:attrNameLst>
                                          <p:attrName>style.visibility</p:attrName>
                                        </p:attrNameLst>
                                      </p:cBhvr>
                                      <p:to>
                                        <p:strVal val="visible"/>
                                      </p:to>
                                    </p:set>
                                    <p:anim calcmode="lin" valueType="num">
                                      <p:cBhvr additive="base">
                                        <p:cTn id="13" dur="500" fill="hold"/>
                                        <p:tgtEl>
                                          <p:spTgt spid="138"/>
                                        </p:tgtEl>
                                        <p:attrNameLst>
                                          <p:attrName>ppt_x</p:attrName>
                                        </p:attrNameLst>
                                      </p:cBhvr>
                                      <p:tavLst>
                                        <p:tav tm="0">
                                          <p:val>
                                            <p:strVal val="0-#ppt_w/2"/>
                                          </p:val>
                                        </p:tav>
                                        <p:tav tm="100000">
                                          <p:val>
                                            <p:strVal val="#ppt_x"/>
                                          </p:val>
                                        </p:tav>
                                      </p:tavLst>
                                    </p:anim>
                                    <p:anim calcmode="lin" valueType="num">
                                      <p:cBhvr additive="base">
                                        <p:cTn id="14" dur="500" fill="hold"/>
                                        <p:tgtEl>
                                          <p:spTgt spid="138"/>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16"/>
                                        </p:tgtEl>
                                        <p:attrNameLst>
                                          <p:attrName>style.visibility</p:attrName>
                                        </p:attrNameLst>
                                      </p:cBhvr>
                                      <p:to>
                                        <p:strVal val="visible"/>
                                      </p:to>
                                    </p:set>
                                    <p:anim calcmode="lin" valueType="num">
                                      <p:cBhvr additive="base">
                                        <p:cTn id="17" dur="500" fill="hold"/>
                                        <p:tgtEl>
                                          <p:spTgt spid="116"/>
                                        </p:tgtEl>
                                        <p:attrNameLst>
                                          <p:attrName>ppt_x</p:attrName>
                                        </p:attrNameLst>
                                      </p:cBhvr>
                                      <p:tavLst>
                                        <p:tav tm="0">
                                          <p:val>
                                            <p:strVal val="#ppt_x"/>
                                          </p:val>
                                        </p:tav>
                                        <p:tav tm="100000">
                                          <p:val>
                                            <p:strVal val="#ppt_x"/>
                                          </p:val>
                                        </p:tav>
                                      </p:tavLst>
                                    </p:anim>
                                    <p:anim calcmode="lin" valueType="num">
                                      <p:cBhvr additive="base">
                                        <p:cTn id="18" dur="500" fill="hold"/>
                                        <p:tgtEl>
                                          <p:spTgt spid="11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139"/>
                                        </p:tgtEl>
                                        <p:attrNameLst>
                                          <p:attrName>style.visibility</p:attrName>
                                        </p:attrNameLst>
                                      </p:cBhvr>
                                      <p:to>
                                        <p:strVal val="visible"/>
                                      </p:to>
                                    </p:set>
                                    <p:anim calcmode="lin" valueType="num">
                                      <p:cBhvr additive="base">
                                        <p:cTn id="23" dur="500" fill="hold"/>
                                        <p:tgtEl>
                                          <p:spTgt spid="139"/>
                                        </p:tgtEl>
                                        <p:attrNameLst>
                                          <p:attrName>ppt_x</p:attrName>
                                        </p:attrNameLst>
                                      </p:cBhvr>
                                      <p:tavLst>
                                        <p:tav tm="0">
                                          <p:val>
                                            <p:strVal val="1+#ppt_w/2"/>
                                          </p:val>
                                        </p:tav>
                                        <p:tav tm="100000">
                                          <p:val>
                                            <p:strVal val="#ppt_x"/>
                                          </p:val>
                                        </p:tav>
                                      </p:tavLst>
                                    </p:anim>
                                    <p:anim calcmode="lin" valueType="num">
                                      <p:cBhvr additive="base">
                                        <p:cTn id="24" dur="500" fill="hold"/>
                                        <p:tgtEl>
                                          <p:spTgt spid="1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209369-457F-14F1-B4F5-64F30FB08D3C}"/>
            </a:ext>
          </a:extLst>
        </p:cNvPr>
        <p:cNvGrpSpPr/>
        <p:nvPr/>
      </p:nvGrpSpPr>
      <p:grpSpPr>
        <a:xfrm>
          <a:off x="0" y="0"/>
          <a:ext cx="0" cy="0"/>
          <a:chOff x="0" y="0"/>
          <a:chExt cx="0" cy="0"/>
        </a:xfrm>
      </p:grpSpPr>
      <p:pic>
        <p:nvPicPr>
          <p:cNvPr id="4" name="Graphic 3">
            <a:extLst>
              <a:ext uri="{FF2B5EF4-FFF2-40B4-BE49-F238E27FC236}">
                <a16:creationId xmlns:a16="http://schemas.microsoft.com/office/drawing/2014/main" id="{90A6D692-FDF1-5E73-155A-CA8E9D0FAA43}"/>
              </a:ext>
            </a:extLst>
          </p:cNvPr>
          <p:cNvPicPr>
            <a:picLocks noChangeAspect="1"/>
          </p:cNvPicPr>
          <p:nvPr/>
        </p:nvPicPr>
        <p:blipFill rotWithShape="1">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t="42468" b="-1"/>
          <a:stretch/>
        </p:blipFill>
        <p:spPr>
          <a:xfrm rot="12574436" flipH="1" flipV="1">
            <a:off x="7068945" y="-613042"/>
            <a:ext cx="6683140" cy="6321107"/>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pic>
        <p:nvPicPr>
          <p:cNvPr id="5" name="Graphic 4">
            <a:extLst>
              <a:ext uri="{FF2B5EF4-FFF2-40B4-BE49-F238E27FC236}">
                <a16:creationId xmlns:a16="http://schemas.microsoft.com/office/drawing/2014/main" id="{D1148788-5FEF-713C-7B6F-51E4D78AC1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200000">
            <a:off x="-2659363" y="2216701"/>
            <a:ext cx="7310277" cy="2618496"/>
          </a:xfrm>
          <a:prstGeom prst="rect">
            <a:avLst/>
          </a:prstGeom>
        </p:spPr>
      </p:pic>
      <p:sp>
        <p:nvSpPr>
          <p:cNvPr id="2" name="Footer Placeholder 1">
            <a:extLst>
              <a:ext uri="{FF2B5EF4-FFF2-40B4-BE49-F238E27FC236}">
                <a16:creationId xmlns:a16="http://schemas.microsoft.com/office/drawing/2014/main" id="{C23F16AB-F5F7-AAD6-DFAB-BCCE214E8A0A}"/>
              </a:ext>
            </a:extLst>
          </p:cNvPr>
          <p:cNvSpPr>
            <a:spLocks noGrp="1"/>
          </p:cNvSpPr>
          <p:nvPr>
            <p:ph type="ftr" sz="quarter" idx="10"/>
          </p:nvPr>
        </p:nvSpPr>
        <p:spPr/>
        <p:txBody>
          <a:bodyPr/>
          <a:lstStyle/>
          <a:p>
            <a:endParaRPr lang="en-US"/>
          </a:p>
        </p:txBody>
      </p:sp>
      <p:sp>
        <p:nvSpPr>
          <p:cNvPr id="3" name="Slide Number Placeholder 2">
            <a:extLst>
              <a:ext uri="{FF2B5EF4-FFF2-40B4-BE49-F238E27FC236}">
                <a16:creationId xmlns:a16="http://schemas.microsoft.com/office/drawing/2014/main" id="{AFF80F5F-7FFB-CD62-9ADA-5239B1578373}"/>
              </a:ext>
            </a:extLst>
          </p:cNvPr>
          <p:cNvSpPr>
            <a:spLocks noGrp="1"/>
          </p:cNvSpPr>
          <p:nvPr>
            <p:ph type="sldNum" sz="quarter" idx="11"/>
          </p:nvPr>
        </p:nvSpPr>
        <p:spPr/>
        <p:txBody>
          <a:bodyPr/>
          <a:lstStyle/>
          <a:p>
            <a:fld id="{F7CADEA9-0AFC-B549-B690-A46B9B6402E4}" type="slidenum">
              <a:rPr lang="en-US" smtClean="0"/>
              <a:pPr/>
              <a:t>23</a:t>
            </a:fld>
            <a:endParaRPr lang="en-US"/>
          </a:p>
        </p:txBody>
      </p:sp>
      <p:sp>
        <p:nvSpPr>
          <p:cNvPr id="100" name="Title">
            <a:extLst>
              <a:ext uri="{FF2B5EF4-FFF2-40B4-BE49-F238E27FC236}">
                <a16:creationId xmlns:a16="http://schemas.microsoft.com/office/drawing/2014/main" id="{1A7BD43A-6C86-A24B-83E8-1E6CC6475B22}"/>
              </a:ext>
            </a:extLst>
          </p:cNvPr>
          <p:cNvSpPr txBox="1">
            <a:spLocks/>
          </p:cNvSpPr>
          <p:nvPr/>
        </p:nvSpPr>
        <p:spPr>
          <a:xfrm>
            <a:off x="1275080" y="372024"/>
            <a:ext cx="9440545" cy="667657"/>
          </a:xfrm>
          <a:prstGeom prst="rect">
            <a:avLst/>
          </a:prstGeom>
        </p:spPr>
        <p:txBody>
          <a:bodyPr anchor="ctr"/>
          <a:lstStyle>
            <a:lvl1pPr algn="l" defTabSz="914377" rtl="0" eaLnBrk="1" latinLnBrk="0" hangingPunct="1">
              <a:lnSpc>
                <a:spcPct val="90000"/>
              </a:lnSpc>
              <a:spcBef>
                <a:spcPct val="0"/>
              </a:spcBef>
              <a:buNone/>
              <a:defRPr sz="3200" b="1" i="0" kern="1200">
                <a:solidFill>
                  <a:schemeClr val="bg1"/>
                </a:solidFill>
                <a:latin typeface="+mj-lt"/>
                <a:ea typeface="+mj-ea"/>
                <a:cs typeface="+mj-cs"/>
              </a:defRPr>
            </a:lvl1pPr>
          </a:lstStyle>
          <a:p>
            <a:r>
              <a:rPr lang="en-US"/>
              <a:t>Setup: Payment Approval Process</a:t>
            </a:r>
            <a:endParaRPr lang="ru-RU"/>
          </a:p>
        </p:txBody>
      </p:sp>
      <p:grpSp>
        <p:nvGrpSpPr>
          <p:cNvPr id="6" name="Group 5">
            <a:extLst>
              <a:ext uri="{FF2B5EF4-FFF2-40B4-BE49-F238E27FC236}">
                <a16:creationId xmlns:a16="http://schemas.microsoft.com/office/drawing/2014/main" id="{79D66885-933C-FDD4-3A18-A67FDC1BC6E6}"/>
              </a:ext>
            </a:extLst>
          </p:cNvPr>
          <p:cNvGrpSpPr/>
          <p:nvPr/>
        </p:nvGrpSpPr>
        <p:grpSpPr>
          <a:xfrm>
            <a:off x="1476375" y="1217716"/>
            <a:ext cx="9239250" cy="884613"/>
            <a:chOff x="1476375" y="1217716"/>
            <a:chExt cx="9239250" cy="884613"/>
          </a:xfrm>
        </p:grpSpPr>
        <p:grpSp>
          <p:nvGrpSpPr>
            <p:cNvPr id="76" name="Group 75">
              <a:extLst>
                <a:ext uri="{FF2B5EF4-FFF2-40B4-BE49-F238E27FC236}">
                  <a16:creationId xmlns:a16="http://schemas.microsoft.com/office/drawing/2014/main" id="{710F0A9A-866C-0CED-BBA8-784BD2D6BC1C}"/>
                </a:ext>
              </a:extLst>
            </p:cNvPr>
            <p:cNvGrpSpPr>
              <a:grpSpLocks/>
            </p:cNvGrpSpPr>
            <p:nvPr/>
          </p:nvGrpSpPr>
          <p:grpSpPr bwMode="auto">
            <a:xfrm>
              <a:off x="1476375" y="1217716"/>
              <a:ext cx="9239250" cy="884613"/>
              <a:chOff x="1476881" y="1011745"/>
              <a:chExt cx="9238219" cy="884427"/>
            </a:xfrm>
          </p:grpSpPr>
          <p:sp>
            <p:nvSpPr>
              <p:cNvPr id="95" name="Freeform: Shape 6">
                <a:extLst>
                  <a:ext uri="{FF2B5EF4-FFF2-40B4-BE49-F238E27FC236}">
                    <a16:creationId xmlns:a16="http://schemas.microsoft.com/office/drawing/2014/main" id="{3A2079BF-993B-10C6-0EC1-FBE71F01D21B}"/>
                  </a:ext>
                </a:extLst>
              </p:cNvPr>
              <p:cNvSpPr>
                <a:spLocks/>
              </p:cNvSpPr>
              <p:nvPr/>
            </p:nvSpPr>
            <p:spPr bwMode="auto">
              <a:xfrm>
                <a:off x="3768534" y="1067879"/>
                <a:ext cx="6853618" cy="772159"/>
              </a:xfrm>
              <a:custGeom>
                <a:avLst/>
                <a:gdLst>
                  <a:gd name="T0" fmla="*/ 6853556 w 6853618"/>
                  <a:gd name="T1" fmla="*/ 386080 h 772159"/>
                  <a:gd name="T2" fmla="*/ 6467475 w 6853618"/>
                  <a:gd name="T3" fmla="*/ 0 h 772159"/>
                  <a:gd name="T4" fmla="*/ 848170 w 6853618"/>
                  <a:gd name="T5" fmla="*/ 0 h 772159"/>
                  <a:gd name="T6" fmla="*/ 771779 w 6853618"/>
                  <a:gd name="T7" fmla="*/ 47435 h 772159"/>
                  <a:gd name="T8" fmla="*/ 771779 w 6853618"/>
                  <a:gd name="T9" fmla="*/ 47435 h 772159"/>
                  <a:gd name="T10" fmla="*/ 695389 w 6853618"/>
                  <a:gd name="T11" fmla="*/ 94869 h 772159"/>
                  <a:gd name="T12" fmla="*/ 292291 w 6853618"/>
                  <a:gd name="T13" fmla="*/ 94869 h 772159"/>
                  <a:gd name="T14" fmla="*/ 0 w 6853618"/>
                  <a:gd name="T15" fmla="*/ 387160 h 772159"/>
                  <a:gd name="T16" fmla="*/ 0 w 6853618"/>
                  <a:gd name="T17" fmla="*/ 387160 h 772159"/>
                  <a:gd name="T18" fmla="*/ 292291 w 6853618"/>
                  <a:gd name="T19" fmla="*/ 679450 h 772159"/>
                  <a:gd name="T20" fmla="*/ 697675 w 6853618"/>
                  <a:gd name="T21" fmla="*/ 679450 h 772159"/>
                  <a:gd name="T22" fmla="*/ 772351 w 6853618"/>
                  <a:gd name="T23" fmla="*/ 725805 h 772159"/>
                  <a:gd name="T24" fmla="*/ 772351 w 6853618"/>
                  <a:gd name="T25" fmla="*/ 725805 h 772159"/>
                  <a:gd name="T26" fmla="*/ 847027 w 6853618"/>
                  <a:gd name="T27" fmla="*/ 772160 h 772159"/>
                  <a:gd name="T28" fmla="*/ 6467539 w 6853618"/>
                  <a:gd name="T29" fmla="*/ 772160 h 772159"/>
                  <a:gd name="T30" fmla="*/ 6853174 w 6853618"/>
                  <a:gd name="T31" fmla="*/ 402781 h 772159"/>
                  <a:gd name="T32" fmla="*/ 6853619 w 6853618"/>
                  <a:gd name="T33" fmla="*/ 387223 h 772159"/>
                  <a:gd name="T34" fmla="*/ 6853619 w 6853618"/>
                  <a:gd name="T35" fmla="*/ 387223 h 772159"/>
                  <a:gd name="T36" fmla="*/ 6853619 w 6853618"/>
                  <a:gd name="T37" fmla="*/ 386715 h 772159"/>
                  <a:gd name="T38" fmla="*/ 6853556 w 6853618"/>
                  <a:gd name="T39" fmla="*/ 386080 h 772159"/>
                  <a:gd name="T40" fmla="*/ 6853556 w 6853618"/>
                  <a:gd name="T41" fmla="*/ 386080 h 7721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853618" h="772159">
                    <a:moveTo>
                      <a:pt x="6853556" y="386080"/>
                    </a:moveTo>
                    <a:cubicBezTo>
                      <a:pt x="6853556" y="172847"/>
                      <a:pt x="6680709" y="0"/>
                      <a:pt x="6467475" y="0"/>
                    </a:cubicBezTo>
                    <a:lnTo>
                      <a:pt x="848170" y="0"/>
                    </a:lnTo>
                    <a:cubicBezTo>
                      <a:pt x="815785" y="0"/>
                      <a:pt x="786194" y="18351"/>
                      <a:pt x="771779" y="47435"/>
                    </a:cubicBezTo>
                    <a:cubicBezTo>
                      <a:pt x="757428" y="76454"/>
                      <a:pt x="727774" y="94869"/>
                      <a:pt x="695389" y="94869"/>
                    </a:cubicBezTo>
                    <a:lnTo>
                      <a:pt x="292291" y="94869"/>
                    </a:lnTo>
                    <a:cubicBezTo>
                      <a:pt x="130874" y="94869"/>
                      <a:pt x="0" y="225743"/>
                      <a:pt x="0" y="387160"/>
                    </a:cubicBezTo>
                    <a:cubicBezTo>
                      <a:pt x="0" y="548577"/>
                      <a:pt x="130874" y="679450"/>
                      <a:pt x="292291" y="679450"/>
                    </a:cubicBezTo>
                    <a:lnTo>
                      <a:pt x="697675" y="679450"/>
                    </a:lnTo>
                    <a:cubicBezTo>
                      <a:pt x="729361" y="679450"/>
                      <a:pt x="758254" y="697421"/>
                      <a:pt x="772351" y="725805"/>
                    </a:cubicBezTo>
                    <a:cubicBezTo>
                      <a:pt x="786384" y="754190"/>
                      <a:pt x="815340" y="772160"/>
                      <a:pt x="847027" y="772160"/>
                    </a:cubicBezTo>
                    <a:lnTo>
                      <a:pt x="6467539" y="772160"/>
                    </a:lnTo>
                    <a:cubicBezTo>
                      <a:pt x="6675184" y="772160"/>
                      <a:pt x="6844411" y="608266"/>
                      <a:pt x="6853174" y="402781"/>
                    </a:cubicBezTo>
                    <a:cubicBezTo>
                      <a:pt x="6853428" y="397637"/>
                      <a:pt x="6853619" y="392430"/>
                      <a:pt x="6853619" y="387223"/>
                    </a:cubicBezTo>
                    <a:cubicBezTo>
                      <a:pt x="6853619" y="387032"/>
                      <a:pt x="6853619" y="386842"/>
                      <a:pt x="6853619" y="386715"/>
                    </a:cubicBezTo>
                    <a:cubicBezTo>
                      <a:pt x="6853556" y="386398"/>
                      <a:pt x="6853556" y="386271"/>
                      <a:pt x="6853556" y="386080"/>
                    </a:cubicBezTo>
                    <a:close/>
                  </a:path>
                </a:pathLst>
              </a:custGeom>
              <a:solidFill>
                <a:schemeClr val="bg1"/>
              </a:soli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96" name="Freeform: Shape 7">
                <a:extLst>
                  <a:ext uri="{FF2B5EF4-FFF2-40B4-BE49-F238E27FC236}">
                    <a16:creationId xmlns:a16="http://schemas.microsoft.com/office/drawing/2014/main" id="{5BF7EFF0-F3FE-F073-14D5-488239F83096}"/>
                  </a:ext>
                </a:extLst>
              </p:cNvPr>
              <p:cNvSpPr>
                <a:spLocks/>
              </p:cNvSpPr>
              <p:nvPr/>
            </p:nvSpPr>
            <p:spPr bwMode="auto">
              <a:xfrm>
                <a:off x="1476881" y="1120203"/>
                <a:ext cx="2916686" cy="667638"/>
              </a:xfrm>
              <a:custGeom>
                <a:avLst/>
                <a:gdLst>
                  <a:gd name="T0" fmla="*/ 2577912 w 2916686"/>
                  <a:gd name="T1" fmla="*/ 0 h 667638"/>
                  <a:gd name="T2" fmla="*/ 333821 w 2916686"/>
                  <a:gd name="T3" fmla="*/ 0 h 667638"/>
                  <a:gd name="T4" fmla="*/ 97792 w 2916686"/>
                  <a:gd name="T5" fmla="*/ 97790 h 667638"/>
                  <a:gd name="T6" fmla="*/ 2 w 2916686"/>
                  <a:gd name="T7" fmla="*/ 335089 h 667638"/>
                  <a:gd name="T8" fmla="*/ 338774 w 2916686"/>
                  <a:gd name="T9" fmla="*/ 667639 h 667638"/>
                  <a:gd name="T10" fmla="*/ 2582865 w 2916686"/>
                  <a:gd name="T11" fmla="*/ 667639 h 667638"/>
                  <a:gd name="T12" fmla="*/ 2818894 w 2916686"/>
                  <a:gd name="T13" fmla="*/ 569849 h 667638"/>
                  <a:gd name="T14" fmla="*/ 2916684 w 2916686"/>
                  <a:gd name="T15" fmla="*/ 332549 h 667638"/>
                  <a:gd name="T16" fmla="*/ 2577912 w 2916686"/>
                  <a:gd name="T17" fmla="*/ 0 h 667638"/>
                  <a:gd name="T18" fmla="*/ 2788668 w 2916686"/>
                  <a:gd name="T19" fmla="*/ 539686 h 667638"/>
                  <a:gd name="T20" fmla="*/ 2582738 w 2916686"/>
                  <a:gd name="T21" fmla="*/ 624967 h 667638"/>
                  <a:gd name="T22" fmla="*/ 339029 w 2916686"/>
                  <a:gd name="T23" fmla="*/ 624967 h 667638"/>
                  <a:gd name="T24" fmla="*/ 42674 w 2916686"/>
                  <a:gd name="T25" fmla="*/ 331470 h 667638"/>
                  <a:gd name="T26" fmla="*/ 127954 w 2916686"/>
                  <a:gd name="T27" fmla="*/ 127825 h 667638"/>
                  <a:gd name="T28" fmla="*/ 333885 w 2916686"/>
                  <a:gd name="T29" fmla="*/ 42545 h 667638"/>
                  <a:gd name="T30" fmla="*/ 2577594 w 2916686"/>
                  <a:gd name="T31" fmla="*/ 42545 h 667638"/>
                  <a:gd name="T32" fmla="*/ 2873949 w 2916686"/>
                  <a:gd name="T33" fmla="*/ 335788 h 667638"/>
                  <a:gd name="T34" fmla="*/ 2788668 w 2916686"/>
                  <a:gd name="T35" fmla="*/ 539686 h 6676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916686" h="667638">
                    <a:moveTo>
                      <a:pt x="2577912" y="0"/>
                    </a:moveTo>
                    <a:lnTo>
                      <a:pt x="333821" y="0"/>
                    </a:lnTo>
                    <a:cubicBezTo>
                      <a:pt x="241620" y="0"/>
                      <a:pt x="158180" y="37338"/>
                      <a:pt x="97792" y="97790"/>
                    </a:cubicBezTo>
                    <a:cubicBezTo>
                      <a:pt x="37149" y="158432"/>
                      <a:pt x="-316" y="242379"/>
                      <a:pt x="2" y="335089"/>
                    </a:cubicBezTo>
                    <a:cubicBezTo>
                      <a:pt x="701" y="519748"/>
                      <a:pt x="154053" y="667639"/>
                      <a:pt x="338774" y="667639"/>
                    </a:cubicBezTo>
                    <a:lnTo>
                      <a:pt x="2582865" y="667639"/>
                    </a:lnTo>
                    <a:cubicBezTo>
                      <a:pt x="2675003" y="667639"/>
                      <a:pt x="2758506" y="630301"/>
                      <a:pt x="2818894" y="569849"/>
                    </a:cubicBezTo>
                    <a:cubicBezTo>
                      <a:pt x="2879537" y="509207"/>
                      <a:pt x="2917002" y="425260"/>
                      <a:pt x="2916684" y="332549"/>
                    </a:cubicBezTo>
                    <a:cubicBezTo>
                      <a:pt x="2915985" y="147828"/>
                      <a:pt x="2762570" y="0"/>
                      <a:pt x="2577912" y="0"/>
                    </a:cubicBezTo>
                    <a:close/>
                    <a:moveTo>
                      <a:pt x="2788668" y="539686"/>
                    </a:moveTo>
                    <a:cubicBezTo>
                      <a:pt x="2735963" y="592392"/>
                      <a:pt x="2663128" y="624967"/>
                      <a:pt x="2582738" y="624967"/>
                    </a:cubicBezTo>
                    <a:lnTo>
                      <a:pt x="339029" y="624967"/>
                    </a:lnTo>
                    <a:cubicBezTo>
                      <a:pt x="177611" y="624967"/>
                      <a:pt x="41467" y="492887"/>
                      <a:pt x="42674" y="331470"/>
                    </a:cubicBezTo>
                    <a:cubicBezTo>
                      <a:pt x="43245" y="251904"/>
                      <a:pt x="75757" y="180022"/>
                      <a:pt x="127954" y="127825"/>
                    </a:cubicBezTo>
                    <a:cubicBezTo>
                      <a:pt x="180659" y="75121"/>
                      <a:pt x="253430" y="42545"/>
                      <a:pt x="333885" y="42545"/>
                    </a:cubicBezTo>
                    <a:lnTo>
                      <a:pt x="2577594" y="42545"/>
                    </a:lnTo>
                    <a:cubicBezTo>
                      <a:pt x="2738884" y="42545"/>
                      <a:pt x="2875091" y="174498"/>
                      <a:pt x="2873949" y="335788"/>
                    </a:cubicBezTo>
                    <a:cubicBezTo>
                      <a:pt x="2873441" y="415354"/>
                      <a:pt x="2840928" y="487426"/>
                      <a:pt x="2788668" y="539686"/>
                    </a:cubicBezTo>
                    <a:close/>
                  </a:path>
                </a:pathLst>
              </a:custGeom>
              <a:gradFill rotWithShape="0">
                <a:gsLst>
                  <a:gs pos="0">
                    <a:srgbClr val="FD9605"/>
                  </a:gs>
                  <a:gs pos="100000">
                    <a:srgbClr val="F8EA00"/>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97" name="Freeform: Shape 8">
                <a:extLst>
                  <a:ext uri="{FF2B5EF4-FFF2-40B4-BE49-F238E27FC236}">
                    <a16:creationId xmlns:a16="http://schemas.microsoft.com/office/drawing/2014/main" id="{3BE1CF1D-0D8B-A0C4-FC52-DF4D77BF4D81}"/>
                  </a:ext>
                </a:extLst>
              </p:cNvPr>
              <p:cNvSpPr>
                <a:spLocks/>
              </p:cNvSpPr>
              <p:nvPr/>
            </p:nvSpPr>
            <p:spPr bwMode="auto">
              <a:xfrm>
                <a:off x="3725989" y="1120203"/>
                <a:ext cx="667512" cy="667511"/>
              </a:xfrm>
              <a:custGeom>
                <a:avLst/>
                <a:gdLst>
                  <a:gd name="T0" fmla="*/ 667512 w 667512"/>
                  <a:gd name="T1" fmla="*/ 333756 h 667511"/>
                  <a:gd name="T2" fmla="*/ 333756 w 667512"/>
                  <a:gd name="T3" fmla="*/ 667512 h 667511"/>
                  <a:gd name="T4" fmla="*/ 0 w 667512"/>
                  <a:gd name="T5" fmla="*/ 333756 h 667511"/>
                  <a:gd name="T6" fmla="*/ 333756 w 667512"/>
                  <a:gd name="T7" fmla="*/ 0 h 667511"/>
                  <a:gd name="T8" fmla="*/ 667512 w 667512"/>
                  <a:gd name="T9" fmla="*/ 333756 h 6675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7512" h="667511">
                    <a:moveTo>
                      <a:pt x="667512" y="333756"/>
                    </a:moveTo>
                    <a:cubicBezTo>
                      <a:pt x="667512" y="518084"/>
                      <a:pt x="518084" y="667512"/>
                      <a:pt x="333756" y="667512"/>
                    </a:cubicBezTo>
                    <a:cubicBezTo>
                      <a:pt x="149428" y="667512"/>
                      <a:pt x="0" y="518084"/>
                      <a:pt x="0" y="333756"/>
                    </a:cubicBezTo>
                    <a:cubicBezTo>
                      <a:pt x="0" y="149428"/>
                      <a:pt x="149428" y="0"/>
                      <a:pt x="333756" y="0"/>
                    </a:cubicBezTo>
                    <a:cubicBezTo>
                      <a:pt x="518084" y="0"/>
                      <a:pt x="667512" y="149428"/>
                      <a:pt x="667512" y="333756"/>
                    </a:cubicBezTo>
                    <a:close/>
                  </a:path>
                </a:pathLst>
              </a:custGeom>
              <a:gradFill rotWithShape="0">
                <a:gsLst>
                  <a:gs pos="0">
                    <a:srgbClr val="FD9605"/>
                  </a:gs>
                  <a:gs pos="100000">
                    <a:srgbClr val="F8EA00"/>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98" name="Freeform: Shape 9">
                <a:extLst>
                  <a:ext uri="{FF2B5EF4-FFF2-40B4-BE49-F238E27FC236}">
                    <a16:creationId xmlns:a16="http://schemas.microsoft.com/office/drawing/2014/main" id="{6CE4965A-6832-E545-EA23-EEEB84EC0F2B}"/>
                  </a:ext>
                </a:extLst>
              </p:cNvPr>
              <p:cNvSpPr>
                <a:spLocks/>
              </p:cNvSpPr>
              <p:nvPr/>
            </p:nvSpPr>
            <p:spPr bwMode="auto">
              <a:xfrm>
                <a:off x="3768534" y="1162748"/>
                <a:ext cx="582422" cy="582421"/>
              </a:xfrm>
              <a:custGeom>
                <a:avLst/>
                <a:gdLst>
                  <a:gd name="T0" fmla="*/ 582422 w 582422"/>
                  <a:gd name="T1" fmla="*/ 291211 h 582421"/>
                  <a:gd name="T2" fmla="*/ 291211 w 582422"/>
                  <a:gd name="T3" fmla="*/ 582422 h 582421"/>
                  <a:gd name="T4" fmla="*/ 0 w 582422"/>
                  <a:gd name="T5" fmla="*/ 291211 h 582421"/>
                  <a:gd name="T6" fmla="*/ 291211 w 582422"/>
                  <a:gd name="T7" fmla="*/ 0 h 582421"/>
                  <a:gd name="T8" fmla="*/ 582422 w 582422"/>
                  <a:gd name="T9" fmla="*/ 291211 h 582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2422" h="582421">
                    <a:moveTo>
                      <a:pt x="582422" y="291211"/>
                    </a:moveTo>
                    <a:cubicBezTo>
                      <a:pt x="582422" y="452042"/>
                      <a:pt x="452042" y="582422"/>
                      <a:pt x="291211" y="582422"/>
                    </a:cubicBezTo>
                    <a:cubicBezTo>
                      <a:pt x="130380" y="582422"/>
                      <a:pt x="0" y="452042"/>
                      <a:pt x="0" y="291211"/>
                    </a:cubicBezTo>
                    <a:cubicBezTo>
                      <a:pt x="0" y="130380"/>
                      <a:pt x="130380" y="0"/>
                      <a:pt x="291211" y="0"/>
                    </a:cubicBezTo>
                    <a:cubicBezTo>
                      <a:pt x="452042" y="0"/>
                      <a:pt x="582422" y="130380"/>
                      <a:pt x="582422" y="291211"/>
                    </a:cubicBezTo>
                    <a:close/>
                  </a:path>
                </a:pathLst>
              </a:custGeom>
              <a:gradFill rotWithShape="0">
                <a:gsLst>
                  <a:gs pos="0">
                    <a:srgbClr val="F8EA00"/>
                  </a:gs>
                  <a:gs pos="100000">
                    <a:srgbClr val="FD9605"/>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99" name="Freeform: Shape 10">
                <a:extLst>
                  <a:ext uri="{FF2B5EF4-FFF2-40B4-BE49-F238E27FC236}">
                    <a16:creationId xmlns:a16="http://schemas.microsoft.com/office/drawing/2014/main" id="{C620DD7E-6DED-E2DF-35AC-677A39A01CD8}"/>
                  </a:ext>
                </a:extLst>
              </p:cNvPr>
              <p:cNvSpPr>
                <a:spLocks/>
              </p:cNvSpPr>
              <p:nvPr/>
            </p:nvSpPr>
            <p:spPr bwMode="auto">
              <a:xfrm>
                <a:off x="10142981" y="1011745"/>
                <a:ext cx="572119" cy="884427"/>
              </a:xfrm>
              <a:custGeom>
                <a:avLst/>
                <a:gdLst>
                  <a:gd name="T0" fmla="*/ 565786 w 572119"/>
                  <a:gd name="T1" fmla="*/ 426783 h 884427"/>
                  <a:gd name="T2" fmla="*/ 514477 w 572119"/>
                  <a:gd name="T3" fmla="*/ 375476 h 884427"/>
                  <a:gd name="T4" fmla="*/ 500635 w 572119"/>
                  <a:gd name="T5" fmla="*/ 369189 h 884427"/>
                  <a:gd name="T6" fmla="*/ 58992 w 572119"/>
                  <a:gd name="T7" fmla="*/ 0 h 884427"/>
                  <a:gd name="T8" fmla="*/ 28131 w 572119"/>
                  <a:gd name="T9" fmla="*/ 0 h 884427"/>
                  <a:gd name="T10" fmla="*/ 0 w 572119"/>
                  <a:gd name="T11" fmla="*/ 28130 h 884427"/>
                  <a:gd name="T12" fmla="*/ 8255 w 572119"/>
                  <a:gd name="T13" fmla="*/ 48069 h 884427"/>
                  <a:gd name="T14" fmla="*/ 28194 w 572119"/>
                  <a:gd name="T15" fmla="*/ 56388 h 884427"/>
                  <a:gd name="T16" fmla="*/ 59627 w 572119"/>
                  <a:gd name="T17" fmla="*/ 56388 h 884427"/>
                  <a:gd name="T18" fmla="*/ 448818 w 572119"/>
                  <a:gd name="T19" fmla="*/ 410146 h 884427"/>
                  <a:gd name="T20" fmla="*/ 449898 w 572119"/>
                  <a:gd name="T21" fmla="*/ 427038 h 884427"/>
                  <a:gd name="T22" fmla="*/ 448882 w 572119"/>
                  <a:gd name="T23" fmla="*/ 474345 h 884427"/>
                  <a:gd name="T24" fmla="*/ 337186 w 572119"/>
                  <a:gd name="T25" fmla="*/ 715010 h 884427"/>
                  <a:gd name="T26" fmla="*/ 64326 w 572119"/>
                  <a:gd name="T27" fmla="*/ 828040 h 884427"/>
                  <a:gd name="T28" fmla="*/ 29337 w 572119"/>
                  <a:gd name="T29" fmla="*/ 828040 h 884427"/>
                  <a:gd name="T30" fmla="*/ 572 w 572119"/>
                  <a:gd name="T31" fmla="*/ 850583 h 884427"/>
                  <a:gd name="T32" fmla="*/ 8255 w 572119"/>
                  <a:gd name="T33" fmla="*/ 876173 h 884427"/>
                  <a:gd name="T34" fmla="*/ 28194 w 572119"/>
                  <a:gd name="T35" fmla="*/ 884428 h 884427"/>
                  <a:gd name="T36" fmla="*/ 64580 w 572119"/>
                  <a:gd name="T37" fmla="*/ 884428 h 884427"/>
                  <a:gd name="T38" fmla="*/ 377190 w 572119"/>
                  <a:gd name="T39" fmla="*/ 754952 h 884427"/>
                  <a:gd name="T40" fmla="*/ 500762 w 572119"/>
                  <a:gd name="T41" fmla="*/ 515239 h 884427"/>
                  <a:gd name="T42" fmla="*/ 514477 w 572119"/>
                  <a:gd name="T43" fmla="*/ 508952 h 884427"/>
                  <a:gd name="T44" fmla="*/ 565786 w 572119"/>
                  <a:gd name="T45" fmla="*/ 457708 h 884427"/>
                  <a:gd name="T46" fmla="*/ 565786 w 572119"/>
                  <a:gd name="T47" fmla="*/ 426783 h 88442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72119" h="884427">
                    <a:moveTo>
                      <a:pt x="565786" y="426783"/>
                    </a:moveTo>
                    <a:lnTo>
                      <a:pt x="514477" y="375476"/>
                    </a:lnTo>
                    <a:cubicBezTo>
                      <a:pt x="510667" y="371666"/>
                      <a:pt x="505651" y="369570"/>
                      <a:pt x="500635" y="369189"/>
                    </a:cubicBezTo>
                    <a:cubicBezTo>
                      <a:pt x="465328" y="158115"/>
                      <a:pt x="278574" y="0"/>
                      <a:pt x="58992" y="0"/>
                    </a:cubicBezTo>
                    <a:lnTo>
                      <a:pt x="28131" y="0"/>
                    </a:lnTo>
                    <a:cubicBezTo>
                      <a:pt x="12510" y="0"/>
                      <a:pt x="0" y="12637"/>
                      <a:pt x="0" y="28130"/>
                    </a:cubicBezTo>
                    <a:cubicBezTo>
                      <a:pt x="0" y="35941"/>
                      <a:pt x="3112" y="42990"/>
                      <a:pt x="8255" y="48069"/>
                    </a:cubicBezTo>
                    <a:cubicBezTo>
                      <a:pt x="13336" y="53213"/>
                      <a:pt x="20384" y="56388"/>
                      <a:pt x="28194" y="56388"/>
                    </a:cubicBezTo>
                    <a:lnTo>
                      <a:pt x="59627" y="56388"/>
                    </a:lnTo>
                    <a:cubicBezTo>
                      <a:pt x="261938" y="56388"/>
                      <a:pt x="432499" y="210439"/>
                      <a:pt x="448818" y="410146"/>
                    </a:cubicBezTo>
                    <a:cubicBezTo>
                      <a:pt x="449326" y="415735"/>
                      <a:pt x="449644" y="421322"/>
                      <a:pt x="449898" y="427038"/>
                    </a:cubicBezTo>
                    <a:cubicBezTo>
                      <a:pt x="450469" y="443040"/>
                      <a:pt x="450152" y="458851"/>
                      <a:pt x="448882" y="474345"/>
                    </a:cubicBezTo>
                    <a:cubicBezTo>
                      <a:pt x="441072" y="568071"/>
                      <a:pt x="399860" y="652336"/>
                      <a:pt x="337186" y="715010"/>
                    </a:cubicBezTo>
                    <a:cubicBezTo>
                      <a:pt x="267336" y="784860"/>
                      <a:pt x="170879" y="828040"/>
                      <a:pt x="64326" y="828040"/>
                    </a:cubicBezTo>
                    <a:lnTo>
                      <a:pt x="29337" y="828040"/>
                    </a:lnTo>
                    <a:cubicBezTo>
                      <a:pt x="15685" y="828040"/>
                      <a:pt x="3239" y="837247"/>
                      <a:pt x="572" y="850583"/>
                    </a:cubicBezTo>
                    <a:cubicBezTo>
                      <a:pt x="-1397" y="860425"/>
                      <a:pt x="1905" y="869887"/>
                      <a:pt x="8255" y="876173"/>
                    </a:cubicBezTo>
                    <a:cubicBezTo>
                      <a:pt x="13336" y="881253"/>
                      <a:pt x="20384" y="884428"/>
                      <a:pt x="28194" y="884428"/>
                    </a:cubicBezTo>
                    <a:lnTo>
                      <a:pt x="64580" y="884428"/>
                    </a:lnTo>
                    <a:cubicBezTo>
                      <a:pt x="186690" y="884428"/>
                      <a:pt x="297244" y="834898"/>
                      <a:pt x="377190" y="754952"/>
                    </a:cubicBezTo>
                    <a:cubicBezTo>
                      <a:pt x="440944" y="691197"/>
                      <a:pt x="485331" y="608076"/>
                      <a:pt x="500762" y="515239"/>
                    </a:cubicBezTo>
                    <a:cubicBezTo>
                      <a:pt x="505778" y="514921"/>
                      <a:pt x="510667" y="512763"/>
                      <a:pt x="514477" y="508952"/>
                    </a:cubicBezTo>
                    <a:lnTo>
                      <a:pt x="565786" y="457708"/>
                    </a:lnTo>
                    <a:cubicBezTo>
                      <a:pt x="574231" y="449135"/>
                      <a:pt x="574231" y="435229"/>
                      <a:pt x="565786" y="426783"/>
                    </a:cubicBezTo>
                    <a:close/>
                  </a:path>
                </a:pathLst>
              </a:custGeom>
              <a:gradFill rotWithShape="0">
                <a:gsLst>
                  <a:gs pos="0">
                    <a:srgbClr val="F8EA00"/>
                  </a:gs>
                  <a:gs pos="100000">
                    <a:srgbClr val="FD9605"/>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grpSp>
        <p:sp>
          <p:nvSpPr>
            <p:cNvPr id="65" name="TextBox 36">
              <a:extLst>
                <a:ext uri="{FF2B5EF4-FFF2-40B4-BE49-F238E27FC236}">
                  <a16:creationId xmlns:a16="http://schemas.microsoft.com/office/drawing/2014/main" id="{70011D34-0BA5-75D3-4782-703E16A3B26A}"/>
                </a:ext>
              </a:extLst>
            </p:cNvPr>
            <p:cNvSpPr txBox="1">
              <a:spLocks noChangeArrowheads="1"/>
            </p:cNvSpPr>
            <p:nvPr/>
          </p:nvSpPr>
          <p:spPr bwMode="auto">
            <a:xfrm>
              <a:off x="4680155" y="1398411"/>
              <a:ext cx="54632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marL="171450" indent="-171450" eaLnBrk="1" hangingPunct="1">
                <a:buFont typeface="Arial" panose="020B0604020202020204" pitchFamily="34" charset="0"/>
                <a:buChar char="•"/>
              </a:pPr>
              <a:r>
                <a:rPr lang="en-US" altLang="en-US" sz="1400">
                  <a:solidFill>
                    <a:srgbClr val="090812"/>
                  </a:solidFill>
                  <a:latin typeface="Source Sans Pro" panose="020B0503030403020204" pitchFamily="34" charset="0"/>
                </a:rPr>
                <a:t>Autobooks will run the business data and information through an automated assessment.</a:t>
              </a:r>
              <a:endParaRPr lang="id-ID" altLang="en-US" sz="1400">
                <a:solidFill>
                  <a:srgbClr val="090812"/>
                </a:solidFill>
                <a:latin typeface="Source Sans Pro" panose="020B0503030403020204" pitchFamily="34" charset="0"/>
              </a:endParaRPr>
            </a:p>
          </p:txBody>
        </p:sp>
        <p:sp>
          <p:nvSpPr>
            <p:cNvPr id="66" name="TextBox 37">
              <a:extLst>
                <a:ext uri="{FF2B5EF4-FFF2-40B4-BE49-F238E27FC236}">
                  <a16:creationId xmlns:a16="http://schemas.microsoft.com/office/drawing/2014/main" id="{2AA9987A-5461-AD26-9304-C4159D026062}"/>
                </a:ext>
              </a:extLst>
            </p:cNvPr>
            <p:cNvSpPr txBox="1">
              <a:spLocks noChangeArrowheads="1"/>
            </p:cNvSpPr>
            <p:nvPr/>
          </p:nvSpPr>
          <p:spPr bwMode="auto">
            <a:xfrm>
              <a:off x="2025041" y="1506005"/>
              <a:ext cx="14446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algn="ctr" eaLnBrk="1" hangingPunct="1"/>
              <a:r>
                <a:rPr lang="en-US" altLang="en-US" sz="1400">
                  <a:solidFill>
                    <a:schemeClr val="bg1"/>
                  </a:solidFill>
                  <a:latin typeface="+mj-lt"/>
                </a:rPr>
                <a:t>ASSESSMENT</a:t>
              </a:r>
              <a:endParaRPr lang="id-ID" altLang="en-US" sz="1400">
                <a:solidFill>
                  <a:schemeClr val="bg1"/>
                </a:solidFill>
                <a:latin typeface="+mj-lt"/>
              </a:endParaRPr>
            </a:p>
          </p:txBody>
        </p:sp>
        <p:sp>
          <p:nvSpPr>
            <p:cNvPr id="118" name="Text 10">
              <a:extLst>
                <a:ext uri="{FF2B5EF4-FFF2-40B4-BE49-F238E27FC236}">
                  <a16:creationId xmlns:a16="http://schemas.microsoft.com/office/drawing/2014/main" id="{AE7A9D99-2919-3344-C94C-EEDCEBE6CD94}"/>
                </a:ext>
              </a:extLst>
            </p:cNvPr>
            <p:cNvSpPr txBox="1">
              <a:spLocks/>
            </p:cNvSpPr>
            <p:nvPr/>
          </p:nvSpPr>
          <p:spPr>
            <a:xfrm>
              <a:off x="3768216" y="1368623"/>
              <a:ext cx="582487" cy="582543"/>
            </a:xfrm>
            <a:prstGeom prst="rect">
              <a:avLst/>
            </a:prstGeom>
          </p:spPr>
          <p:txBody>
            <a:bodyPr anchor="ct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ru-RU" sz="3600">
                  <a:latin typeface="+mj-lt"/>
                </a:rPr>
                <a:t>1</a:t>
              </a:r>
            </a:p>
          </p:txBody>
        </p:sp>
      </p:grpSp>
      <p:grpSp>
        <p:nvGrpSpPr>
          <p:cNvPr id="8" name="Group 7">
            <a:extLst>
              <a:ext uri="{FF2B5EF4-FFF2-40B4-BE49-F238E27FC236}">
                <a16:creationId xmlns:a16="http://schemas.microsoft.com/office/drawing/2014/main" id="{39C2C2DF-A2B4-26CD-A52D-F48B8A0E603D}"/>
              </a:ext>
            </a:extLst>
          </p:cNvPr>
          <p:cNvGrpSpPr/>
          <p:nvPr/>
        </p:nvGrpSpPr>
        <p:grpSpPr>
          <a:xfrm>
            <a:off x="1476375" y="2534665"/>
            <a:ext cx="9239253" cy="884613"/>
            <a:chOff x="1476375" y="2534665"/>
            <a:chExt cx="9239253" cy="884613"/>
          </a:xfrm>
        </p:grpSpPr>
        <p:sp>
          <p:nvSpPr>
            <p:cNvPr id="90" name="Freeform: Shape 12">
              <a:extLst>
                <a:ext uri="{FF2B5EF4-FFF2-40B4-BE49-F238E27FC236}">
                  <a16:creationId xmlns:a16="http://schemas.microsoft.com/office/drawing/2014/main" id="{45045C0F-0921-0E7C-1748-939414B5AEAA}"/>
                </a:ext>
              </a:extLst>
            </p:cNvPr>
            <p:cNvSpPr>
              <a:spLocks/>
            </p:cNvSpPr>
            <p:nvPr/>
          </p:nvSpPr>
          <p:spPr bwMode="auto">
            <a:xfrm>
              <a:off x="3768284" y="2590811"/>
              <a:ext cx="6854383" cy="772322"/>
            </a:xfrm>
            <a:custGeom>
              <a:avLst/>
              <a:gdLst>
                <a:gd name="T0" fmla="*/ 6853556 w 6853618"/>
                <a:gd name="T1" fmla="*/ 386080 h 772160"/>
                <a:gd name="T2" fmla="*/ 6467475 w 6853618"/>
                <a:gd name="T3" fmla="*/ 0 h 772160"/>
                <a:gd name="T4" fmla="*/ 848170 w 6853618"/>
                <a:gd name="T5" fmla="*/ 0 h 772160"/>
                <a:gd name="T6" fmla="*/ 771779 w 6853618"/>
                <a:gd name="T7" fmla="*/ 47435 h 772160"/>
                <a:gd name="T8" fmla="*/ 771779 w 6853618"/>
                <a:gd name="T9" fmla="*/ 47435 h 772160"/>
                <a:gd name="T10" fmla="*/ 695389 w 6853618"/>
                <a:gd name="T11" fmla="*/ 94869 h 772160"/>
                <a:gd name="T12" fmla="*/ 292291 w 6853618"/>
                <a:gd name="T13" fmla="*/ 94869 h 772160"/>
                <a:gd name="T14" fmla="*/ 0 w 6853618"/>
                <a:gd name="T15" fmla="*/ 387160 h 772160"/>
                <a:gd name="T16" fmla="*/ 0 w 6853618"/>
                <a:gd name="T17" fmla="*/ 387160 h 772160"/>
                <a:gd name="T18" fmla="*/ 292291 w 6853618"/>
                <a:gd name="T19" fmla="*/ 679450 h 772160"/>
                <a:gd name="T20" fmla="*/ 697675 w 6853618"/>
                <a:gd name="T21" fmla="*/ 679450 h 772160"/>
                <a:gd name="T22" fmla="*/ 772351 w 6853618"/>
                <a:gd name="T23" fmla="*/ 725805 h 772160"/>
                <a:gd name="T24" fmla="*/ 772351 w 6853618"/>
                <a:gd name="T25" fmla="*/ 725805 h 772160"/>
                <a:gd name="T26" fmla="*/ 847027 w 6853618"/>
                <a:gd name="T27" fmla="*/ 772160 h 772160"/>
                <a:gd name="T28" fmla="*/ 6467539 w 6853618"/>
                <a:gd name="T29" fmla="*/ 772160 h 772160"/>
                <a:gd name="T30" fmla="*/ 6853174 w 6853618"/>
                <a:gd name="T31" fmla="*/ 402781 h 772160"/>
                <a:gd name="T32" fmla="*/ 6853619 w 6853618"/>
                <a:gd name="T33" fmla="*/ 387223 h 772160"/>
                <a:gd name="T34" fmla="*/ 6853619 w 6853618"/>
                <a:gd name="T35" fmla="*/ 387223 h 772160"/>
                <a:gd name="T36" fmla="*/ 6853619 w 6853618"/>
                <a:gd name="T37" fmla="*/ 386715 h 772160"/>
                <a:gd name="T38" fmla="*/ 6853556 w 6853618"/>
                <a:gd name="T39" fmla="*/ 386080 h 772160"/>
                <a:gd name="T40" fmla="*/ 6853556 w 6853618"/>
                <a:gd name="T41" fmla="*/ 386080 h 7721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853618" h="772160">
                  <a:moveTo>
                    <a:pt x="6853556" y="386080"/>
                  </a:moveTo>
                  <a:cubicBezTo>
                    <a:pt x="6853556" y="172847"/>
                    <a:pt x="6680709" y="0"/>
                    <a:pt x="6467475" y="0"/>
                  </a:cubicBezTo>
                  <a:lnTo>
                    <a:pt x="848170" y="0"/>
                  </a:lnTo>
                  <a:cubicBezTo>
                    <a:pt x="815785" y="0"/>
                    <a:pt x="786194" y="18352"/>
                    <a:pt x="771779" y="47435"/>
                  </a:cubicBezTo>
                  <a:cubicBezTo>
                    <a:pt x="757428" y="76454"/>
                    <a:pt x="727774" y="94869"/>
                    <a:pt x="695389" y="94869"/>
                  </a:cubicBezTo>
                  <a:lnTo>
                    <a:pt x="292291" y="94869"/>
                  </a:lnTo>
                  <a:cubicBezTo>
                    <a:pt x="130874" y="94869"/>
                    <a:pt x="0" y="225743"/>
                    <a:pt x="0" y="387160"/>
                  </a:cubicBezTo>
                  <a:cubicBezTo>
                    <a:pt x="0" y="548577"/>
                    <a:pt x="130874" y="679450"/>
                    <a:pt x="292291" y="679450"/>
                  </a:cubicBezTo>
                  <a:lnTo>
                    <a:pt x="697675" y="679450"/>
                  </a:lnTo>
                  <a:cubicBezTo>
                    <a:pt x="729361" y="679450"/>
                    <a:pt x="758254" y="697421"/>
                    <a:pt x="772351" y="725805"/>
                  </a:cubicBezTo>
                  <a:cubicBezTo>
                    <a:pt x="786384" y="754190"/>
                    <a:pt x="815340" y="772160"/>
                    <a:pt x="847027" y="772160"/>
                  </a:cubicBezTo>
                  <a:lnTo>
                    <a:pt x="6467539" y="772160"/>
                  </a:lnTo>
                  <a:cubicBezTo>
                    <a:pt x="6675184" y="772160"/>
                    <a:pt x="6844411" y="608267"/>
                    <a:pt x="6853174" y="402781"/>
                  </a:cubicBezTo>
                  <a:cubicBezTo>
                    <a:pt x="6853428" y="397637"/>
                    <a:pt x="6853619" y="392430"/>
                    <a:pt x="6853619" y="387223"/>
                  </a:cubicBezTo>
                  <a:cubicBezTo>
                    <a:pt x="6853619" y="387033"/>
                    <a:pt x="6853619" y="386842"/>
                    <a:pt x="6853619" y="386715"/>
                  </a:cubicBezTo>
                  <a:cubicBezTo>
                    <a:pt x="6853556" y="386461"/>
                    <a:pt x="6853556" y="386271"/>
                    <a:pt x="6853556" y="386080"/>
                  </a:cubicBezTo>
                  <a:close/>
                </a:path>
              </a:pathLst>
            </a:custGeom>
            <a:solidFill>
              <a:schemeClr val="bg1"/>
            </a:soli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91" name="Freeform: Shape 13">
              <a:extLst>
                <a:ext uri="{FF2B5EF4-FFF2-40B4-BE49-F238E27FC236}">
                  <a16:creationId xmlns:a16="http://schemas.microsoft.com/office/drawing/2014/main" id="{BAED8182-D7BC-822D-317E-8812CA6EF0DD}"/>
                </a:ext>
              </a:extLst>
            </p:cNvPr>
            <p:cNvSpPr>
              <a:spLocks/>
            </p:cNvSpPr>
            <p:nvPr/>
          </p:nvSpPr>
          <p:spPr bwMode="auto">
            <a:xfrm>
              <a:off x="1476375" y="2643147"/>
              <a:ext cx="2917012" cy="667778"/>
            </a:xfrm>
            <a:custGeom>
              <a:avLst/>
              <a:gdLst>
                <a:gd name="T0" fmla="*/ 2577912 w 2916686"/>
                <a:gd name="T1" fmla="*/ 0 h 667638"/>
                <a:gd name="T2" fmla="*/ 333821 w 2916686"/>
                <a:gd name="T3" fmla="*/ 0 h 667638"/>
                <a:gd name="T4" fmla="*/ 97792 w 2916686"/>
                <a:gd name="T5" fmla="*/ 97790 h 667638"/>
                <a:gd name="T6" fmla="*/ 2 w 2916686"/>
                <a:gd name="T7" fmla="*/ 335089 h 667638"/>
                <a:gd name="T8" fmla="*/ 338774 w 2916686"/>
                <a:gd name="T9" fmla="*/ 667639 h 667638"/>
                <a:gd name="T10" fmla="*/ 2582865 w 2916686"/>
                <a:gd name="T11" fmla="*/ 667639 h 667638"/>
                <a:gd name="T12" fmla="*/ 2818894 w 2916686"/>
                <a:gd name="T13" fmla="*/ 569849 h 667638"/>
                <a:gd name="T14" fmla="*/ 2916684 w 2916686"/>
                <a:gd name="T15" fmla="*/ 332549 h 667638"/>
                <a:gd name="T16" fmla="*/ 2577912 w 2916686"/>
                <a:gd name="T17" fmla="*/ 0 h 667638"/>
                <a:gd name="T18" fmla="*/ 2788668 w 2916686"/>
                <a:gd name="T19" fmla="*/ 539686 h 667638"/>
                <a:gd name="T20" fmla="*/ 2582738 w 2916686"/>
                <a:gd name="T21" fmla="*/ 624967 h 667638"/>
                <a:gd name="T22" fmla="*/ 339029 w 2916686"/>
                <a:gd name="T23" fmla="*/ 624967 h 667638"/>
                <a:gd name="T24" fmla="*/ 42674 w 2916686"/>
                <a:gd name="T25" fmla="*/ 331470 h 667638"/>
                <a:gd name="T26" fmla="*/ 127954 w 2916686"/>
                <a:gd name="T27" fmla="*/ 127826 h 667638"/>
                <a:gd name="T28" fmla="*/ 333885 w 2916686"/>
                <a:gd name="T29" fmla="*/ 42545 h 667638"/>
                <a:gd name="T30" fmla="*/ 2577594 w 2916686"/>
                <a:gd name="T31" fmla="*/ 42545 h 667638"/>
                <a:gd name="T32" fmla="*/ 2873949 w 2916686"/>
                <a:gd name="T33" fmla="*/ 335788 h 667638"/>
                <a:gd name="T34" fmla="*/ 2788668 w 2916686"/>
                <a:gd name="T35" fmla="*/ 539686 h 6676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916686" h="667638">
                  <a:moveTo>
                    <a:pt x="2577912" y="0"/>
                  </a:moveTo>
                  <a:lnTo>
                    <a:pt x="333821" y="0"/>
                  </a:lnTo>
                  <a:cubicBezTo>
                    <a:pt x="241620" y="0"/>
                    <a:pt x="158180" y="37338"/>
                    <a:pt x="97792" y="97790"/>
                  </a:cubicBezTo>
                  <a:cubicBezTo>
                    <a:pt x="37149" y="158432"/>
                    <a:pt x="-316" y="242379"/>
                    <a:pt x="2" y="335089"/>
                  </a:cubicBezTo>
                  <a:cubicBezTo>
                    <a:pt x="701" y="519747"/>
                    <a:pt x="154053" y="667639"/>
                    <a:pt x="338774" y="667639"/>
                  </a:cubicBezTo>
                  <a:lnTo>
                    <a:pt x="2582865" y="667639"/>
                  </a:lnTo>
                  <a:cubicBezTo>
                    <a:pt x="2675003" y="667639"/>
                    <a:pt x="2758506" y="630301"/>
                    <a:pt x="2818894" y="569849"/>
                  </a:cubicBezTo>
                  <a:cubicBezTo>
                    <a:pt x="2879537" y="509207"/>
                    <a:pt x="2917002" y="425260"/>
                    <a:pt x="2916684" y="332549"/>
                  </a:cubicBezTo>
                  <a:cubicBezTo>
                    <a:pt x="2915985" y="147828"/>
                    <a:pt x="2762570" y="0"/>
                    <a:pt x="2577912" y="0"/>
                  </a:cubicBezTo>
                  <a:close/>
                  <a:moveTo>
                    <a:pt x="2788668" y="539686"/>
                  </a:moveTo>
                  <a:cubicBezTo>
                    <a:pt x="2735963" y="592391"/>
                    <a:pt x="2663128" y="624967"/>
                    <a:pt x="2582738" y="624967"/>
                  </a:cubicBezTo>
                  <a:lnTo>
                    <a:pt x="339029" y="624967"/>
                  </a:lnTo>
                  <a:cubicBezTo>
                    <a:pt x="177611" y="624967"/>
                    <a:pt x="41467" y="492887"/>
                    <a:pt x="42674" y="331470"/>
                  </a:cubicBezTo>
                  <a:cubicBezTo>
                    <a:pt x="43245" y="251904"/>
                    <a:pt x="75757" y="180022"/>
                    <a:pt x="127954" y="127826"/>
                  </a:cubicBezTo>
                  <a:cubicBezTo>
                    <a:pt x="180659" y="75120"/>
                    <a:pt x="253430" y="42545"/>
                    <a:pt x="333885" y="42545"/>
                  </a:cubicBezTo>
                  <a:lnTo>
                    <a:pt x="2577594" y="42545"/>
                  </a:lnTo>
                  <a:cubicBezTo>
                    <a:pt x="2738884" y="42545"/>
                    <a:pt x="2875091" y="174498"/>
                    <a:pt x="2873949" y="335788"/>
                  </a:cubicBezTo>
                  <a:cubicBezTo>
                    <a:pt x="2873441" y="415417"/>
                    <a:pt x="2840928" y="487426"/>
                    <a:pt x="2788668" y="539686"/>
                  </a:cubicBezTo>
                  <a:close/>
                </a:path>
              </a:pathLst>
            </a:custGeom>
            <a:gradFill rotWithShape="0">
              <a:gsLst>
                <a:gs pos="0">
                  <a:srgbClr val="F95C14"/>
                </a:gs>
                <a:gs pos="100000">
                  <a:srgbClr val="FB9A0A"/>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92" name="Freeform: Shape 14">
              <a:extLst>
                <a:ext uri="{FF2B5EF4-FFF2-40B4-BE49-F238E27FC236}">
                  <a16:creationId xmlns:a16="http://schemas.microsoft.com/office/drawing/2014/main" id="{FA86C558-6105-72CA-30FD-EF63C2CE0E83}"/>
                </a:ext>
              </a:extLst>
            </p:cNvPr>
            <p:cNvSpPr>
              <a:spLocks/>
            </p:cNvSpPr>
            <p:nvPr/>
          </p:nvSpPr>
          <p:spPr bwMode="auto">
            <a:xfrm>
              <a:off x="3725734" y="2643147"/>
              <a:ext cx="667586" cy="667652"/>
            </a:xfrm>
            <a:custGeom>
              <a:avLst/>
              <a:gdLst>
                <a:gd name="T0" fmla="*/ 667512 w 667512"/>
                <a:gd name="T1" fmla="*/ 333756 h 667512"/>
                <a:gd name="T2" fmla="*/ 333756 w 667512"/>
                <a:gd name="T3" fmla="*/ 667512 h 667512"/>
                <a:gd name="T4" fmla="*/ 0 w 667512"/>
                <a:gd name="T5" fmla="*/ 333756 h 667512"/>
                <a:gd name="T6" fmla="*/ 333756 w 667512"/>
                <a:gd name="T7" fmla="*/ 0 h 667512"/>
                <a:gd name="T8" fmla="*/ 667512 w 667512"/>
                <a:gd name="T9" fmla="*/ 333756 h 6675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7512" h="667512">
                  <a:moveTo>
                    <a:pt x="667512" y="333756"/>
                  </a:moveTo>
                  <a:cubicBezTo>
                    <a:pt x="667512" y="518084"/>
                    <a:pt x="518084" y="667512"/>
                    <a:pt x="333756" y="667512"/>
                  </a:cubicBezTo>
                  <a:cubicBezTo>
                    <a:pt x="149428" y="667512"/>
                    <a:pt x="0" y="518084"/>
                    <a:pt x="0" y="333756"/>
                  </a:cubicBezTo>
                  <a:cubicBezTo>
                    <a:pt x="0" y="149428"/>
                    <a:pt x="149428" y="0"/>
                    <a:pt x="333756" y="0"/>
                  </a:cubicBezTo>
                  <a:cubicBezTo>
                    <a:pt x="518084" y="0"/>
                    <a:pt x="667512" y="149428"/>
                    <a:pt x="667512" y="333756"/>
                  </a:cubicBezTo>
                  <a:close/>
                </a:path>
              </a:pathLst>
            </a:custGeom>
            <a:gradFill rotWithShape="0">
              <a:gsLst>
                <a:gs pos="0">
                  <a:srgbClr val="F95C14"/>
                </a:gs>
                <a:gs pos="100000">
                  <a:srgbClr val="FB9A0A"/>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93" name="Freeform: Shape 15">
              <a:extLst>
                <a:ext uri="{FF2B5EF4-FFF2-40B4-BE49-F238E27FC236}">
                  <a16:creationId xmlns:a16="http://schemas.microsoft.com/office/drawing/2014/main" id="{AEF73222-BC84-BC9E-47ED-11B64A31B49C}"/>
                </a:ext>
              </a:extLst>
            </p:cNvPr>
            <p:cNvSpPr>
              <a:spLocks/>
            </p:cNvSpPr>
            <p:nvPr/>
          </p:nvSpPr>
          <p:spPr bwMode="auto">
            <a:xfrm>
              <a:off x="3768283" y="2685701"/>
              <a:ext cx="582487" cy="582544"/>
            </a:xfrm>
            <a:custGeom>
              <a:avLst/>
              <a:gdLst>
                <a:gd name="T0" fmla="*/ 582422 w 582422"/>
                <a:gd name="T1" fmla="*/ 291211 h 582422"/>
                <a:gd name="T2" fmla="*/ 291211 w 582422"/>
                <a:gd name="T3" fmla="*/ 582422 h 582422"/>
                <a:gd name="T4" fmla="*/ 0 w 582422"/>
                <a:gd name="T5" fmla="*/ 291211 h 582422"/>
                <a:gd name="T6" fmla="*/ 291211 w 582422"/>
                <a:gd name="T7" fmla="*/ 0 h 582422"/>
                <a:gd name="T8" fmla="*/ 582422 w 582422"/>
                <a:gd name="T9" fmla="*/ 291211 h 5824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2422" h="582422">
                  <a:moveTo>
                    <a:pt x="582422" y="291211"/>
                  </a:moveTo>
                  <a:cubicBezTo>
                    <a:pt x="582422" y="452043"/>
                    <a:pt x="452042" y="582422"/>
                    <a:pt x="291211" y="582422"/>
                  </a:cubicBezTo>
                  <a:cubicBezTo>
                    <a:pt x="130380" y="582422"/>
                    <a:pt x="0" y="452042"/>
                    <a:pt x="0" y="291211"/>
                  </a:cubicBezTo>
                  <a:cubicBezTo>
                    <a:pt x="0" y="130380"/>
                    <a:pt x="130380" y="0"/>
                    <a:pt x="291211" y="0"/>
                  </a:cubicBezTo>
                  <a:cubicBezTo>
                    <a:pt x="452042" y="0"/>
                    <a:pt x="582422" y="130380"/>
                    <a:pt x="582422" y="291211"/>
                  </a:cubicBezTo>
                  <a:close/>
                </a:path>
              </a:pathLst>
            </a:custGeom>
            <a:gradFill rotWithShape="0">
              <a:gsLst>
                <a:gs pos="0">
                  <a:srgbClr val="FB9A0A"/>
                </a:gs>
                <a:gs pos="100000">
                  <a:srgbClr val="F95C14"/>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94" name="Freeform: Shape 16">
              <a:extLst>
                <a:ext uri="{FF2B5EF4-FFF2-40B4-BE49-F238E27FC236}">
                  <a16:creationId xmlns:a16="http://schemas.microsoft.com/office/drawing/2014/main" id="{2316EFCB-8E96-C728-1F25-14EB27E8AB6D}"/>
                </a:ext>
              </a:extLst>
            </p:cNvPr>
            <p:cNvSpPr>
              <a:spLocks/>
            </p:cNvSpPr>
            <p:nvPr/>
          </p:nvSpPr>
          <p:spPr bwMode="auto">
            <a:xfrm>
              <a:off x="10143445" y="2534665"/>
              <a:ext cx="572183" cy="884613"/>
            </a:xfrm>
            <a:custGeom>
              <a:avLst/>
              <a:gdLst>
                <a:gd name="T0" fmla="*/ 565786 w 572119"/>
                <a:gd name="T1" fmla="*/ 426784 h 884427"/>
                <a:gd name="T2" fmla="*/ 514477 w 572119"/>
                <a:gd name="T3" fmla="*/ 375476 h 884427"/>
                <a:gd name="T4" fmla="*/ 500635 w 572119"/>
                <a:gd name="T5" fmla="*/ 369189 h 884427"/>
                <a:gd name="T6" fmla="*/ 58992 w 572119"/>
                <a:gd name="T7" fmla="*/ 0 h 884427"/>
                <a:gd name="T8" fmla="*/ 28131 w 572119"/>
                <a:gd name="T9" fmla="*/ 0 h 884427"/>
                <a:gd name="T10" fmla="*/ 0 w 572119"/>
                <a:gd name="T11" fmla="*/ 28130 h 884427"/>
                <a:gd name="T12" fmla="*/ 8255 w 572119"/>
                <a:gd name="T13" fmla="*/ 48070 h 884427"/>
                <a:gd name="T14" fmla="*/ 28194 w 572119"/>
                <a:gd name="T15" fmla="*/ 56388 h 884427"/>
                <a:gd name="T16" fmla="*/ 59627 w 572119"/>
                <a:gd name="T17" fmla="*/ 56388 h 884427"/>
                <a:gd name="T18" fmla="*/ 448818 w 572119"/>
                <a:gd name="T19" fmla="*/ 410146 h 884427"/>
                <a:gd name="T20" fmla="*/ 449898 w 572119"/>
                <a:gd name="T21" fmla="*/ 427038 h 884427"/>
                <a:gd name="T22" fmla="*/ 448882 w 572119"/>
                <a:gd name="T23" fmla="*/ 474345 h 884427"/>
                <a:gd name="T24" fmla="*/ 337186 w 572119"/>
                <a:gd name="T25" fmla="*/ 715010 h 884427"/>
                <a:gd name="T26" fmla="*/ 64326 w 572119"/>
                <a:gd name="T27" fmla="*/ 828040 h 884427"/>
                <a:gd name="T28" fmla="*/ 29337 w 572119"/>
                <a:gd name="T29" fmla="*/ 828040 h 884427"/>
                <a:gd name="T30" fmla="*/ 572 w 572119"/>
                <a:gd name="T31" fmla="*/ 850583 h 884427"/>
                <a:gd name="T32" fmla="*/ 8255 w 572119"/>
                <a:gd name="T33" fmla="*/ 876173 h 884427"/>
                <a:gd name="T34" fmla="*/ 28194 w 572119"/>
                <a:gd name="T35" fmla="*/ 884428 h 884427"/>
                <a:gd name="T36" fmla="*/ 64580 w 572119"/>
                <a:gd name="T37" fmla="*/ 884428 h 884427"/>
                <a:gd name="T38" fmla="*/ 377190 w 572119"/>
                <a:gd name="T39" fmla="*/ 754952 h 884427"/>
                <a:gd name="T40" fmla="*/ 500762 w 572119"/>
                <a:gd name="T41" fmla="*/ 515239 h 884427"/>
                <a:gd name="T42" fmla="*/ 514477 w 572119"/>
                <a:gd name="T43" fmla="*/ 508952 h 884427"/>
                <a:gd name="T44" fmla="*/ 565786 w 572119"/>
                <a:gd name="T45" fmla="*/ 457708 h 884427"/>
                <a:gd name="T46" fmla="*/ 565786 w 572119"/>
                <a:gd name="T47" fmla="*/ 426784 h 88442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72119" h="884427">
                  <a:moveTo>
                    <a:pt x="565786" y="426784"/>
                  </a:moveTo>
                  <a:lnTo>
                    <a:pt x="514477" y="375476"/>
                  </a:lnTo>
                  <a:cubicBezTo>
                    <a:pt x="510667" y="371666"/>
                    <a:pt x="505651" y="369570"/>
                    <a:pt x="500635" y="369189"/>
                  </a:cubicBezTo>
                  <a:cubicBezTo>
                    <a:pt x="465328" y="158115"/>
                    <a:pt x="278574" y="0"/>
                    <a:pt x="58992" y="0"/>
                  </a:cubicBezTo>
                  <a:lnTo>
                    <a:pt x="28131" y="0"/>
                  </a:lnTo>
                  <a:cubicBezTo>
                    <a:pt x="12510" y="0"/>
                    <a:pt x="0" y="12637"/>
                    <a:pt x="0" y="28130"/>
                  </a:cubicBezTo>
                  <a:cubicBezTo>
                    <a:pt x="0" y="35941"/>
                    <a:pt x="3112" y="42990"/>
                    <a:pt x="8255" y="48070"/>
                  </a:cubicBezTo>
                  <a:cubicBezTo>
                    <a:pt x="13336" y="53213"/>
                    <a:pt x="20384" y="56388"/>
                    <a:pt x="28194" y="56388"/>
                  </a:cubicBezTo>
                  <a:lnTo>
                    <a:pt x="59627" y="56388"/>
                  </a:lnTo>
                  <a:cubicBezTo>
                    <a:pt x="261938" y="56388"/>
                    <a:pt x="432499" y="210439"/>
                    <a:pt x="448818" y="410146"/>
                  </a:cubicBezTo>
                  <a:cubicBezTo>
                    <a:pt x="449326" y="415735"/>
                    <a:pt x="449644" y="421323"/>
                    <a:pt x="449898" y="427038"/>
                  </a:cubicBezTo>
                  <a:cubicBezTo>
                    <a:pt x="450469" y="443040"/>
                    <a:pt x="450152" y="458851"/>
                    <a:pt x="448882" y="474345"/>
                  </a:cubicBezTo>
                  <a:cubicBezTo>
                    <a:pt x="441072" y="568071"/>
                    <a:pt x="399860" y="652336"/>
                    <a:pt x="337186" y="715010"/>
                  </a:cubicBezTo>
                  <a:cubicBezTo>
                    <a:pt x="267336" y="784860"/>
                    <a:pt x="170879" y="828040"/>
                    <a:pt x="64326" y="828040"/>
                  </a:cubicBezTo>
                  <a:lnTo>
                    <a:pt x="29337" y="828040"/>
                  </a:lnTo>
                  <a:cubicBezTo>
                    <a:pt x="15685" y="828040"/>
                    <a:pt x="3239" y="837248"/>
                    <a:pt x="572" y="850583"/>
                  </a:cubicBezTo>
                  <a:cubicBezTo>
                    <a:pt x="-1397" y="860425"/>
                    <a:pt x="1905" y="869887"/>
                    <a:pt x="8255" y="876173"/>
                  </a:cubicBezTo>
                  <a:cubicBezTo>
                    <a:pt x="13336" y="881253"/>
                    <a:pt x="20384" y="884428"/>
                    <a:pt x="28194" y="884428"/>
                  </a:cubicBezTo>
                  <a:lnTo>
                    <a:pt x="64580" y="884428"/>
                  </a:lnTo>
                  <a:cubicBezTo>
                    <a:pt x="186690" y="884428"/>
                    <a:pt x="297244" y="834898"/>
                    <a:pt x="377190" y="754952"/>
                  </a:cubicBezTo>
                  <a:cubicBezTo>
                    <a:pt x="440944" y="691198"/>
                    <a:pt x="485331" y="608076"/>
                    <a:pt x="500762" y="515239"/>
                  </a:cubicBezTo>
                  <a:cubicBezTo>
                    <a:pt x="505778" y="514921"/>
                    <a:pt x="510667" y="512763"/>
                    <a:pt x="514477" y="508952"/>
                  </a:cubicBezTo>
                  <a:lnTo>
                    <a:pt x="565786" y="457708"/>
                  </a:lnTo>
                  <a:cubicBezTo>
                    <a:pt x="574231" y="449199"/>
                    <a:pt x="574231" y="435293"/>
                    <a:pt x="565786" y="426784"/>
                  </a:cubicBezTo>
                  <a:close/>
                </a:path>
              </a:pathLst>
            </a:custGeom>
            <a:gradFill rotWithShape="0">
              <a:gsLst>
                <a:gs pos="0">
                  <a:srgbClr val="FB9A0A"/>
                </a:gs>
                <a:gs pos="100000">
                  <a:srgbClr val="F95C14"/>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68" name="TextBox 39">
              <a:extLst>
                <a:ext uri="{FF2B5EF4-FFF2-40B4-BE49-F238E27FC236}">
                  <a16:creationId xmlns:a16="http://schemas.microsoft.com/office/drawing/2014/main" id="{24DE0572-F935-92C9-2B69-32FC3BB822AE}"/>
                </a:ext>
              </a:extLst>
            </p:cNvPr>
            <p:cNvSpPr txBox="1">
              <a:spLocks noChangeArrowheads="1"/>
            </p:cNvSpPr>
            <p:nvPr/>
          </p:nvSpPr>
          <p:spPr bwMode="auto">
            <a:xfrm>
              <a:off x="4680155" y="2715360"/>
              <a:ext cx="54632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marL="171450" indent="-171450" algn="just" eaLnBrk="1" hangingPunct="1">
                <a:buFont typeface="Arial" panose="020B0604020202020204" pitchFamily="34" charset="0"/>
                <a:buChar char="•"/>
              </a:pPr>
              <a:r>
                <a:rPr lang="en-US" altLang="en-US" sz="1400">
                  <a:solidFill>
                    <a:srgbClr val="090812"/>
                  </a:solidFill>
                  <a:latin typeface="Source Sans Pro" panose="020B0503030403020204" pitchFamily="34" charset="0"/>
                </a:rPr>
                <a:t>If the assessment requires a manual review, Autobooks will contact the customer and/or financial institution for more information.</a:t>
              </a:r>
              <a:endParaRPr lang="id-ID" altLang="en-US" sz="1400">
                <a:solidFill>
                  <a:srgbClr val="090812"/>
                </a:solidFill>
                <a:latin typeface="Source Sans Pro" panose="020B0503030403020204" pitchFamily="34" charset="0"/>
              </a:endParaRPr>
            </a:p>
          </p:txBody>
        </p:sp>
        <p:sp>
          <p:nvSpPr>
            <p:cNvPr id="101" name="TextBox 37">
              <a:extLst>
                <a:ext uri="{FF2B5EF4-FFF2-40B4-BE49-F238E27FC236}">
                  <a16:creationId xmlns:a16="http://schemas.microsoft.com/office/drawing/2014/main" id="{0F8E8A05-D3D2-A478-FA39-768D1482F794}"/>
                </a:ext>
              </a:extLst>
            </p:cNvPr>
            <p:cNvSpPr txBox="1">
              <a:spLocks noChangeArrowheads="1"/>
            </p:cNvSpPr>
            <p:nvPr/>
          </p:nvSpPr>
          <p:spPr bwMode="auto">
            <a:xfrm>
              <a:off x="2140398" y="2823082"/>
              <a:ext cx="121860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algn="ctr" eaLnBrk="1" hangingPunct="1"/>
              <a:r>
                <a:rPr lang="en-US" altLang="en-US" sz="1400">
                  <a:solidFill>
                    <a:schemeClr val="bg1"/>
                  </a:solidFill>
                  <a:latin typeface="+mj-lt"/>
                </a:rPr>
                <a:t>* REVIEW *</a:t>
              </a:r>
            </a:p>
          </p:txBody>
        </p:sp>
        <p:sp>
          <p:nvSpPr>
            <p:cNvPr id="119" name="Text 10">
              <a:extLst>
                <a:ext uri="{FF2B5EF4-FFF2-40B4-BE49-F238E27FC236}">
                  <a16:creationId xmlns:a16="http://schemas.microsoft.com/office/drawing/2014/main" id="{4D672F76-49A4-BDE7-F4EB-CC88DFF23FCA}"/>
                </a:ext>
              </a:extLst>
            </p:cNvPr>
            <p:cNvSpPr txBox="1">
              <a:spLocks/>
            </p:cNvSpPr>
            <p:nvPr/>
          </p:nvSpPr>
          <p:spPr>
            <a:xfrm>
              <a:off x="3768216" y="2686784"/>
              <a:ext cx="582487" cy="582543"/>
            </a:xfrm>
            <a:prstGeom prst="rect">
              <a:avLst/>
            </a:prstGeom>
          </p:spPr>
          <p:txBody>
            <a:bodyPr anchor="ct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800">
                  <a:latin typeface="+mj-lt"/>
                </a:rPr>
                <a:t>1*</a:t>
              </a:r>
              <a:endParaRPr lang="ru-RU" sz="2800">
                <a:latin typeface="+mj-lt"/>
              </a:endParaRPr>
            </a:p>
          </p:txBody>
        </p:sp>
      </p:grpSp>
      <p:grpSp>
        <p:nvGrpSpPr>
          <p:cNvPr id="12" name="Group 11">
            <a:extLst>
              <a:ext uri="{FF2B5EF4-FFF2-40B4-BE49-F238E27FC236}">
                <a16:creationId xmlns:a16="http://schemas.microsoft.com/office/drawing/2014/main" id="{3DE6463F-C260-CED1-E7D3-2F3585B5652B}"/>
              </a:ext>
            </a:extLst>
          </p:cNvPr>
          <p:cNvGrpSpPr/>
          <p:nvPr/>
        </p:nvGrpSpPr>
        <p:grpSpPr>
          <a:xfrm>
            <a:off x="1476375" y="5168628"/>
            <a:ext cx="9239250" cy="884613"/>
            <a:chOff x="1476375" y="5168628"/>
            <a:chExt cx="9239250" cy="884613"/>
          </a:xfrm>
        </p:grpSpPr>
        <p:grpSp>
          <p:nvGrpSpPr>
            <p:cNvPr id="10" name="Group 9">
              <a:extLst>
                <a:ext uri="{FF2B5EF4-FFF2-40B4-BE49-F238E27FC236}">
                  <a16:creationId xmlns:a16="http://schemas.microsoft.com/office/drawing/2014/main" id="{28DFD4B5-D2E8-B27D-2BD3-1A86481CD058}"/>
                </a:ext>
              </a:extLst>
            </p:cNvPr>
            <p:cNvGrpSpPr/>
            <p:nvPr/>
          </p:nvGrpSpPr>
          <p:grpSpPr>
            <a:xfrm>
              <a:off x="1476375" y="5168628"/>
              <a:ext cx="9239250" cy="884613"/>
              <a:chOff x="1476375" y="5168628"/>
              <a:chExt cx="9239250" cy="884613"/>
            </a:xfrm>
          </p:grpSpPr>
          <p:grpSp>
            <p:nvGrpSpPr>
              <p:cNvPr id="79" name="Group 78">
                <a:extLst>
                  <a:ext uri="{FF2B5EF4-FFF2-40B4-BE49-F238E27FC236}">
                    <a16:creationId xmlns:a16="http://schemas.microsoft.com/office/drawing/2014/main" id="{0CE4CB72-01AB-00AC-E561-F5214648561E}"/>
                  </a:ext>
                </a:extLst>
              </p:cNvPr>
              <p:cNvGrpSpPr>
                <a:grpSpLocks/>
              </p:cNvGrpSpPr>
              <p:nvPr/>
            </p:nvGrpSpPr>
            <p:grpSpPr bwMode="auto">
              <a:xfrm>
                <a:off x="1476375" y="5168628"/>
                <a:ext cx="9239250" cy="884613"/>
                <a:chOff x="1476881" y="4961826"/>
                <a:chExt cx="9238219" cy="884427"/>
              </a:xfrm>
            </p:grpSpPr>
            <p:sp>
              <p:nvSpPr>
                <p:cNvPr id="80" name="Freeform: Shape 24">
                  <a:extLst>
                    <a:ext uri="{FF2B5EF4-FFF2-40B4-BE49-F238E27FC236}">
                      <a16:creationId xmlns:a16="http://schemas.microsoft.com/office/drawing/2014/main" id="{D831F3D6-BC60-A1B2-7A4C-A4C5F0BEF2C4}"/>
                    </a:ext>
                  </a:extLst>
                </p:cNvPr>
                <p:cNvSpPr>
                  <a:spLocks/>
                </p:cNvSpPr>
                <p:nvPr/>
              </p:nvSpPr>
              <p:spPr bwMode="auto">
                <a:xfrm>
                  <a:off x="3768534" y="5017960"/>
                  <a:ext cx="6853618" cy="772160"/>
                </a:xfrm>
                <a:custGeom>
                  <a:avLst/>
                  <a:gdLst>
                    <a:gd name="T0" fmla="*/ 6853556 w 6853618"/>
                    <a:gd name="T1" fmla="*/ 386080 h 772160"/>
                    <a:gd name="T2" fmla="*/ 6467475 w 6853618"/>
                    <a:gd name="T3" fmla="*/ 0 h 772160"/>
                    <a:gd name="T4" fmla="*/ 848170 w 6853618"/>
                    <a:gd name="T5" fmla="*/ 0 h 772160"/>
                    <a:gd name="T6" fmla="*/ 771779 w 6853618"/>
                    <a:gd name="T7" fmla="*/ 47435 h 772160"/>
                    <a:gd name="T8" fmla="*/ 771779 w 6853618"/>
                    <a:gd name="T9" fmla="*/ 47435 h 772160"/>
                    <a:gd name="T10" fmla="*/ 695389 w 6853618"/>
                    <a:gd name="T11" fmla="*/ 94869 h 772160"/>
                    <a:gd name="T12" fmla="*/ 292291 w 6853618"/>
                    <a:gd name="T13" fmla="*/ 94869 h 772160"/>
                    <a:gd name="T14" fmla="*/ 0 w 6853618"/>
                    <a:gd name="T15" fmla="*/ 387160 h 772160"/>
                    <a:gd name="T16" fmla="*/ 0 w 6853618"/>
                    <a:gd name="T17" fmla="*/ 387160 h 772160"/>
                    <a:gd name="T18" fmla="*/ 292291 w 6853618"/>
                    <a:gd name="T19" fmla="*/ 679450 h 772160"/>
                    <a:gd name="T20" fmla="*/ 697675 w 6853618"/>
                    <a:gd name="T21" fmla="*/ 679450 h 772160"/>
                    <a:gd name="T22" fmla="*/ 772351 w 6853618"/>
                    <a:gd name="T23" fmla="*/ 725805 h 772160"/>
                    <a:gd name="T24" fmla="*/ 772351 w 6853618"/>
                    <a:gd name="T25" fmla="*/ 725805 h 772160"/>
                    <a:gd name="T26" fmla="*/ 847027 w 6853618"/>
                    <a:gd name="T27" fmla="*/ 772160 h 772160"/>
                    <a:gd name="T28" fmla="*/ 6467539 w 6853618"/>
                    <a:gd name="T29" fmla="*/ 772160 h 772160"/>
                    <a:gd name="T30" fmla="*/ 6853174 w 6853618"/>
                    <a:gd name="T31" fmla="*/ 402780 h 772160"/>
                    <a:gd name="T32" fmla="*/ 6853619 w 6853618"/>
                    <a:gd name="T33" fmla="*/ 387223 h 772160"/>
                    <a:gd name="T34" fmla="*/ 6853619 w 6853618"/>
                    <a:gd name="T35" fmla="*/ 387223 h 772160"/>
                    <a:gd name="T36" fmla="*/ 6853619 w 6853618"/>
                    <a:gd name="T37" fmla="*/ 386715 h 772160"/>
                    <a:gd name="T38" fmla="*/ 6853556 w 6853618"/>
                    <a:gd name="T39" fmla="*/ 386080 h 772160"/>
                    <a:gd name="T40" fmla="*/ 6853556 w 6853618"/>
                    <a:gd name="T41" fmla="*/ 386080 h 7721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853618" h="772160">
                      <a:moveTo>
                        <a:pt x="6853556" y="386080"/>
                      </a:moveTo>
                      <a:cubicBezTo>
                        <a:pt x="6853556" y="172847"/>
                        <a:pt x="6680709" y="0"/>
                        <a:pt x="6467475" y="0"/>
                      </a:cubicBezTo>
                      <a:lnTo>
                        <a:pt x="848170" y="0"/>
                      </a:lnTo>
                      <a:cubicBezTo>
                        <a:pt x="815785" y="0"/>
                        <a:pt x="786194" y="18352"/>
                        <a:pt x="771779" y="47435"/>
                      </a:cubicBezTo>
                      <a:cubicBezTo>
                        <a:pt x="757428" y="76454"/>
                        <a:pt x="727774" y="94869"/>
                        <a:pt x="695389" y="94869"/>
                      </a:cubicBezTo>
                      <a:lnTo>
                        <a:pt x="292291" y="94869"/>
                      </a:lnTo>
                      <a:cubicBezTo>
                        <a:pt x="130874" y="94869"/>
                        <a:pt x="0" y="225743"/>
                        <a:pt x="0" y="387160"/>
                      </a:cubicBezTo>
                      <a:cubicBezTo>
                        <a:pt x="0" y="548577"/>
                        <a:pt x="130874" y="679450"/>
                        <a:pt x="292291" y="679450"/>
                      </a:cubicBezTo>
                      <a:lnTo>
                        <a:pt x="697675" y="679450"/>
                      </a:lnTo>
                      <a:cubicBezTo>
                        <a:pt x="729361" y="679450"/>
                        <a:pt x="758254" y="697421"/>
                        <a:pt x="772351" y="725805"/>
                      </a:cubicBezTo>
                      <a:cubicBezTo>
                        <a:pt x="786384" y="754190"/>
                        <a:pt x="815340" y="772160"/>
                        <a:pt x="847027" y="772160"/>
                      </a:cubicBezTo>
                      <a:lnTo>
                        <a:pt x="6467539" y="772160"/>
                      </a:lnTo>
                      <a:cubicBezTo>
                        <a:pt x="6675184" y="772160"/>
                        <a:pt x="6844411" y="608267"/>
                        <a:pt x="6853174" y="402780"/>
                      </a:cubicBezTo>
                      <a:cubicBezTo>
                        <a:pt x="6853428" y="397637"/>
                        <a:pt x="6853619" y="392430"/>
                        <a:pt x="6853619" y="387223"/>
                      </a:cubicBezTo>
                      <a:cubicBezTo>
                        <a:pt x="6853619" y="387033"/>
                        <a:pt x="6853619" y="386842"/>
                        <a:pt x="6853619" y="386715"/>
                      </a:cubicBezTo>
                      <a:cubicBezTo>
                        <a:pt x="6853556" y="386461"/>
                        <a:pt x="6853556" y="386271"/>
                        <a:pt x="6853556" y="386080"/>
                      </a:cubicBezTo>
                      <a:close/>
                    </a:path>
                  </a:pathLst>
                </a:custGeom>
                <a:solidFill>
                  <a:schemeClr val="bg1"/>
                </a:soli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81" name="Freeform: Shape 25">
                  <a:extLst>
                    <a:ext uri="{FF2B5EF4-FFF2-40B4-BE49-F238E27FC236}">
                      <a16:creationId xmlns:a16="http://schemas.microsoft.com/office/drawing/2014/main" id="{1C7F59D0-0013-9234-9D3E-441DE48CBD07}"/>
                    </a:ext>
                  </a:extLst>
                </p:cNvPr>
                <p:cNvSpPr>
                  <a:spLocks/>
                </p:cNvSpPr>
                <p:nvPr/>
              </p:nvSpPr>
              <p:spPr bwMode="auto">
                <a:xfrm>
                  <a:off x="1476881" y="5070284"/>
                  <a:ext cx="2916686" cy="667639"/>
                </a:xfrm>
                <a:custGeom>
                  <a:avLst/>
                  <a:gdLst>
                    <a:gd name="T0" fmla="*/ 2577912 w 2916686"/>
                    <a:gd name="T1" fmla="*/ 0 h 667639"/>
                    <a:gd name="T2" fmla="*/ 333821 w 2916686"/>
                    <a:gd name="T3" fmla="*/ 0 h 667639"/>
                    <a:gd name="T4" fmla="*/ 97792 w 2916686"/>
                    <a:gd name="T5" fmla="*/ 97790 h 667639"/>
                    <a:gd name="T6" fmla="*/ 2 w 2916686"/>
                    <a:gd name="T7" fmla="*/ 335090 h 667639"/>
                    <a:gd name="T8" fmla="*/ 338774 w 2916686"/>
                    <a:gd name="T9" fmla="*/ 667639 h 667639"/>
                    <a:gd name="T10" fmla="*/ 2582865 w 2916686"/>
                    <a:gd name="T11" fmla="*/ 667639 h 667639"/>
                    <a:gd name="T12" fmla="*/ 2818894 w 2916686"/>
                    <a:gd name="T13" fmla="*/ 569849 h 667639"/>
                    <a:gd name="T14" fmla="*/ 2916684 w 2916686"/>
                    <a:gd name="T15" fmla="*/ 332550 h 667639"/>
                    <a:gd name="T16" fmla="*/ 2577912 w 2916686"/>
                    <a:gd name="T17" fmla="*/ 0 h 667639"/>
                    <a:gd name="T18" fmla="*/ 2788668 w 2916686"/>
                    <a:gd name="T19" fmla="*/ 539687 h 667639"/>
                    <a:gd name="T20" fmla="*/ 2582738 w 2916686"/>
                    <a:gd name="T21" fmla="*/ 624967 h 667639"/>
                    <a:gd name="T22" fmla="*/ 339029 w 2916686"/>
                    <a:gd name="T23" fmla="*/ 624967 h 667639"/>
                    <a:gd name="T24" fmla="*/ 42674 w 2916686"/>
                    <a:gd name="T25" fmla="*/ 331470 h 667639"/>
                    <a:gd name="T26" fmla="*/ 127954 w 2916686"/>
                    <a:gd name="T27" fmla="*/ 127826 h 667639"/>
                    <a:gd name="T28" fmla="*/ 333885 w 2916686"/>
                    <a:gd name="T29" fmla="*/ 42545 h 667639"/>
                    <a:gd name="T30" fmla="*/ 2577594 w 2916686"/>
                    <a:gd name="T31" fmla="*/ 42545 h 667639"/>
                    <a:gd name="T32" fmla="*/ 2873949 w 2916686"/>
                    <a:gd name="T33" fmla="*/ 335788 h 667639"/>
                    <a:gd name="T34" fmla="*/ 2788668 w 2916686"/>
                    <a:gd name="T35" fmla="*/ 539687 h 6676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916686" h="667639">
                      <a:moveTo>
                        <a:pt x="2577912" y="0"/>
                      </a:moveTo>
                      <a:lnTo>
                        <a:pt x="333821" y="0"/>
                      </a:lnTo>
                      <a:cubicBezTo>
                        <a:pt x="241620" y="0"/>
                        <a:pt x="158180" y="37338"/>
                        <a:pt x="97792" y="97790"/>
                      </a:cubicBezTo>
                      <a:cubicBezTo>
                        <a:pt x="37149" y="158433"/>
                        <a:pt x="-316" y="242380"/>
                        <a:pt x="2" y="335090"/>
                      </a:cubicBezTo>
                      <a:cubicBezTo>
                        <a:pt x="701" y="519748"/>
                        <a:pt x="154053" y="667639"/>
                        <a:pt x="338774" y="667639"/>
                      </a:cubicBezTo>
                      <a:lnTo>
                        <a:pt x="2582865" y="667639"/>
                      </a:lnTo>
                      <a:cubicBezTo>
                        <a:pt x="2675003" y="667639"/>
                        <a:pt x="2758506" y="630301"/>
                        <a:pt x="2818894" y="569849"/>
                      </a:cubicBezTo>
                      <a:cubicBezTo>
                        <a:pt x="2879537" y="509207"/>
                        <a:pt x="2917002" y="425260"/>
                        <a:pt x="2916684" y="332550"/>
                      </a:cubicBezTo>
                      <a:cubicBezTo>
                        <a:pt x="2915985" y="147828"/>
                        <a:pt x="2762570" y="0"/>
                        <a:pt x="2577912" y="0"/>
                      </a:cubicBezTo>
                      <a:close/>
                      <a:moveTo>
                        <a:pt x="2788668" y="539687"/>
                      </a:moveTo>
                      <a:cubicBezTo>
                        <a:pt x="2735963" y="592392"/>
                        <a:pt x="2663128" y="624967"/>
                        <a:pt x="2582738" y="624967"/>
                      </a:cubicBezTo>
                      <a:lnTo>
                        <a:pt x="339029" y="624967"/>
                      </a:lnTo>
                      <a:cubicBezTo>
                        <a:pt x="177611" y="624967"/>
                        <a:pt x="41467" y="492887"/>
                        <a:pt x="42674" y="331470"/>
                      </a:cubicBezTo>
                      <a:cubicBezTo>
                        <a:pt x="43245" y="251905"/>
                        <a:pt x="75757" y="180023"/>
                        <a:pt x="127954" y="127826"/>
                      </a:cubicBezTo>
                      <a:cubicBezTo>
                        <a:pt x="180659" y="75121"/>
                        <a:pt x="253430" y="42545"/>
                        <a:pt x="333885" y="42545"/>
                      </a:cubicBezTo>
                      <a:lnTo>
                        <a:pt x="2577594" y="42545"/>
                      </a:lnTo>
                      <a:cubicBezTo>
                        <a:pt x="2738884" y="42545"/>
                        <a:pt x="2875091" y="174498"/>
                        <a:pt x="2873949" y="335788"/>
                      </a:cubicBezTo>
                      <a:cubicBezTo>
                        <a:pt x="2873441" y="415417"/>
                        <a:pt x="2840928" y="487426"/>
                        <a:pt x="2788668" y="539687"/>
                      </a:cubicBezTo>
                      <a:close/>
                    </a:path>
                  </a:pathLst>
                </a:custGeom>
                <a:gradFill rotWithShape="0">
                  <a:gsLst>
                    <a:gs pos="0">
                      <a:schemeClr val="tx2"/>
                    </a:gs>
                    <a:gs pos="100000">
                      <a:schemeClr val="accent1"/>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82" name="Freeform: Shape 26">
                  <a:extLst>
                    <a:ext uri="{FF2B5EF4-FFF2-40B4-BE49-F238E27FC236}">
                      <a16:creationId xmlns:a16="http://schemas.microsoft.com/office/drawing/2014/main" id="{EE596118-4BCB-8DEA-0982-F826E1C64EFD}"/>
                    </a:ext>
                  </a:extLst>
                </p:cNvPr>
                <p:cNvSpPr>
                  <a:spLocks/>
                </p:cNvSpPr>
                <p:nvPr/>
              </p:nvSpPr>
              <p:spPr bwMode="auto">
                <a:xfrm>
                  <a:off x="3725989" y="5070284"/>
                  <a:ext cx="667512" cy="667511"/>
                </a:xfrm>
                <a:custGeom>
                  <a:avLst/>
                  <a:gdLst>
                    <a:gd name="T0" fmla="*/ 667512 w 667512"/>
                    <a:gd name="T1" fmla="*/ 333756 h 667511"/>
                    <a:gd name="T2" fmla="*/ 333756 w 667512"/>
                    <a:gd name="T3" fmla="*/ 667512 h 667511"/>
                    <a:gd name="T4" fmla="*/ 0 w 667512"/>
                    <a:gd name="T5" fmla="*/ 333756 h 667511"/>
                    <a:gd name="T6" fmla="*/ 333756 w 667512"/>
                    <a:gd name="T7" fmla="*/ 0 h 667511"/>
                    <a:gd name="T8" fmla="*/ 667512 w 667512"/>
                    <a:gd name="T9" fmla="*/ 333756 h 6675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7512" h="667511">
                      <a:moveTo>
                        <a:pt x="667512" y="333756"/>
                      </a:moveTo>
                      <a:cubicBezTo>
                        <a:pt x="667512" y="518084"/>
                        <a:pt x="518084" y="667512"/>
                        <a:pt x="333756" y="667512"/>
                      </a:cubicBezTo>
                      <a:cubicBezTo>
                        <a:pt x="149428" y="667512"/>
                        <a:pt x="0" y="518084"/>
                        <a:pt x="0" y="333756"/>
                      </a:cubicBezTo>
                      <a:cubicBezTo>
                        <a:pt x="0" y="149428"/>
                        <a:pt x="149428" y="0"/>
                        <a:pt x="333756" y="0"/>
                      </a:cubicBezTo>
                      <a:cubicBezTo>
                        <a:pt x="518084" y="0"/>
                        <a:pt x="667512" y="149428"/>
                        <a:pt x="667512" y="333756"/>
                      </a:cubicBezTo>
                      <a:close/>
                    </a:path>
                  </a:pathLst>
                </a:custGeom>
                <a:gradFill rotWithShape="0">
                  <a:gsLst>
                    <a:gs pos="0">
                      <a:schemeClr val="tx2"/>
                    </a:gs>
                    <a:gs pos="100000">
                      <a:schemeClr val="accent1"/>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83" name="Freeform: Shape 27">
                  <a:extLst>
                    <a:ext uri="{FF2B5EF4-FFF2-40B4-BE49-F238E27FC236}">
                      <a16:creationId xmlns:a16="http://schemas.microsoft.com/office/drawing/2014/main" id="{5D0034E1-44DF-0224-D0D3-9849E6D3E3E6}"/>
                    </a:ext>
                  </a:extLst>
                </p:cNvPr>
                <p:cNvSpPr>
                  <a:spLocks/>
                </p:cNvSpPr>
                <p:nvPr/>
              </p:nvSpPr>
              <p:spPr bwMode="auto">
                <a:xfrm>
                  <a:off x="3768534" y="5112829"/>
                  <a:ext cx="582422" cy="582422"/>
                </a:xfrm>
                <a:custGeom>
                  <a:avLst/>
                  <a:gdLst>
                    <a:gd name="T0" fmla="*/ 582422 w 582422"/>
                    <a:gd name="T1" fmla="*/ 291211 h 582422"/>
                    <a:gd name="T2" fmla="*/ 291211 w 582422"/>
                    <a:gd name="T3" fmla="*/ 582422 h 582422"/>
                    <a:gd name="T4" fmla="*/ 0 w 582422"/>
                    <a:gd name="T5" fmla="*/ 291211 h 582422"/>
                    <a:gd name="T6" fmla="*/ 291211 w 582422"/>
                    <a:gd name="T7" fmla="*/ 0 h 582422"/>
                    <a:gd name="T8" fmla="*/ 582422 w 582422"/>
                    <a:gd name="T9" fmla="*/ 291211 h 5824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2422" h="582422">
                      <a:moveTo>
                        <a:pt x="582422" y="291211"/>
                      </a:moveTo>
                      <a:cubicBezTo>
                        <a:pt x="582422" y="452042"/>
                        <a:pt x="452042" y="582422"/>
                        <a:pt x="291211" y="582422"/>
                      </a:cubicBezTo>
                      <a:cubicBezTo>
                        <a:pt x="130380" y="582422"/>
                        <a:pt x="0" y="452042"/>
                        <a:pt x="0" y="291211"/>
                      </a:cubicBezTo>
                      <a:cubicBezTo>
                        <a:pt x="0" y="130380"/>
                        <a:pt x="130380" y="0"/>
                        <a:pt x="291211" y="0"/>
                      </a:cubicBezTo>
                      <a:cubicBezTo>
                        <a:pt x="452042" y="0"/>
                        <a:pt x="582422" y="130380"/>
                        <a:pt x="582422" y="291211"/>
                      </a:cubicBezTo>
                      <a:close/>
                    </a:path>
                  </a:pathLst>
                </a:custGeom>
                <a:gradFill rotWithShape="0">
                  <a:gsLst>
                    <a:gs pos="0">
                      <a:schemeClr val="accent1"/>
                    </a:gs>
                    <a:gs pos="100000">
                      <a:schemeClr val="tx2"/>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84" name="Freeform: Shape 28">
                  <a:extLst>
                    <a:ext uri="{FF2B5EF4-FFF2-40B4-BE49-F238E27FC236}">
                      <a16:creationId xmlns:a16="http://schemas.microsoft.com/office/drawing/2014/main" id="{B7C5DEAB-E281-5B7D-2D46-0A93DF2081B7}"/>
                    </a:ext>
                  </a:extLst>
                </p:cNvPr>
                <p:cNvSpPr>
                  <a:spLocks/>
                </p:cNvSpPr>
                <p:nvPr/>
              </p:nvSpPr>
              <p:spPr bwMode="auto">
                <a:xfrm>
                  <a:off x="10142981" y="4961826"/>
                  <a:ext cx="572119" cy="884427"/>
                </a:xfrm>
                <a:custGeom>
                  <a:avLst/>
                  <a:gdLst>
                    <a:gd name="T0" fmla="*/ 565786 w 572119"/>
                    <a:gd name="T1" fmla="*/ 426783 h 884427"/>
                    <a:gd name="T2" fmla="*/ 514477 w 572119"/>
                    <a:gd name="T3" fmla="*/ 375476 h 884427"/>
                    <a:gd name="T4" fmla="*/ 500635 w 572119"/>
                    <a:gd name="T5" fmla="*/ 369189 h 884427"/>
                    <a:gd name="T6" fmla="*/ 58992 w 572119"/>
                    <a:gd name="T7" fmla="*/ 0 h 884427"/>
                    <a:gd name="T8" fmla="*/ 28131 w 572119"/>
                    <a:gd name="T9" fmla="*/ 0 h 884427"/>
                    <a:gd name="T10" fmla="*/ 0 w 572119"/>
                    <a:gd name="T11" fmla="*/ 28130 h 884427"/>
                    <a:gd name="T12" fmla="*/ 8255 w 572119"/>
                    <a:gd name="T13" fmla="*/ 48070 h 884427"/>
                    <a:gd name="T14" fmla="*/ 28194 w 572119"/>
                    <a:gd name="T15" fmla="*/ 56388 h 884427"/>
                    <a:gd name="T16" fmla="*/ 59627 w 572119"/>
                    <a:gd name="T17" fmla="*/ 56388 h 884427"/>
                    <a:gd name="T18" fmla="*/ 448818 w 572119"/>
                    <a:gd name="T19" fmla="*/ 410146 h 884427"/>
                    <a:gd name="T20" fmla="*/ 449898 w 572119"/>
                    <a:gd name="T21" fmla="*/ 427038 h 884427"/>
                    <a:gd name="T22" fmla="*/ 448882 w 572119"/>
                    <a:gd name="T23" fmla="*/ 474345 h 884427"/>
                    <a:gd name="T24" fmla="*/ 337186 w 572119"/>
                    <a:gd name="T25" fmla="*/ 715010 h 884427"/>
                    <a:gd name="T26" fmla="*/ 64326 w 572119"/>
                    <a:gd name="T27" fmla="*/ 828040 h 884427"/>
                    <a:gd name="T28" fmla="*/ 29337 w 572119"/>
                    <a:gd name="T29" fmla="*/ 828040 h 884427"/>
                    <a:gd name="T30" fmla="*/ 572 w 572119"/>
                    <a:gd name="T31" fmla="*/ 850583 h 884427"/>
                    <a:gd name="T32" fmla="*/ 8255 w 572119"/>
                    <a:gd name="T33" fmla="*/ 876173 h 884427"/>
                    <a:gd name="T34" fmla="*/ 28194 w 572119"/>
                    <a:gd name="T35" fmla="*/ 884428 h 884427"/>
                    <a:gd name="T36" fmla="*/ 64580 w 572119"/>
                    <a:gd name="T37" fmla="*/ 884428 h 884427"/>
                    <a:gd name="T38" fmla="*/ 377190 w 572119"/>
                    <a:gd name="T39" fmla="*/ 754952 h 884427"/>
                    <a:gd name="T40" fmla="*/ 500762 w 572119"/>
                    <a:gd name="T41" fmla="*/ 515239 h 884427"/>
                    <a:gd name="T42" fmla="*/ 514477 w 572119"/>
                    <a:gd name="T43" fmla="*/ 508952 h 884427"/>
                    <a:gd name="T44" fmla="*/ 565786 w 572119"/>
                    <a:gd name="T45" fmla="*/ 457708 h 884427"/>
                    <a:gd name="T46" fmla="*/ 565786 w 572119"/>
                    <a:gd name="T47" fmla="*/ 426783 h 88442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72119" h="884427">
                      <a:moveTo>
                        <a:pt x="565786" y="426783"/>
                      </a:moveTo>
                      <a:lnTo>
                        <a:pt x="514477" y="375476"/>
                      </a:lnTo>
                      <a:cubicBezTo>
                        <a:pt x="510667" y="371665"/>
                        <a:pt x="505651" y="369570"/>
                        <a:pt x="500635" y="369189"/>
                      </a:cubicBezTo>
                      <a:cubicBezTo>
                        <a:pt x="465328" y="158115"/>
                        <a:pt x="278574" y="0"/>
                        <a:pt x="58992" y="0"/>
                      </a:cubicBezTo>
                      <a:lnTo>
                        <a:pt x="28131" y="0"/>
                      </a:lnTo>
                      <a:cubicBezTo>
                        <a:pt x="12510" y="0"/>
                        <a:pt x="0" y="12636"/>
                        <a:pt x="0" y="28130"/>
                      </a:cubicBezTo>
                      <a:cubicBezTo>
                        <a:pt x="0" y="35941"/>
                        <a:pt x="3112" y="42989"/>
                        <a:pt x="8255" y="48070"/>
                      </a:cubicBezTo>
                      <a:cubicBezTo>
                        <a:pt x="13336" y="53213"/>
                        <a:pt x="20384" y="56388"/>
                        <a:pt x="28194" y="56388"/>
                      </a:cubicBezTo>
                      <a:lnTo>
                        <a:pt x="59627" y="56388"/>
                      </a:lnTo>
                      <a:cubicBezTo>
                        <a:pt x="261938" y="56388"/>
                        <a:pt x="432499" y="210439"/>
                        <a:pt x="448818" y="410146"/>
                      </a:cubicBezTo>
                      <a:cubicBezTo>
                        <a:pt x="449326" y="415734"/>
                        <a:pt x="449644" y="421322"/>
                        <a:pt x="449898" y="427038"/>
                      </a:cubicBezTo>
                      <a:cubicBezTo>
                        <a:pt x="450469" y="443039"/>
                        <a:pt x="450152" y="458851"/>
                        <a:pt x="448882" y="474345"/>
                      </a:cubicBezTo>
                      <a:cubicBezTo>
                        <a:pt x="441072" y="568071"/>
                        <a:pt x="399860" y="652335"/>
                        <a:pt x="337186" y="715010"/>
                      </a:cubicBezTo>
                      <a:cubicBezTo>
                        <a:pt x="267336" y="784860"/>
                        <a:pt x="170879" y="828040"/>
                        <a:pt x="64326" y="828040"/>
                      </a:cubicBezTo>
                      <a:lnTo>
                        <a:pt x="29337" y="828040"/>
                      </a:lnTo>
                      <a:cubicBezTo>
                        <a:pt x="15685" y="828040"/>
                        <a:pt x="3239" y="837247"/>
                        <a:pt x="572" y="850583"/>
                      </a:cubicBezTo>
                      <a:cubicBezTo>
                        <a:pt x="-1397" y="860425"/>
                        <a:pt x="1905" y="869886"/>
                        <a:pt x="8255" y="876173"/>
                      </a:cubicBezTo>
                      <a:cubicBezTo>
                        <a:pt x="13336" y="881253"/>
                        <a:pt x="20384" y="884428"/>
                        <a:pt x="28194" y="884428"/>
                      </a:cubicBezTo>
                      <a:lnTo>
                        <a:pt x="64580" y="884428"/>
                      </a:lnTo>
                      <a:cubicBezTo>
                        <a:pt x="186690" y="884428"/>
                        <a:pt x="297244" y="834898"/>
                        <a:pt x="377190" y="754952"/>
                      </a:cubicBezTo>
                      <a:cubicBezTo>
                        <a:pt x="440944" y="691197"/>
                        <a:pt x="485331" y="608076"/>
                        <a:pt x="500762" y="515239"/>
                      </a:cubicBezTo>
                      <a:cubicBezTo>
                        <a:pt x="505778" y="514921"/>
                        <a:pt x="510667" y="512763"/>
                        <a:pt x="514477" y="508952"/>
                      </a:cubicBezTo>
                      <a:lnTo>
                        <a:pt x="565786" y="457708"/>
                      </a:lnTo>
                      <a:cubicBezTo>
                        <a:pt x="574231" y="449199"/>
                        <a:pt x="574231" y="435292"/>
                        <a:pt x="565786" y="426783"/>
                      </a:cubicBezTo>
                      <a:close/>
                    </a:path>
                  </a:pathLst>
                </a:custGeom>
                <a:gradFill rotWithShape="0">
                  <a:gsLst>
                    <a:gs pos="0">
                      <a:schemeClr val="accent1"/>
                    </a:gs>
                    <a:gs pos="100000">
                      <a:schemeClr val="tx2"/>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grpSp>
          <p:sp>
            <p:nvSpPr>
              <p:cNvPr id="74" name="TextBox 45">
                <a:extLst>
                  <a:ext uri="{FF2B5EF4-FFF2-40B4-BE49-F238E27FC236}">
                    <a16:creationId xmlns:a16="http://schemas.microsoft.com/office/drawing/2014/main" id="{460FF857-CFEE-879B-FB21-DE04256A72A8}"/>
                  </a:ext>
                </a:extLst>
              </p:cNvPr>
              <p:cNvSpPr txBox="1">
                <a:spLocks noChangeArrowheads="1"/>
              </p:cNvSpPr>
              <p:nvPr/>
            </p:nvSpPr>
            <p:spPr bwMode="auto">
              <a:xfrm>
                <a:off x="4680155" y="5347405"/>
                <a:ext cx="54632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marL="285750" indent="-285750" algn="just" eaLnBrk="1" hangingPunct="1">
                  <a:buFont typeface="Arial" panose="020B0604020202020204" pitchFamily="34" charset="0"/>
                  <a:buChar char="•"/>
                </a:pPr>
                <a:r>
                  <a:rPr lang="en-US" altLang="en-US" sz="1400">
                    <a:solidFill>
                      <a:srgbClr val="090812"/>
                    </a:solidFill>
                    <a:latin typeface="Source Sans Pro" panose="020B0503030403020204" pitchFamily="34" charset="0"/>
                  </a:rPr>
                  <a:t>If denied, Autobooks will email the decision to the customer along with instructions to call Autobooks for details. </a:t>
                </a:r>
                <a:endParaRPr lang="id-ID" altLang="en-US" sz="1400">
                  <a:solidFill>
                    <a:srgbClr val="090812"/>
                  </a:solidFill>
                  <a:latin typeface="Source Sans Pro" panose="020B0503030403020204" pitchFamily="34" charset="0"/>
                </a:endParaRPr>
              </a:p>
            </p:txBody>
          </p:sp>
          <p:sp>
            <p:nvSpPr>
              <p:cNvPr id="103" name="TextBox 37">
                <a:extLst>
                  <a:ext uri="{FF2B5EF4-FFF2-40B4-BE49-F238E27FC236}">
                    <a16:creationId xmlns:a16="http://schemas.microsoft.com/office/drawing/2014/main" id="{4E61173C-ADD1-8A89-E5DA-25DA73FFF626}"/>
                  </a:ext>
                </a:extLst>
              </p:cNvPr>
              <p:cNvSpPr txBox="1">
                <a:spLocks noChangeArrowheads="1"/>
              </p:cNvSpPr>
              <p:nvPr/>
            </p:nvSpPr>
            <p:spPr bwMode="auto">
              <a:xfrm>
                <a:off x="2165306" y="5455126"/>
                <a:ext cx="11641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algn="ctr" eaLnBrk="1" hangingPunct="1"/>
                <a:r>
                  <a:rPr lang="en-US" altLang="en-US" sz="1400">
                    <a:solidFill>
                      <a:schemeClr val="bg1"/>
                    </a:solidFill>
                    <a:latin typeface="+mj-lt"/>
                  </a:rPr>
                  <a:t>* DENIAL *</a:t>
                </a:r>
                <a:endParaRPr lang="id-ID" altLang="en-US" sz="1400">
                  <a:solidFill>
                    <a:schemeClr val="bg1"/>
                  </a:solidFill>
                  <a:latin typeface="+mj-lt"/>
                </a:endParaRPr>
              </a:p>
            </p:txBody>
          </p:sp>
        </p:grpSp>
        <p:sp>
          <p:nvSpPr>
            <p:cNvPr id="121" name="Text 10">
              <a:extLst>
                <a:ext uri="{FF2B5EF4-FFF2-40B4-BE49-F238E27FC236}">
                  <a16:creationId xmlns:a16="http://schemas.microsoft.com/office/drawing/2014/main" id="{DEF95105-A262-3321-C996-F582041F2134}"/>
                </a:ext>
              </a:extLst>
            </p:cNvPr>
            <p:cNvSpPr txBox="1">
              <a:spLocks/>
            </p:cNvSpPr>
            <p:nvPr/>
          </p:nvSpPr>
          <p:spPr>
            <a:xfrm>
              <a:off x="3768216" y="5323106"/>
              <a:ext cx="582487" cy="582543"/>
            </a:xfrm>
            <a:prstGeom prst="rect">
              <a:avLst/>
            </a:prstGeom>
          </p:spPr>
          <p:txBody>
            <a:bodyPr anchor="ct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800">
                  <a:latin typeface="+mj-lt"/>
                </a:rPr>
                <a:t>2*</a:t>
              </a:r>
              <a:endParaRPr lang="ru-RU" sz="2800">
                <a:latin typeface="+mj-lt"/>
              </a:endParaRPr>
            </a:p>
          </p:txBody>
        </p:sp>
      </p:grpSp>
      <p:grpSp>
        <p:nvGrpSpPr>
          <p:cNvPr id="11" name="Group 10">
            <a:extLst>
              <a:ext uri="{FF2B5EF4-FFF2-40B4-BE49-F238E27FC236}">
                <a16:creationId xmlns:a16="http://schemas.microsoft.com/office/drawing/2014/main" id="{CFEE325C-5F08-EC66-3107-63EBEB3E4650}"/>
              </a:ext>
            </a:extLst>
          </p:cNvPr>
          <p:cNvGrpSpPr/>
          <p:nvPr/>
        </p:nvGrpSpPr>
        <p:grpSpPr>
          <a:xfrm>
            <a:off x="1476375" y="3851678"/>
            <a:ext cx="9239250" cy="884614"/>
            <a:chOff x="1476375" y="3851678"/>
            <a:chExt cx="9239250" cy="884614"/>
          </a:xfrm>
        </p:grpSpPr>
        <p:grpSp>
          <p:nvGrpSpPr>
            <p:cNvPr id="9" name="Group 8">
              <a:extLst>
                <a:ext uri="{FF2B5EF4-FFF2-40B4-BE49-F238E27FC236}">
                  <a16:creationId xmlns:a16="http://schemas.microsoft.com/office/drawing/2014/main" id="{1D5095CE-3253-A40B-8B68-F2730B72174B}"/>
                </a:ext>
              </a:extLst>
            </p:cNvPr>
            <p:cNvGrpSpPr/>
            <p:nvPr/>
          </p:nvGrpSpPr>
          <p:grpSpPr>
            <a:xfrm>
              <a:off x="1476375" y="3907825"/>
              <a:ext cx="9146292" cy="772321"/>
              <a:chOff x="1476375" y="3907825"/>
              <a:chExt cx="9146292" cy="772321"/>
            </a:xfrm>
          </p:grpSpPr>
          <p:sp>
            <p:nvSpPr>
              <p:cNvPr id="85" name="Freeform: Shape 18">
                <a:extLst>
                  <a:ext uri="{FF2B5EF4-FFF2-40B4-BE49-F238E27FC236}">
                    <a16:creationId xmlns:a16="http://schemas.microsoft.com/office/drawing/2014/main" id="{7CEE2B19-7CA8-1A85-FFFD-068D51F570E7}"/>
                  </a:ext>
                </a:extLst>
              </p:cNvPr>
              <p:cNvSpPr>
                <a:spLocks/>
              </p:cNvSpPr>
              <p:nvPr/>
            </p:nvSpPr>
            <p:spPr bwMode="auto">
              <a:xfrm>
                <a:off x="3768284" y="3907825"/>
                <a:ext cx="6854383" cy="772321"/>
              </a:xfrm>
              <a:custGeom>
                <a:avLst/>
                <a:gdLst>
                  <a:gd name="T0" fmla="*/ 6853556 w 6853618"/>
                  <a:gd name="T1" fmla="*/ 386080 h 772159"/>
                  <a:gd name="T2" fmla="*/ 6467475 w 6853618"/>
                  <a:gd name="T3" fmla="*/ 0 h 772159"/>
                  <a:gd name="T4" fmla="*/ 848170 w 6853618"/>
                  <a:gd name="T5" fmla="*/ 0 h 772159"/>
                  <a:gd name="T6" fmla="*/ 771779 w 6853618"/>
                  <a:gd name="T7" fmla="*/ 47434 h 772159"/>
                  <a:gd name="T8" fmla="*/ 771779 w 6853618"/>
                  <a:gd name="T9" fmla="*/ 47434 h 772159"/>
                  <a:gd name="T10" fmla="*/ 695389 w 6853618"/>
                  <a:gd name="T11" fmla="*/ 94869 h 772159"/>
                  <a:gd name="T12" fmla="*/ 292291 w 6853618"/>
                  <a:gd name="T13" fmla="*/ 94869 h 772159"/>
                  <a:gd name="T14" fmla="*/ 0 w 6853618"/>
                  <a:gd name="T15" fmla="*/ 387159 h 772159"/>
                  <a:gd name="T16" fmla="*/ 0 w 6853618"/>
                  <a:gd name="T17" fmla="*/ 387159 h 772159"/>
                  <a:gd name="T18" fmla="*/ 292291 w 6853618"/>
                  <a:gd name="T19" fmla="*/ 679450 h 772159"/>
                  <a:gd name="T20" fmla="*/ 697675 w 6853618"/>
                  <a:gd name="T21" fmla="*/ 679450 h 772159"/>
                  <a:gd name="T22" fmla="*/ 772351 w 6853618"/>
                  <a:gd name="T23" fmla="*/ 725805 h 772159"/>
                  <a:gd name="T24" fmla="*/ 772351 w 6853618"/>
                  <a:gd name="T25" fmla="*/ 725805 h 772159"/>
                  <a:gd name="T26" fmla="*/ 847027 w 6853618"/>
                  <a:gd name="T27" fmla="*/ 772160 h 772159"/>
                  <a:gd name="T28" fmla="*/ 6467539 w 6853618"/>
                  <a:gd name="T29" fmla="*/ 772160 h 772159"/>
                  <a:gd name="T30" fmla="*/ 6853174 w 6853618"/>
                  <a:gd name="T31" fmla="*/ 402780 h 772159"/>
                  <a:gd name="T32" fmla="*/ 6853619 w 6853618"/>
                  <a:gd name="T33" fmla="*/ 387223 h 772159"/>
                  <a:gd name="T34" fmla="*/ 6853619 w 6853618"/>
                  <a:gd name="T35" fmla="*/ 387223 h 772159"/>
                  <a:gd name="T36" fmla="*/ 6853619 w 6853618"/>
                  <a:gd name="T37" fmla="*/ 386715 h 772159"/>
                  <a:gd name="T38" fmla="*/ 6853556 w 6853618"/>
                  <a:gd name="T39" fmla="*/ 386080 h 772159"/>
                  <a:gd name="T40" fmla="*/ 6853556 w 6853618"/>
                  <a:gd name="T41" fmla="*/ 386080 h 7721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853618" h="772159">
                    <a:moveTo>
                      <a:pt x="6853556" y="386080"/>
                    </a:moveTo>
                    <a:cubicBezTo>
                      <a:pt x="6853556" y="172847"/>
                      <a:pt x="6680709" y="0"/>
                      <a:pt x="6467475" y="0"/>
                    </a:cubicBezTo>
                    <a:lnTo>
                      <a:pt x="848170" y="0"/>
                    </a:lnTo>
                    <a:cubicBezTo>
                      <a:pt x="815785" y="0"/>
                      <a:pt x="786194" y="18352"/>
                      <a:pt x="771779" y="47434"/>
                    </a:cubicBezTo>
                    <a:cubicBezTo>
                      <a:pt x="757428" y="76454"/>
                      <a:pt x="727774" y="94869"/>
                      <a:pt x="695389" y="94869"/>
                    </a:cubicBezTo>
                    <a:lnTo>
                      <a:pt x="292291" y="94869"/>
                    </a:lnTo>
                    <a:cubicBezTo>
                      <a:pt x="130874" y="94869"/>
                      <a:pt x="0" y="225742"/>
                      <a:pt x="0" y="387159"/>
                    </a:cubicBezTo>
                    <a:cubicBezTo>
                      <a:pt x="0" y="548577"/>
                      <a:pt x="130874" y="679450"/>
                      <a:pt x="292291" y="679450"/>
                    </a:cubicBezTo>
                    <a:lnTo>
                      <a:pt x="697675" y="679450"/>
                    </a:lnTo>
                    <a:cubicBezTo>
                      <a:pt x="729361" y="679450"/>
                      <a:pt x="758254" y="697421"/>
                      <a:pt x="772351" y="725805"/>
                    </a:cubicBezTo>
                    <a:cubicBezTo>
                      <a:pt x="786384" y="754190"/>
                      <a:pt x="815340" y="772160"/>
                      <a:pt x="847027" y="772160"/>
                    </a:cubicBezTo>
                    <a:lnTo>
                      <a:pt x="6467539" y="772160"/>
                    </a:lnTo>
                    <a:cubicBezTo>
                      <a:pt x="6675184" y="772160"/>
                      <a:pt x="6844411" y="608266"/>
                      <a:pt x="6853174" y="402780"/>
                    </a:cubicBezTo>
                    <a:cubicBezTo>
                      <a:pt x="6853428" y="397637"/>
                      <a:pt x="6853619" y="392430"/>
                      <a:pt x="6853619" y="387223"/>
                    </a:cubicBezTo>
                    <a:cubicBezTo>
                      <a:pt x="6853619" y="387033"/>
                      <a:pt x="6853619" y="386842"/>
                      <a:pt x="6853619" y="386715"/>
                    </a:cubicBezTo>
                    <a:cubicBezTo>
                      <a:pt x="6853556" y="386397"/>
                      <a:pt x="6853556" y="386207"/>
                      <a:pt x="6853556" y="386080"/>
                    </a:cubicBezTo>
                    <a:close/>
                  </a:path>
                </a:pathLst>
              </a:custGeom>
              <a:solidFill>
                <a:schemeClr val="bg1"/>
              </a:soli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86" name="Freeform: Shape 19">
                <a:extLst>
                  <a:ext uri="{FF2B5EF4-FFF2-40B4-BE49-F238E27FC236}">
                    <a16:creationId xmlns:a16="http://schemas.microsoft.com/office/drawing/2014/main" id="{876ECCCE-D78A-98FD-3BBC-A29CB3F7A281}"/>
                  </a:ext>
                </a:extLst>
              </p:cNvPr>
              <p:cNvSpPr>
                <a:spLocks/>
              </p:cNvSpPr>
              <p:nvPr/>
            </p:nvSpPr>
            <p:spPr bwMode="auto">
              <a:xfrm>
                <a:off x="1476375" y="3960096"/>
                <a:ext cx="2917012" cy="667779"/>
              </a:xfrm>
              <a:custGeom>
                <a:avLst/>
                <a:gdLst>
                  <a:gd name="T0" fmla="*/ 2577912 w 2916686"/>
                  <a:gd name="T1" fmla="*/ 0 h 667639"/>
                  <a:gd name="T2" fmla="*/ 333821 w 2916686"/>
                  <a:gd name="T3" fmla="*/ 0 h 667639"/>
                  <a:gd name="T4" fmla="*/ 97792 w 2916686"/>
                  <a:gd name="T5" fmla="*/ 97790 h 667639"/>
                  <a:gd name="T6" fmla="*/ 2 w 2916686"/>
                  <a:gd name="T7" fmla="*/ 335090 h 667639"/>
                  <a:gd name="T8" fmla="*/ 338774 w 2916686"/>
                  <a:gd name="T9" fmla="*/ 667639 h 667639"/>
                  <a:gd name="T10" fmla="*/ 2582865 w 2916686"/>
                  <a:gd name="T11" fmla="*/ 667639 h 667639"/>
                  <a:gd name="T12" fmla="*/ 2818894 w 2916686"/>
                  <a:gd name="T13" fmla="*/ 569849 h 667639"/>
                  <a:gd name="T14" fmla="*/ 2916684 w 2916686"/>
                  <a:gd name="T15" fmla="*/ 332549 h 667639"/>
                  <a:gd name="T16" fmla="*/ 2577912 w 2916686"/>
                  <a:gd name="T17" fmla="*/ 0 h 667639"/>
                  <a:gd name="T18" fmla="*/ 2788668 w 2916686"/>
                  <a:gd name="T19" fmla="*/ 539750 h 667639"/>
                  <a:gd name="T20" fmla="*/ 2582738 w 2916686"/>
                  <a:gd name="T21" fmla="*/ 625030 h 667639"/>
                  <a:gd name="T22" fmla="*/ 339029 w 2916686"/>
                  <a:gd name="T23" fmla="*/ 625030 h 667639"/>
                  <a:gd name="T24" fmla="*/ 42674 w 2916686"/>
                  <a:gd name="T25" fmla="*/ 331534 h 667639"/>
                  <a:gd name="T26" fmla="*/ 127954 w 2916686"/>
                  <a:gd name="T27" fmla="*/ 127889 h 667639"/>
                  <a:gd name="T28" fmla="*/ 333885 w 2916686"/>
                  <a:gd name="T29" fmla="*/ 42609 h 667639"/>
                  <a:gd name="T30" fmla="*/ 2577594 w 2916686"/>
                  <a:gd name="T31" fmla="*/ 42609 h 667639"/>
                  <a:gd name="T32" fmla="*/ 2873949 w 2916686"/>
                  <a:gd name="T33" fmla="*/ 335852 h 667639"/>
                  <a:gd name="T34" fmla="*/ 2788668 w 2916686"/>
                  <a:gd name="T35" fmla="*/ 539750 h 6676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916686" h="667639">
                    <a:moveTo>
                      <a:pt x="2577912" y="0"/>
                    </a:moveTo>
                    <a:lnTo>
                      <a:pt x="333821" y="0"/>
                    </a:lnTo>
                    <a:cubicBezTo>
                      <a:pt x="241620" y="0"/>
                      <a:pt x="158180" y="37338"/>
                      <a:pt x="97792" y="97790"/>
                    </a:cubicBezTo>
                    <a:cubicBezTo>
                      <a:pt x="37149" y="158433"/>
                      <a:pt x="-316" y="242380"/>
                      <a:pt x="2" y="335090"/>
                    </a:cubicBezTo>
                    <a:cubicBezTo>
                      <a:pt x="701" y="519748"/>
                      <a:pt x="154053" y="667639"/>
                      <a:pt x="338774" y="667639"/>
                    </a:cubicBezTo>
                    <a:lnTo>
                      <a:pt x="2582865" y="667639"/>
                    </a:lnTo>
                    <a:cubicBezTo>
                      <a:pt x="2675003" y="667639"/>
                      <a:pt x="2758506" y="630301"/>
                      <a:pt x="2818894" y="569849"/>
                    </a:cubicBezTo>
                    <a:cubicBezTo>
                      <a:pt x="2879537" y="509207"/>
                      <a:pt x="2917002" y="425260"/>
                      <a:pt x="2916684" y="332549"/>
                    </a:cubicBezTo>
                    <a:cubicBezTo>
                      <a:pt x="2915985" y="147892"/>
                      <a:pt x="2762570" y="0"/>
                      <a:pt x="2577912" y="0"/>
                    </a:cubicBezTo>
                    <a:close/>
                    <a:moveTo>
                      <a:pt x="2788668" y="539750"/>
                    </a:moveTo>
                    <a:cubicBezTo>
                      <a:pt x="2735963" y="592455"/>
                      <a:pt x="2663128" y="625030"/>
                      <a:pt x="2582738" y="625030"/>
                    </a:cubicBezTo>
                    <a:lnTo>
                      <a:pt x="339029" y="625030"/>
                    </a:lnTo>
                    <a:cubicBezTo>
                      <a:pt x="177611" y="625030"/>
                      <a:pt x="41467" y="492951"/>
                      <a:pt x="42674" y="331534"/>
                    </a:cubicBezTo>
                    <a:cubicBezTo>
                      <a:pt x="43245" y="251968"/>
                      <a:pt x="75757" y="180086"/>
                      <a:pt x="127954" y="127889"/>
                    </a:cubicBezTo>
                    <a:cubicBezTo>
                      <a:pt x="180659" y="75184"/>
                      <a:pt x="253430" y="42609"/>
                      <a:pt x="333885" y="42609"/>
                    </a:cubicBezTo>
                    <a:lnTo>
                      <a:pt x="2577594" y="42609"/>
                    </a:lnTo>
                    <a:cubicBezTo>
                      <a:pt x="2738884" y="42609"/>
                      <a:pt x="2875091" y="174561"/>
                      <a:pt x="2873949" y="335852"/>
                    </a:cubicBezTo>
                    <a:cubicBezTo>
                      <a:pt x="2873441" y="415417"/>
                      <a:pt x="2840928" y="487490"/>
                      <a:pt x="2788668" y="539750"/>
                    </a:cubicBezTo>
                    <a:close/>
                  </a:path>
                </a:pathLst>
              </a:custGeom>
              <a:gradFill rotWithShape="0">
                <a:gsLst>
                  <a:gs pos="0">
                    <a:schemeClr val="accent1"/>
                  </a:gs>
                  <a:gs pos="100000">
                    <a:schemeClr val="accent2"/>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87" name="Freeform: Shape 20">
                <a:extLst>
                  <a:ext uri="{FF2B5EF4-FFF2-40B4-BE49-F238E27FC236}">
                    <a16:creationId xmlns:a16="http://schemas.microsoft.com/office/drawing/2014/main" id="{48EBA968-65E0-C896-8808-AED93B113563}"/>
                  </a:ext>
                </a:extLst>
              </p:cNvPr>
              <p:cNvSpPr>
                <a:spLocks/>
              </p:cNvSpPr>
              <p:nvPr/>
            </p:nvSpPr>
            <p:spPr bwMode="auto">
              <a:xfrm>
                <a:off x="3725734" y="3960159"/>
                <a:ext cx="667586" cy="667652"/>
              </a:xfrm>
              <a:custGeom>
                <a:avLst/>
                <a:gdLst>
                  <a:gd name="T0" fmla="*/ 667512 w 667512"/>
                  <a:gd name="T1" fmla="*/ 333756 h 667512"/>
                  <a:gd name="T2" fmla="*/ 333756 w 667512"/>
                  <a:gd name="T3" fmla="*/ 667512 h 667512"/>
                  <a:gd name="T4" fmla="*/ 0 w 667512"/>
                  <a:gd name="T5" fmla="*/ 333756 h 667512"/>
                  <a:gd name="T6" fmla="*/ 333756 w 667512"/>
                  <a:gd name="T7" fmla="*/ 0 h 667512"/>
                  <a:gd name="T8" fmla="*/ 667512 w 667512"/>
                  <a:gd name="T9" fmla="*/ 333756 h 6675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7512" h="667512">
                    <a:moveTo>
                      <a:pt x="667512" y="333756"/>
                    </a:moveTo>
                    <a:cubicBezTo>
                      <a:pt x="667512" y="518084"/>
                      <a:pt x="518084" y="667512"/>
                      <a:pt x="333756" y="667512"/>
                    </a:cubicBezTo>
                    <a:cubicBezTo>
                      <a:pt x="149428" y="667512"/>
                      <a:pt x="0" y="518084"/>
                      <a:pt x="0" y="333756"/>
                    </a:cubicBezTo>
                    <a:cubicBezTo>
                      <a:pt x="0" y="149428"/>
                      <a:pt x="149428" y="0"/>
                      <a:pt x="333756" y="0"/>
                    </a:cubicBezTo>
                    <a:cubicBezTo>
                      <a:pt x="518084" y="0"/>
                      <a:pt x="667512" y="149428"/>
                      <a:pt x="667512" y="333756"/>
                    </a:cubicBezTo>
                    <a:close/>
                  </a:path>
                </a:pathLst>
              </a:custGeom>
              <a:gradFill rotWithShape="0">
                <a:gsLst>
                  <a:gs pos="0">
                    <a:schemeClr val="accent1"/>
                  </a:gs>
                  <a:gs pos="100000">
                    <a:schemeClr val="accent2"/>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88" name="Freeform: Shape 21">
                <a:extLst>
                  <a:ext uri="{FF2B5EF4-FFF2-40B4-BE49-F238E27FC236}">
                    <a16:creationId xmlns:a16="http://schemas.microsoft.com/office/drawing/2014/main" id="{8157715D-EB1E-53D5-1C35-B0705C7DE23F}"/>
                  </a:ext>
                </a:extLst>
              </p:cNvPr>
              <p:cNvSpPr>
                <a:spLocks/>
              </p:cNvSpPr>
              <p:nvPr/>
            </p:nvSpPr>
            <p:spPr bwMode="auto">
              <a:xfrm>
                <a:off x="3768284" y="4002713"/>
                <a:ext cx="582487" cy="582544"/>
              </a:xfrm>
              <a:custGeom>
                <a:avLst/>
                <a:gdLst>
                  <a:gd name="T0" fmla="*/ 582422 w 582422"/>
                  <a:gd name="T1" fmla="*/ 291211 h 582422"/>
                  <a:gd name="T2" fmla="*/ 291211 w 582422"/>
                  <a:gd name="T3" fmla="*/ 582422 h 582422"/>
                  <a:gd name="T4" fmla="*/ 0 w 582422"/>
                  <a:gd name="T5" fmla="*/ 291211 h 582422"/>
                  <a:gd name="T6" fmla="*/ 291211 w 582422"/>
                  <a:gd name="T7" fmla="*/ 0 h 582422"/>
                  <a:gd name="T8" fmla="*/ 582422 w 582422"/>
                  <a:gd name="T9" fmla="*/ 291211 h 5824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2422" h="582422">
                    <a:moveTo>
                      <a:pt x="582422" y="291211"/>
                    </a:moveTo>
                    <a:cubicBezTo>
                      <a:pt x="582422" y="452042"/>
                      <a:pt x="452042" y="582422"/>
                      <a:pt x="291211" y="582422"/>
                    </a:cubicBezTo>
                    <a:cubicBezTo>
                      <a:pt x="130380" y="582422"/>
                      <a:pt x="0" y="452042"/>
                      <a:pt x="0" y="291211"/>
                    </a:cubicBezTo>
                    <a:cubicBezTo>
                      <a:pt x="0" y="130380"/>
                      <a:pt x="130380" y="0"/>
                      <a:pt x="291211" y="0"/>
                    </a:cubicBezTo>
                    <a:cubicBezTo>
                      <a:pt x="452042" y="0"/>
                      <a:pt x="582422" y="130380"/>
                      <a:pt x="582422" y="291211"/>
                    </a:cubicBezTo>
                    <a:close/>
                  </a:path>
                </a:pathLst>
              </a:custGeom>
              <a:gradFill rotWithShape="0">
                <a:gsLst>
                  <a:gs pos="0">
                    <a:schemeClr val="accent2"/>
                  </a:gs>
                  <a:gs pos="100000">
                    <a:schemeClr val="accent1"/>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71" name="TextBox 42">
                <a:extLst>
                  <a:ext uri="{FF2B5EF4-FFF2-40B4-BE49-F238E27FC236}">
                    <a16:creationId xmlns:a16="http://schemas.microsoft.com/office/drawing/2014/main" id="{0586C4E9-F0F8-54D8-3D6E-01DDD62127FB}"/>
                  </a:ext>
                </a:extLst>
              </p:cNvPr>
              <p:cNvSpPr txBox="1">
                <a:spLocks noChangeArrowheads="1"/>
              </p:cNvSpPr>
              <p:nvPr/>
            </p:nvSpPr>
            <p:spPr bwMode="auto">
              <a:xfrm>
                <a:off x="4660527" y="4028667"/>
                <a:ext cx="54828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marL="171450" indent="-171450" algn="just" eaLnBrk="1" hangingPunct="1">
                  <a:buFont typeface="Arial" panose="020B0604020202020204" pitchFamily="34" charset="0"/>
                  <a:buChar char="•"/>
                </a:pPr>
                <a:r>
                  <a:rPr lang="en-US" altLang="en-US" sz="1400">
                    <a:solidFill>
                      <a:srgbClr val="090812"/>
                    </a:solidFill>
                    <a:latin typeface="Source Sans Pro" panose="020B0503030403020204" pitchFamily="34" charset="0"/>
                  </a:rPr>
                  <a:t>The customer will receive an email notifications that they have been payment approved and can start using Autobooks to get paid!</a:t>
                </a:r>
                <a:endParaRPr lang="id-ID" altLang="en-US" sz="1400">
                  <a:solidFill>
                    <a:srgbClr val="090812"/>
                  </a:solidFill>
                  <a:latin typeface="Source Sans Pro" panose="020B0503030403020204" pitchFamily="34" charset="0"/>
                </a:endParaRPr>
              </a:p>
            </p:txBody>
          </p:sp>
          <p:sp>
            <p:nvSpPr>
              <p:cNvPr id="102" name="TextBox 37">
                <a:extLst>
                  <a:ext uri="{FF2B5EF4-FFF2-40B4-BE49-F238E27FC236}">
                    <a16:creationId xmlns:a16="http://schemas.microsoft.com/office/drawing/2014/main" id="{B5A6D456-FAF9-9E95-4789-418426AAA035}"/>
                  </a:ext>
                </a:extLst>
              </p:cNvPr>
              <p:cNvSpPr txBox="1">
                <a:spLocks noChangeArrowheads="1"/>
              </p:cNvSpPr>
              <p:nvPr/>
            </p:nvSpPr>
            <p:spPr bwMode="auto">
              <a:xfrm>
                <a:off x="2122021" y="4136389"/>
                <a:ext cx="12506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algn="ctr" eaLnBrk="1" hangingPunct="1"/>
                <a:r>
                  <a:rPr lang="en-US" altLang="en-US" sz="1400">
                    <a:solidFill>
                      <a:schemeClr val="bg1"/>
                    </a:solidFill>
                    <a:latin typeface="+mj-lt"/>
                  </a:rPr>
                  <a:t>APPROVAL</a:t>
                </a:r>
                <a:endParaRPr lang="id-ID" altLang="en-US" sz="1400">
                  <a:solidFill>
                    <a:schemeClr val="bg1"/>
                  </a:solidFill>
                  <a:latin typeface="+mj-lt"/>
                </a:endParaRPr>
              </a:p>
            </p:txBody>
          </p:sp>
          <p:sp>
            <p:nvSpPr>
              <p:cNvPr id="120" name="Text 10">
                <a:extLst>
                  <a:ext uri="{FF2B5EF4-FFF2-40B4-BE49-F238E27FC236}">
                    <a16:creationId xmlns:a16="http://schemas.microsoft.com/office/drawing/2014/main" id="{F93B08A7-779F-ED45-4CBB-B4C248D643CE}"/>
                  </a:ext>
                </a:extLst>
              </p:cNvPr>
              <p:cNvSpPr txBox="1">
                <a:spLocks/>
              </p:cNvSpPr>
              <p:nvPr/>
            </p:nvSpPr>
            <p:spPr>
              <a:xfrm>
                <a:off x="3768216" y="3999007"/>
                <a:ext cx="582487" cy="582543"/>
              </a:xfrm>
              <a:prstGeom prst="rect">
                <a:avLst/>
              </a:prstGeom>
            </p:spPr>
            <p:txBody>
              <a:bodyPr anchor="ct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3600">
                    <a:latin typeface="+mj-lt"/>
                  </a:rPr>
                  <a:t>2</a:t>
                </a:r>
                <a:endParaRPr lang="ru-RU" sz="3600">
                  <a:latin typeface="+mj-lt"/>
                </a:endParaRPr>
              </a:p>
            </p:txBody>
          </p:sp>
        </p:grpSp>
        <p:sp>
          <p:nvSpPr>
            <p:cNvPr id="89" name="Freeform: Shape 22">
              <a:extLst>
                <a:ext uri="{FF2B5EF4-FFF2-40B4-BE49-F238E27FC236}">
                  <a16:creationId xmlns:a16="http://schemas.microsoft.com/office/drawing/2014/main" id="{F877F13C-0C10-6AF9-1F22-C112F2A59698}"/>
                </a:ext>
              </a:extLst>
            </p:cNvPr>
            <p:cNvSpPr>
              <a:spLocks/>
            </p:cNvSpPr>
            <p:nvPr/>
          </p:nvSpPr>
          <p:spPr bwMode="auto">
            <a:xfrm>
              <a:off x="10143442" y="3851678"/>
              <a:ext cx="572183" cy="884614"/>
            </a:xfrm>
            <a:custGeom>
              <a:avLst/>
              <a:gdLst>
                <a:gd name="T0" fmla="*/ 565786 w 572119"/>
                <a:gd name="T1" fmla="*/ 426784 h 884428"/>
                <a:gd name="T2" fmla="*/ 514477 w 572119"/>
                <a:gd name="T3" fmla="*/ 375476 h 884428"/>
                <a:gd name="T4" fmla="*/ 500635 w 572119"/>
                <a:gd name="T5" fmla="*/ 369189 h 884428"/>
                <a:gd name="T6" fmla="*/ 58992 w 572119"/>
                <a:gd name="T7" fmla="*/ 0 h 884428"/>
                <a:gd name="T8" fmla="*/ 28131 w 572119"/>
                <a:gd name="T9" fmla="*/ 0 h 884428"/>
                <a:gd name="T10" fmla="*/ 0 w 572119"/>
                <a:gd name="T11" fmla="*/ 28130 h 884428"/>
                <a:gd name="T12" fmla="*/ 8255 w 572119"/>
                <a:gd name="T13" fmla="*/ 48070 h 884428"/>
                <a:gd name="T14" fmla="*/ 28194 w 572119"/>
                <a:gd name="T15" fmla="*/ 56388 h 884428"/>
                <a:gd name="T16" fmla="*/ 59627 w 572119"/>
                <a:gd name="T17" fmla="*/ 56388 h 884428"/>
                <a:gd name="T18" fmla="*/ 448818 w 572119"/>
                <a:gd name="T19" fmla="*/ 410147 h 884428"/>
                <a:gd name="T20" fmla="*/ 449898 w 572119"/>
                <a:gd name="T21" fmla="*/ 427038 h 884428"/>
                <a:gd name="T22" fmla="*/ 448882 w 572119"/>
                <a:gd name="T23" fmla="*/ 474345 h 884428"/>
                <a:gd name="T24" fmla="*/ 337186 w 572119"/>
                <a:gd name="T25" fmla="*/ 715010 h 884428"/>
                <a:gd name="T26" fmla="*/ 64326 w 572119"/>
                <a:gd name="T27" fmla="*/ 828040 h 884428"/>
                <a:gd name="T28" fmla="*/ 29337 w 572119"/>
                <a:gd name="T29" fmla="*/ 828040 h 884428"/>
                <a:gd name="T30" fmla="*/ 572 w 572119"/>
                <a:gd name="T31" fmla="*/ 850583 h 884428"/>
                <a:gd name="T32" fmla="*/ 8255 w 572119"/>
                <a:gd name="T33" fmla="*/ 876173 h 884428"/>
                <a:gd name="T34" fmla="*/ 28194 w 572119"/>
                <a:gd name="T35" fmla="*/ 884428 h 884428"/>
                <a:gd name="T36" fmla="*/ 64580 w 572119"/>
                <a:gd name="T37" fmla="*/ 884428 h 884428"/>
                <a:gd name="T38" fmla="*/ 377190 w 572119"/>
                <a:gd name="T39" fmla="*/ 754952 h 884428"/>
                <a:gd name="T40" fmla="*/ 500762 w 572119"/>
                <a:gd name="T41" fmla="*/ 515239 h 884428"/>
                <a:gd name="T42" fmla="*/ 514477 w 572119"/>
                <a:gd name="T43" fmla="*/ 508953 h 884428"/>
                <a:gd name="T44" fmla="*/ 565786 w 572119"/>
                <a:gd name="T45" fmla="*/ 457708 h 884428"/>
                <a:gd name="T46" fmla="*/ 565786 w 572119"/>
                <a:gd name="T47" fmla="*/ 426784 h 88442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72119" h="884428">
                  <a:moveTo>
                    <a:pt x="565786" y="426784"/>
                  </a:moveTo>
                  <a:lnTo>
                    <a:pt x="514477" y="375476"/>
                  </a:lnTo>
                  <a:cubicBezTo>
                    <a:pt x="510667" y="371666"/>
                    <a:pt x="505651" y="369570"/>
                    <a:pt x="500635" y="369189"/>
                  </a:cubicBezTo>
                  <a:cubicBezTo>
                    <a:pt x="465328" y="158115"/>
                    <a:pt x="278574" y="0"/>
                    <a:pt x="58992" y="0"/>
                  </a:cubicBezTo>
                  <a:lnTo>
                    <a:pt x="28131" y="0"/>
                  </a:lnTo>
                  <a:cubicBezTo>
                    <a:pt x="12510" y="0"/>
                    <a:pt x="0" y="12637"/>
                    <a:pt x="0" y="28130"/>
                  </a:cubicBezTo>
                  <a:cubicBezTo>
                    <a:pt x="0" y="35941"/>
                    <a:pt x="3112" y="42990"/>
                    <a:pt x="8255" y="48070"/>
                  </a:cubicBezTo>
                  <a:cubicBezTo>
                    <a:pt x="13336" y="53213"/>
                    <a:pt x="20384" y="56388"/>
                    <a:pt x="28194" y="56388"/>
                  </a:cubicBezTo>
                  <a:lnTo>
                    <a:pt x="59627" y="56388"/>
                  </a:lnTo>
                  <a:cubicBezTo>
                    <a:pt x="261938" y="56388"/>
                    <a:pt x="432499" y="210439"/>
                    <a:pt x="448818" y="410147"/>
                  </a:cubicBezTo>
                  <a:cubicBezTo>
                    <a:pt x="449326" y="415735"/>
                    <a:pt x="449644" y="421323"/>
                    <a:pt x="449898" y="427038"/>
                  </a:cubicBezTo>
                  <a:cubicBezTo>
                    <a:pt x="450469" y="443040"/>
                    <a:pt x="450152" y="458851"/>
                    <a:pt x="448882" y="474345"/>
                  </a:cubicBezTo>
                  <a:cubicBezTo>
                    <a:pt x="441072" y="568071"/>
                    <a:pt x="399860" y="652336"/>
                    <a:pt x="337186" y="715010"/>
                  </a:cubicBezTo>
                  <a:cubicBezTo>
                    <a:pt x="267336" y="784860"/>
                    <a:pt x="170879" y="828040"/>
                    <a:pt x="64326" y="828040"/>
                  </a:cubicBezTo>
                  <a:lnTo>
                    <a:pt x="29337" y="828040"/>
                  </a:lnTo>
                  <a:cubicBezTo>
                    <a:pt x="15685" y="828040"/>
                    <a:pt x="3239" y="837248"/>
                    <a:pt x="572" y="850583"/>
                  </a:cubicBezTo>
                  <a:cubicBezTo>
                    <a:pt x="-1397" y="860425"/>
                    <a:pt x="1905" y="869887"/>
                    <a:pt x="8255" y="876173"/>
                  </a:cubicBezTo>
                  <a:cubicBezTo>
                    <a:pt x="13336" y="881253"/>
                    <a:pt x="20384" y="884428"/>
                    <a:pt x="28194" y="884428"/>
                  </a:cubicBezTo>
                  <a:lnTo>
                    <a:pt x="64580" y="884428"/>
                  </a:lnTo>
                  <a:cubicBezTo>
                    <a:pt x="186690" y="884428"/>
                    <a:pt x="297244" y="834898"/>
                    <a:pt x="377190" y="754952"/>
                  </a:cubicBezTo>
                  <a:cubicBezTo>
                    <a:pt x="440944" y="691198"/>
                    <a:pt x="485331" y="608076"/>
                    <a:pt x="500762" y="515239"/>
                  </a:cubicBezTo>
                  <a:cubicBezTo>
                    <a:pt x="505778" y="514922"/>
                    <a:pt x="510667" y="512763"/>
                    <a:pt x="514477" y="508953"/>
                  </a:cubicBezTo>
                  <a:lnTo>
                    <a:pt x="565786" y="457708"/>
                  </a:lnTo>
                  <a:cubicBezTo>
                    <a:pt x="574231" y="449136"/>
                    <a:pt x="574231" y="435229"/>
                    <a:pt x="565786" y="426784"/>
                  </a:cubicBezTo>
                  <a:close/>
                </a:path>
              </a:pathLst>
            </a:custGeom>
            <a:gradFill rotWithShape="0">
              <a:gsLst>
                <a:gs pos="0">
                  <a:schemeClr val="accent2"/>
                </a:gs>
                <a:gs pos="100000">
                  <a:schemeClr val="accent1"/>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grpSp>
    </p:spTree>
    <p:extLst>
      <p:ext uri="{BB962C8B-B14F-4D97-AF65-F5344CB8AC3E}">
        <p14:creationId xmlns:p14="http://schemas.microsoft.com/office/powerpoint/2010/main" val="163258062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451AE863-5724-3991-743C-16882EAE14C3}"/>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t="44662"/>
          <a:stretch>
            <a:fillRect/>
          </a:stretch>
        </p:blipFill>
        <p:spPr>
          <a:xfrm rot="12600000" flipH="1" flipV="1">
            <a:off x="7604666" y="-496384"/>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4" name="Freeform 3">
            <a:extLst>
              <a:ext uri="{FF2B5EF4-FFF2-40B4-BE49-F238E27FC236}">
                <a16:creationId xmlns:a16="http://schemas.microsoft.com/office/drawing/2014/main" id="{B0C1386F-0F9C-81B1-1B4A-5A7E9DA93685}"/>
              </a:ext>
            </a:extLst>
          </p:cNvPr>
          <p:cNvSpPr/>
          <p:nvPr/>
        </p:nvSpPr>
        <p:spPr>
          <a:xfrm rot="1800000" flipV="1">
            <a:off x="-1440038" y="-441630"/>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accent2">
              <a:alpha val="40000"/>
            </a:schemeClr>
          </a:solidFill>
          <a:ln w="63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89" b="0" i="0" u="none" strike="noStrike" kern="1200" cap="none" spc="0" normalizeH="0" baseline="0" noProof="0">
              <a:ln>
                <a:noFill/>
              </a:ln>
              <a:solidFill>
                <a:srgbClr val="5B6670"/>
              </a:solidFill>
              <a:effectLst/>
              <a:uLnTx/>
              <a:uFillTx/>
              <a:latin typeface="Montserrat Light" panose="02020603050405020304"/>
              <a:ea typeface="+mn-ea"/>
              <a:cs typeface="Arial"/>
              <a:sym typeface="Arial"/>
            </a:endParaRPr>
          </a:p>
        </p:txBody>
      </p:sp>
      <p:sp>
        <p:nvSpPr>
          <p:cNvPr id="2" name="TextBox 1">
            <a:extLst>
              <a:ext uri="{FF2B5EF4-FFF2-40B4-BE49-F238E27FC236}">
                <a16:creationId xmlns:a16="http://schemas.microsoft.com/office/drawing/2014/main" id="{7030E4E2-3A3E-E48A-825B-35176BC68992}"/>
              </a:ext>
            </a:extLst>
          </p:cNvPr>
          <p:cNvSpPr txBox="1"/>
          <p:nvPr/>
        </p:nvSpPr>
        <p:spPr>
          <a:xfrm>
            <a:off x="0" y="2644170"/>
            <a:ext cx="12191999"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800" spc="400">
                <a:solidFill>
                  <a:srgbClr val="F3F3F3"/>
                </a:solidFill>
                <a:latin typeface="Montserrat Light" panose="02020603050405020304"/>
                <a:cs typeface="Arial"/>
                <a:sym typeface="Arial"/>
              </a:rPr>
              <a:t>AVAILABLE</a:t>
            </a:r>
            <a:endParaRPr kumimoji="0" lang="en-US" sz="4800" b="0" i="0" u="none" strike="noStrike" kern="1200" cap="none" spc="400" normalizeH="0" baseline="0" noProof="0">
              <a:ln>
                <a:noFill/>
              </a:ln>
              <a:solidFill>
                <a:srgbClr val="F3F3F3"/>
              </a:solidFill>
              <a:effectLst/>
              <a:uLnTx/>
              <a:uFillTx/>
              <a:latin typeface="Montserrat Light" panose="02020603050405020304"/>
              <a:ea typeface="+mn-ea"/>
              <a:cs typeface="Arial"/>
              <a:sym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400" normalizeH="0" baseline="0" noProof="0">
                <a:ln>
                  <a:noFill/>
                </a:ln>
                <a:solidFill>
                  <a:srgbClr val="F3F3F3"/>
                </a:solidFill>
                <a:effectLst/>
                <a:uLnTx/>
                <a:uFillTx/>
                <a:latin typeface="Montserrat Bold" panose="020B0604020202020204"/>
                <a:ea typeface="+mn-ea"/>
                <a:cs typeface="Arial"/>
                <a:sym typeface="Arial"/>
              </a:rPr>
              <a:t>RESOURCES</a:t>
            </a:r>
          </a:p>
        </p:txBody>
      </p:sp>
    </p:spTree>
    <p:extLst>
      <p:ext uri="{BB962C8B-B14F-4D97-AF65-F5344CB8AC3E}">
        <p14:creationId xmlns:p14="http://schemas.microsoft.com/office/powerpoint/2010/main" val="9474075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273900-4A4D-2FDB-C34B-A1113EB4A144}"/>
            </a:ext>
          </a:extLst>
        </p:cNvPr>
        <p:cNvGrpSpPr/>
        <p:nvPr/>
      </p:nvGrpSpPr>
      <p:grpSpPr>
        <a:xfrm>
          <a:off x="0" y="0"/>
          <a:ext cx="0" cy="0"/>
          <a:chOff x="0" y="0"/>
          <a:chExt cx="0" cy="0"/>
        </a:xfrm>
      </p:grpSpPr>
      <p:pic>
        <p:nvPicPr>
          <p:cNvPr id="3" name="Graphic 2">
            <a:extLst>
              <a:ext uri="{FF2B5EF4-FFF2-40B4-BE49-F238E27FC236}">
                <a16:creationId xmlns:a16="http://schemas.microsoft.com/office/drawing/2014/main" id="{8C0558EE-42CE-8B57-C8CD-0EE5F40B1BC3}"/>
              </a:ext>
            </a:extLst>
          </p:cNvPr>
          <p:cNvPicPr>
            <a:picLocks noChangeAspect="1"/>
          </p:cNvPicPr>
          <p:nvPr/>
        </p:nvPicPr>
        <p:blipFill rotWithShape="1">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t="42468" b="-1"/>
          <a:stretch/>
        </p:blipFill>
        <p:spPr>
          <a:xfrm rot="12574436" flipH="1" flipV="1">
            <a:off x="7068945" y="-613042"/>
            <a:ext cx="6683140" cy="6321107"/>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pic>
        <p:nvPicPr>
          <p:cNvPr id="5" name="Graphic 4">
            <a:extLst>
              <a:ext uri="{FF2B5EF4-FFF2-40B4-BE49-F238E27FC236}">
                <a16:creationId xmlns:a16="http://schemas.microsoft.com/office/drawing/2014/main" id="{6187C21C-0CC5-AFE0-144B-4A731EE0F5C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200000">
            <a:off x="-2659363" y="2216701"/>
            <a:ext cx="7310277" cy="2618496"/>
          </a:xfrm>
          <a:prstGeom prst="rect">
            <a:avLst/>
          </a:prstGeom>
        </p:spPr>
      </p:pic>
      <p:sp>
        <p:nvSpPr>
          <p:cNvPr id="31978" name="Slide Number Placeholder 5">
            <a:extLst>
              <a:ext uri="{FF2B5EF4-FFF2-40B4-BE49-F238E27FC236}">
                <a16:creationId xmlns:a16="http://schemas.microsoft.com/office/drawing/2014/main" id="{09BE1AAA-F4FB-D894-CF28-57F19ABC72D2}"/>
              </a:ext>
            </a:extLst>
          </p:cNvPr>
          <p:cNvSpPr txBox="1">
            <a:spLocks/>
          </p:cNvSpPr>
          <p:nvPr/>
        </p:nvSpPr>
        <p:spPr>
          <a:xfrm>
            <a:off x="234202" y="6354348"/>
            <a:ext cx="624000" cy="180000"/>
          </a:xfrm>
          <a:prstGeom prst="rect">
            <a:avLst/>
          </a:prstGeom>
        </p:spPr>
        <p:txBody>
          <a:bodyPr vert="horz" lIns="0" tIns="0" rIns="0" bIns="0" rtlCol="0" anchor="ctr"/>
          <a:lstStyle>
            <a:defPPr>
              <a:defRPr lang="fi-FI"/>
            </a:defPPr>
            <a:lvl1pPr marL="0" algn="r" defTabSz="914400" rtl="0" eaLnBrk="1" latinLnBrk="0" hangingPunct="1">
              <a:defRPr sz="900" kern="1200">
                <a:solidFill>
                  <a:schemeClr val="tx1">
                    <a:lumMod val="65000"/>
                    <a:lumOff val="3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377" rtl="0" eaLnBrk="1" fontAlgn="auto" latinLnBrk="0" hangingPunct="1">
              <a:lnSpc>
                <a:spcPct val="100000"/>
              </a:lnSpc>
              <a:spcBef>
                <a:spcPts val="0"/>
              </a:spcBef>
              <a:spcAft>
                <a:spcPts val="0"/>
              </a:spcAft>
              <a:buClrTx/>
              <a:buSzTx/>
              <a:buFontTx/>
              <a:buNone/>
              <a:tabLst/>
              <a:defRPr/>
            </a:pPr>
            <a:fld id="{C60C2248-B95D-984B-A0F4-42B9A4652AA7}" type="slidenum">
              <a:rPr kumimoji="0" lang="en-US" sz="1200" b="0" i="0" u="none" strike="noStrike" kern="1200" cap="none" spc="0" normalizeH="0" baseline="0" noProof="0">
                <a:ln>
                  <a:noFill/>
                </a:ln>
                <a:solidFill>
                  <a:srgbClr val="5B6670">
                    <a:lumMod val="65000"/>
                    <a:lumOff val="35000"/>
                  </a:srgbClr>
                </a:solidFill>
                <a:effectLst/>
                <a:uLnTx/>
                <a:uFillTx/>
                <a:latin typeface="Montserrat Light" panose="02020603050405020304"/>
                <a:ea typeface="+mn-ea"/>
                <a:cs typeface="+mn-cs"/>
                <a:sym typeface="Arial"/>
              </a:rPr>
              <a:pPr marL="0" marR="0" lvl="0" indent="0" algn="r" defTabSz="914377"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srgbClr val="5B6670">
                  <a:lumMod val="65000"/>
                  <a:lumOff val="35000"/>
                </a:srgbClr>
              </a:solidFill>
              <a:effectLst/>
              <a:uLnTx/>
              <a:uFillTx/>
              <a:latin typeface="Montserrat Light" panose="02020603050405020304"/>
              <a:ea typeface="+mn-ea"/>
              <a:cs typeface="+mn-cs"/>
              <a:sym typeface="Arial"/>
            </a:endParaRPr>
          </a:p>
        </p:txBody>
      </p:sp>
      <p:sp>
        <p:nvSpPr>
          <p:cNvPr id="31979" name="TextBox 31978">
            <a:extLst>
              <a:ext uri="{FF2B5EF4-FFF2-40B4-BE49-F238E27FC236}">
                <a16:creationId xmlns:a16="http://schemas.microsoft.com/office/drawing/2014/main" id="{3D372580-2AC6-85B2-63D6-F73B6BEF49E5}"/>
              </a:ext>
            </a:extLst>
          </p:cNvPr>
          <p:cNvSpPr txBox="1"/>
          <p:nvPr/>
        </p:nvSpPr>
        <p:spPr>
          <a:xfrm>
            <a:off x="558439" y="697433"/>
            <a:ext cx="6770208" cy="646331"/>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lang="en-US" sz="3600" kern="0" spc="400">
                <a:solidFill>
                  <a:srgbClr val="F3F3F3"/>
                </a:solidFill>
                <a:latin typeface="Montserrat Bold" panose="020B0604020202020204"/>
                <a:cs typeface="Arial"/>
                <a:sym typeface="Arial"/>
              </a:rPr>
              <a:t>AUTOBOOKS HUB</a:t>
            </a:r>
            <a:endParaRPr kumimoji="0" lang="en-US" sz="3600" b="0" i="0" u="none" strike="noStrike" kern="0" cap="none" spc="400" normalizeH="0" baseline="0" noProof="0">
              <a:ln>
                <a:noFill/>
              </a:ln>
              <a:solidFill>
                <a:srgbClr val="F3F3F3"/>
              </a:solidFill>
              <a:effectLst/>
              <a:uLnTx/>
              <a:uFillTx/>
              <a:latin typeface="Montserrat Bold" panose="020B0604020202020204"/>
              <a:ea typeface="+mn-ea"/>
              <a:cs typeface="Arial"/>
              <a:sym typeface="Arial"/>
            </a:endParaRPr>
          </a:p>
        </p:txBody>
      </p:sp>
      <p:sp>
        <p:nvSpPr>
          <p:cNvPr id="31993" name="TextBox 31992">
            <a:extLst>
              <a:ext uri="{FF2B5EF4-FFF2-40B4-BE49-F238E27FC236}">
                <a16:creationId xmlns:a16="http://schemas.microsoft.com/office/drawing/2014/main" id="{5B80A4AC-DEFA-DB3D-7876-0DF63BC23703}"/>
              </a:ext>
            </a:extLst>
          </p:cNvPr>
          <p:cNvSpPr txBox="1"/>
          <p:nvPr/>
        </p:nvSpPr>
        <p:spPr>
          <a:xfrm>
            <a:off x="580407" y="1980531"/>
            <a:ext cx="3445376" cy="3737049"/>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2000">
                <a:solidFill>
                  <a:srgbClr val="F3F3F3"/>
                </a:solidFill>
                <a:latin typeface="Source Sans Pro" panose="020B0503030403020204" pitchFamily="34" charset="0"/>
                <a:cs typeface="Arial"/>
                <a:sym typeface="Arial"/>
              </a:rPr>
              <a:t>With the Hub you can:</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3F3F3"/>
              </a:solidFill>
              <a:effectLst/>
              <a:uLnTx/>
              <a:uFillTx/>
              <a:latin typeface="Source Sans Pro" panose="020B0503030403020204" pitchFamily="34" charset="0"/>
              <a:cs typeface="Arial"/>
              <a:sym typeface="Arial"/>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2000">
                <a:solidFill>
                  <a:srgbClr val="F3F3F3"/>
                </a:solidFill>
                <a:latin typeface="Source Sans Pro" panose="020B0503030403020204" pitchFamily="34" charset="0"/>
                <a:cs typeface="Arial"/>
                <a:sym typeface="Arial"/>
              </a:rPr>
              <a:t>Access Autobooks resources</a:t>
            </a: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2000">
                <a:solidFill>
                  <a:srgbClr val="F3F3F3"/>
                </a:solidFill>
                <a:latin typeface="Source Sans Pro" panose="020B0503030403020204" pitchFamily="34" charset="0"/>
                <a:cs typeface="Arial"/>
                <a:sym typeface="Arial"/>
              </a:rPr>
              <a:t>Track your customer leads</a:t>
            </a: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F3F3F3"/>
                </a:solidFill>
                <a:effectLst/>
                <a:uLnTx/>
                <a:uFillTx/>
                <a:latin typeface="Source Sans Pro" panose="020B0503030403020204" pitchFamily="34" charset="0"/>
                <a:cs typeface="Arial"/>
                <a:sym typeface="Arial"/>
              </a:rPr>
              <a:t>Check on your </a:t>
            </a:r>
            <a:r>
              <a:rPr lang="en-US" sz="2000">
                <a:solidFill>
                  <a:srgbClr val="F3F3F3"/>
                </a:solidFill>
                <a:latin typeface="Source Sans Pro" panose="020B0503030403020204" pitchFamily="34" charset="0"/>
                <a:cs typeface="Arial"/>
                <a:sym typeface="Arial"/>
              </a:rPr>
              <a:t>customer’s status with Autobooks</a:t>
            </a: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F3F3F3"/>
                </a:solidFill>
                <a:effectLst/>
                <a:uLnTx/>
                <a:uFillTx/>
                <a:latin typeface="Source Sans Pro" panose="020B0503030403020204" pitchFamily="34" charset="0"/>
                <a:cs typeface="Arial"/>
                <a:sym typeface="Arial"/>
              </a:rPr>
              <a:t>Submit support tickets</a:t>
            </a:r>
          </a:p>
        </p:txBody>
      </p:sp>
      <p:pic>
        <p:nvPicPr>
          <p:cNvPr id="4" name="Picture 3">
            <a:extLst>
              <a:ext uri="{FF2B5EF4-FFF2-40B4-BE49-F238E27FC236}">
                <a16:creationId xmlns:a16="http://schemas.microsoft.com/office/drawing/2014/main" id="{C0AED962-1DB2-F6F4-6B48-F0DD018F7F68}"/>
              </a:ext>
            </a:extLst>
          </p:cNvPr>
          <p:cNvPicPr>
            <a:picLocks noChangeAspect="1"/>
          </p:cNvPicPr>
          <p:nvPr/>
        </p:nvPicPr>
        <p:blipFill>
          <a:blip r:embed="rId7"/>
          <a:stretch>
            <a:fillRect/>
          </a:stretch>
        </p:blipFill>
        <p:spPr>
          <a:xfrm>
            <a:off x="4199395" y="1980531"/>
            <a:ext cx="7772400" cy="3592202"/>
          </a:xfrm>
          <a:prstGeom prst="roundRect">
            <a:avLst>
              <a:gd name="adj" fmla="val 4476"/>
            </a:avLst>
          </a:prstGeom>
          <a:solidFill>
            <a:srgbClr val="FFFFFF">
              <a:shade val="85000"/>
            </a:srgbClr>
          </a:solidFill>
          <a:ln>
            <a:noFill/>
          </a:ln>
          <a:effectLst>
            <a:reflection blurRad="12700" stA="28070" endPos="21411" dist="63500" dir="5400000" sy="-100000" algn="bl" rotWithShape="0"/>
          </a:effectLst>
        </p:spPr>
      </p:pic>
    </p:spTree>
    <p:extLst>
      <p:ext uri="{BB962C8B-B14F-4D97-AF65-F5344CB8AC3E}">
        <p14:creationId xmlns:p14="http://schemas.microsoft.com/office/powerpoint/2010/main" val="2051047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6EC177-7CFA-043C-FAB5-EA79933D228B}"/>
            </a:ext>
          </a:extLst>
        </p:cNvPr>
        <p:cNvGrpSpPr/>
        <p:nvPr/>
      </p:nvGrpSpPr>
      <p:grpSpPr>
        <a:xfrm>
          <a:off x="0" y="0"/>
          <a:ext cx="0" cy="0"/>
          <a:chOff x="0" y="0"/>
          <a:chExt cx="0" cy="0"/>
        </a:xfrm>
      </p:grpSpPr>
      <p:pic>
        <p:nvPicPr>
          <p:cNvPr id="4" name="Graphic 3">
            <a:extLst>
              <a:ext uri="{FF2B5EF4-FFF2-40B4-BE49-F238E27FC236}">
                <a16:creationId xmlns:a16="http://schemas.microsoft.com/office/drawing/2014/main" id="{D9DE6D8E-3B76-2D4D-24A4-99F4F7F21AF7}"/>
              </a:ext>
            </a:extLst>
          </p:cNvPr>
          <p:cNvPicPr>
            <a:picLocks noChangeAspect="1"/>
          </p:cNvPicPr>
          <p:nvPr/>
        </p:nvPicPr>
        <p:blipFill rotWithShape="1">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t="42468" b="-1"/>
          <a:stretch/>
        </p:blipFill>
        <p:spPr>
          <a:xfrm rot="12574436" flipH="1" flipV="1">
            <a:off x="7068945" y="-613042"/>
            <a:ext cx="6683140" cy="6321107"/>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pic>
        <p:nvPicPr>
          <p:cNvPr id="5" name="Graphic 4">
            <a:extLst>
              <a:ext uri="{FF2B5EF4-FFF2-40B4-BE49-F238E27FC236}">
                <a16:creationId xmlns:a16="http://schemas.microsoft.com/office/drawing/2014/main" id="{79479FD5-B5C8-F1E4-FD18-29F74E51835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200000">
            <a:off x="-2659363" y="2216701"/>
            <a:ext cx="7310277" cy="2618496"/>
          </a:xfrm>
          <a:prstGeom prst="rect">
            <a:avLst/>
          </a:prstGeom>
        </p:spPr>
      </p:pic>
      <p:sp>
        <p:nvSpPr>
          <p:cNvPr id="31978" name="Slide Number Placeholder 5">
            <a:extLst>
              <a:ext uri="{FF2B5EF4-FFF2-40B4-BE49-F238E27FC236}">
                <a16:creationId xmlns:a16="http://schemas.microsoft.com/office/drawing/2014/main" id="{030A563C-3D9D-0584-A2B7-EEFC822FA959}"/>
              </a:ext>
            </a:extLst>
          </p:cNvPr>
          <p:cNvSpPr txBox="1">
            <a:spLocks/>
          </p:cNvSpPr>
          <p:nvPr/>
        </p:nvSpPr>
        <p:spPr>
          <a:xfrm>
            <a:off x="234202" y="6354348"/>
            <a:ext cx="624000" cy="180000"/>
          </a:xfrm>
          <a:prstGeom prst="rect">
            <a:avLst/>
          </a:prstGeom>
        </p:spPr>
        <p:txBody>
          <a:bodyPr vert="horz" lIns="0" tIns="0" rIns="0" bIns="0" rtlCol="0" anchor="ctr"/>
          <a:lstStyle>
            <a:defPPr>
              <a:defRPr lang="fi-FI"/>
            </a:defPPr>
            <a:lvl1pPr marL="0" algn="r" defTabSz="914400" rtl="0" eaLnBrk="1" latinLnBrk="0" hangingPunct="1">
              <a:defRPr sz="900" kern="1200">
                <a:solidFill>
                  <a:schemeClr val="tx1">
                    <a:lumMod val="65000"/>
                    <a:lumOff val="3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377" rtl="0" eaLnBrk="1" fontAlgn="auto" latinLnBrk="0" hangingPunct="1">
              <a:lnSpc>
                <a:spcPct val="100000"/>
              </a:lnSpc>
              <a:spcBef>
                <a:spcPts val="0"/>
              </a:spcBef>
              <a:spcAft>
                <a:spcPts val="0"/>
              </a:spcAft>
              <a:buClrTx/>
              <a:buSzTx/>
              <a:buFontTx/>
              <a:buNone/>
              <a:tabLst/>
              <a:defRPr/>
            </a:pPr>
            <a:fld id="{C60C2248-B95D-984B-A0F4-42B9A4652AA7}" type="slidenum">
              <a:rPr kumimoji="0" lang="en-US" sz="1200" b="0" i="0" u="none" strike="noStrike" kern="1200" cap="none" spc="0" normalizeH="0" baseline="0" noProof="0">
                <a:ln>
                  <a:noFill/>
                </a:ln>
                <a:solidFill>
                  <a:srgbClr val="5B6670">
                    <a:lumMod val="65000"/>
                    <a:lumOff val="35000"/>
                  </a:srgbClr>
                </a:solidFill>
                <a:effectLst/>
                <a:uLnTx/>
                <a:uFillTx/>
                <a:latin typeface="Montserrat Light" panose="02020603050405020304"/>
                <a:ea typeface="+mn-ea"/>
                <a:cs typeface="+mn-cs"/>
                <a:sym typeface="Arial"/>
              </a:rPr>
              <a:pPr marL="0" marR="0" lvl="0" indent="0" algn="r" defTabSz="914377"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srgbClr val="5B6670">
                  <a:lumMod val="65000"/>
                  <a:lumOff val="35000"/>
                </a:srgbClr>
              </a:solidFill>
              <a:effectLst/>
              <a:uLnTx/>
              <a:uFillTx/>
              <a:latin typeface="Montserrat Light" panose="02020603050405020304"/>
              <a:ea typeface="+mn-ea"/>
              <a:cs typeface="+mn-cs"/>
              <a:sym typeface="Arial"/>
            </a:endParaRPr>
          </a:p>
        </p:txBody>
      </p:sp>
      <p:sp>
        <p:nvSpPr>
          <p:cNvPr id="31993" name="TextBox 31992">
            <a:extLst>
              <a:ext uri="{FF2B5EF4-FFF2-40B4-BE49-F238E27FC236}">
                <a16:creationId xmlns:a16="http://schemas.microsoft.com/office/drawing/2014/main" id="{288E3FF6-FA31-A296-4294-5AFA31D8D800}"/>
              </a:ext>
            </a:extLst>
          </p:cNvPr>
          <p:cNvSpPr txBox="1"/>
          <p:nvPr/>
        </p:nvSpPr>
        <p:spPr>
          <a:xfrm>
            <a:off x="580406" y="2566673"/>
            <a:ext cx="3838323" cy="163121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a:solidFill>
                  <a:srgbClr val="F3F3F3"/>
                </a:solidFill>
                <a:latin typeface="Montserrat" pitchFamily="2" charset="77"/>
                <a:cs typeface="Arial"/>
                <a:sym typeface="Arial"/>
              </a:rPr>
              <a:t>Track a Lead: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a:solidFill>
                <a:srgbClr val="F3F3F3"/>
              </a:solidFill>
              <a:latin typeface="Montserrat" pitchFamily="2" charset="77"/>
              <a:cs typeface="Arial"/>
              <a:sym typeface="Arial"/>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a:solidFill>
                  <a:srgbClr val="F3F3F3"/>
                </a:solidFill>
                <a:latin typeface="Montserrat" pitchFamily="2" charset="77"/>
                <a:cs typeface="Arial"/>
                <a:sym typeface="Arial"/>
              </a:rPr>
              <a:t>Scroll to bottom of the Home page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a:solidFill>
                  <a:srgbClr val="F3F3F3"/>
                </a:solidFill>
                <a:latin typeface="Montserrat" pitchFamily="2" charset="77"/>
                <a:cs typeface="Arial"/>
                <a:sym typeface="Arial"/>
              </a:rPr>
              <a:t>Enter you customer info</a:t>
            </a:r>
          </a:p>
        </p:txBody>
      </p:sp>
      <p:pic>
        <p:nvPicPr>
          <p:cNvPr id="3" name="Picture 2">
            <a:extLst>
              <a:ext uri="{FF2B5EF4-FFF2-40B4-BE49-F238E27FC236}">
                <a16:creationId xmlns:a16="http://schemas.microsoft.com/office/drawing/2014/main" id="{C72C2491-723D-45B3-63B2-743480FE0B80}"/>
              </a:ext>
            </a:extLst>
          </p:cNvPr>
          <p:cNvPicPr>
            <a:picLocks noChangeAspect="1"/>
          </p:cNvPicPr>
          <p:nvPr/>
        </p:nvPicPr>
        <p:blipFill>
          <a:blip r:embed="rId7"/>
          <a:stretch>
            <a:fillRect/>
          </a:stretch>
        </p:blipFill>
        <p:spPr>
          <a:xfrm>
            <a:off x="4644805" y="1699415"/>
            <a:ext cx="7067732" cy="4461152"/>
          </a:xfrm>
          <a:prstGeom prst="roundRect">
            <a:avLst>
              <a:gd name="adj" fmla="val 1963"/>
            </a:avLst>
          </a:prstGeom>
          <a:solidFill>
            <a:srgbClr val="FFFFFF">
              <a:shade val="85000"/>
            </a:srgbClr>
          </a:solidFill>
          <a:ln>
            <a:noFill/>
          </a:ln>
          <a:effectLst>
            <a:reflection blurRad="12700" stA="30202" endPos="9631" dist="88998" dir="5400000" sy="-100000" algn="bl" rotWithShape="0"/>
          </a:effectLst>
        </p:spPr>
      </p:pic>
      <p:sp>
        <p:nvSpPr>
          <p:cNvPr id="2" name="TextBox 1">
            <a:extLst>
              <a:ext uri="{FF2B5EF4-FFF2-40B4-BE49-F238E27FC236}">
                <a16:creationId xmlns:a16="http://schemas.microsoft.com/office/drawing/2014/main" id="{56805C8D-55D1-E4DC-18D1-78170E30E3F0}"/>
              </a:ext>
            </a:extLst>
          </p:cNvPr>
          <p:cNvSpPr txBox="1"/>
          <p:nvPr/>
        </p:nvSpPr>
        <p:spPr>
          <a:xfrm>
            <a:off x="558438" y="697433"/>
            <a:ext cx="9903373" cy="646331"/>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lang="en-US" sz="3600" kern="0" spc="400">
                <a:solidFill>
                  <a:srgbClr val="F3F3F3"/>
                </a:solidFill>
                <a:latin typeface="Montserrat Bold" panose="020B0604020202020204"/>
                <a:cs typeface="Arial"/>
                <a:sym typeface="Arial"/>
              </a:rPr>
              <a:t>AUTOBOOKS HUB: TRACK LEADS</a:t>
            </a:r>
            <a:endParaRPr kumimoji="0" lang="en-US" sz="3600" b="0" i="0" u="none" strike="noStrike" kern="0" cap="none" spc="400" normalizeH="0" baseline="0" noProof="0">
              <a:ln>
                <a:noFill/>
              </a:ln>
              <a:solidFill>
                <a:srgbClr val="F3F3F3"/>
              </a:solidFill>
              <a:effectLst/>
              <a:uLnTx/>
              <a:uFillTx/>
              <a:latin typeface="Montserrat Bold" panose="020B0604020202020204"/>
              <a:ea typeface="+mn-ea"/>
              <a:cs typeface="Arial"/>
              <a:sym typeface="Arial"/>
            </a:endParaRPr>
          </a:p>
        </p:txBody>
      </p:sp>
    </p:spTree>
    <p:extLst>
      <p:ext uri="{BB962C8B-B14F-4D97-AF65-F5344CB8AC3E}">
        <p14:creationId xmlns:p14="http://schemas.microsoft.com/office/powerpoint/2010/main" val="35389068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C07CE6-53EB-B47F-8927-9B3E40F146B2}"/>
            </a:ext>
          </a:extLst>
        </p:cNvPr>
        <p:cNvGrpSpPr/>
        <p:nvPr/>
      </p:nvGrpSpPr>
      <p:grpSpPr>
        <a:xfrm>
          <a:off x="0" y="0"/>
          <a:ext cx="0" cy="0"/>
          <a:chOff x="0" y="0"/>
          <a:chExt cx="0" cy="0"/>
        </a:xfrm>
      </p:grpSpPr>
      <p:pic>
        <p:nvPicPr>
          <p:cNvPr id="4" name="Graphic 3">
            <a:extLst>
              <a:ext uri="{FF2B5EF4-FFF2-40B4-BE49-F238E27FC236}">
                <a16:creationId xmlns:a16="http://schemas.microsoft.com/office/drawing/2014/main" id="{722E4C68-256E-11F1-C982-E7031BAFBCD1}"/>
              </a:ext>
            </a:extLst>
          </p:cNvPr>
          <p:cNvPicPr>
            <a:picLocks noChangeAspect="1"/>
          </p:cNvPicPr>
          <p:nvPr/>
        </p:nvPicPr>
        <p:blipFill rotWithShape="1">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t="42468" b="-1"/>
          <a:stretch/>
        </p:blipFill>
        <p:spPr>
          <a:xfrm rot="12574436" flipH="1" flipV="1">
            <a:off x="7068945" y="-613042"/>
            <a:ext cx="6683140" cy="6321107"/>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pic>
        <p:nvPicPr>
          <p:cNvPr id="5" name="Graphic 4">
            <a:extLst>
              <a:ext uri="{FF2B5EF4-FFF2-40B4-BE49-F238E27FC236}">
                <a16:creationId xmlns:a16="http://schemas.microsoft.com/office/drawing/2014/main" id="{F0C98150-8528-10C4-4A20-0F90693A3DF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200000">
            <a:off x="-2659363" y="2216701"/>
            <a:ext cx="7310277" cy="2618496"/>
          </a:xfrm>
          <a:prstGeom prst="rect">
            <a:avLst/>
          </a:prstGeom>
        </p:spPr>
      </p:pic>
      <p:sp>
        <p:nvSpPr>
          <p:cNvPr id="31978" name="Slide Number Placeholder 5">
            <a:extLst>
              <a:ext uri="{FF2B5EF4-FFF2-40B4-BE49-F238E27FC236}">
                <a16:creationId xmlns:a16="http://schemas.microsoft.com/office/drawing/2014/main" id="{1724E702-723D-9F42-DFA7-30E1F6525F13}"/>
              </a:ext>
            </a:extLst>
          </p:cNvPr>
          <p:cNvSpPr txBox="1">
            <a:spLocks/>
          </p:cNvSpPr>
          <p:nvPr/>
        </p:nvSpPr>
        <p:spPr>
          <a:xfrm>
            <a:off x="234202" y="6354348"/>
            <a:ext cx="624000" cy="180000"/>
          </a:xfrm>
          <a:prstGeom prst="rect">
            <a:avLst/>
          </a:prstGeom>
        </p:spPr>
        <p:txBody>
          <a:bodyPr vert="horz" lIns="0" tIns="0" rIns="0" bIns="0" rtlCol="0" anchor="ctr"/>
          <a:lstStyle>
            <a:defPPr>
              <a:defRPr lang="fi-FI"/>
            </a:defPPr>
            <a:lvl1pPr marL="0" algn="r" defTabSz="914400" rtl="0" eaLnBrk="1" latinLnBrk="0" hangingPunct="1">
              <a:defRPr sz="900" kern="1200">
                <a:solidFill>
                  <a:schemeClr val="tx1">
                    <a:lumMod val="65000"/>
                    <a:lumOff val="3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377" rtl="0" eaLnBrk="1" fontAlgn="auto" latinLnBrk="0" hangingPunct="1">
              <a:lnSpc>
                <a:spcPct val="100000"/>
              </a:lnSpc>
              <a:spcBef>
                <a:spcPts val="0"/>
              </a:spcBef>
              <a:spcAft>
                <a:spcPts val="0"/>
              </a:spcAft>
              <a:buClrTx/>
              <a:buSzTx/>
              <a:buFontTx/>
              <a:buNone/>
              <a:tabLst/>
              <a:defRPr/>
            </a:pPr>
            <a:fld id="{C60C2248-B95D-984B-A0F4-42B9A4652AA7}" type="slidenum">
              <a:rPr kumimoji="0" lang="en-US" sz="1200" b="0" i="0" u="none" strike="noStrike" kern="1200" cap="none" spc="0" normalizeH="0" baseline="0" noProof="0">
                <a:ln>
                  <a:noFill/>
                </a:ln>
                <a:solidFill>
                  <a:srgbClr val="5B6670">
                    <a:lumMod val="65000"/>
                    <a:lumOff val="35000"/>
                  </a:srgbClr>
                </a:solidFill>
                <a:effectLst/>
                <a:uLnTx/>
                <a:uFillTx/>
                <a:latin typeface="Montserrat Light" panose="02020603050405020304"/>
                <a:ea typeface="+mn-ea"/>
                <a:cs typeface="+mn-cs"/>
                <a:sym typeface="Arial"/>
              </a:rPr>
              <a:pPr marL="0" marR="0" lvl="0" indent="0" algn="r" defTabSz="914377"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srgbClr val="5B6670">
                  <a:lumMod val="65000"/>
                  <a:lumOff val="35000"/>
                </a:srgbClr>
              </a:solidFill>
              <a:effectLst/>
              <a:uLnTx/>
              <a:uFillTx/>
              <a:latin typeface="Montserrat Light" panose="02020603050405020304"/>
              <a:ea typeface="+mn-ea"/>
              <a:cs typeface="+mn-cs"/>
              <a:sym typeface="Arial"/>
            </a:endParaRPr>
          </a:p>
        </p:txBody>
      </p:sp>
      <p:sp>
        <p:nvSpPr>
          <p:cNvPr id="31993" name="TextBox 31992">
            <a:extLst>
              <a:ext uri="{FF2B5EF4-FFF2-40B4-BE49-F238E27FC236}">
                <a16:creationId xmlns:a16="http://schemas.microsoft.com/office/drawing/2014/main" id="{DCEF6082-FB9F-1B21-AF8C-58D755F2C7DB}"/>
              </a:ext>
            </a:extLst>
          </p:cNvPr>
          <p:cNvSpPr txBox="1"/>
          <p:nvPr/>
        </p:nvSpPr>
        <p:spPr>
          <a:xfrm>
            <a:off x="580406" y="2566673"/>
            <a:ext cx="3838323" cy="286232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a:solidFill>
                  <a:srgbClr val="F3F3F3"/>
                </a:solidFill>
                <a:latin typeface="Montserrat" pitchFamily="2" charset="77"/>
                <a:cs typeface="Arial"/>
                <a:sym typeface="Arial"/>
              </a:rPr>
              <a:t>Check Status: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a:solidFill>
                <a:srgbClr val="F3F3F3"/>
              </a:solidFill>
              <a:latin typeface="Montserrat" pitchFamily="2" charset="77"/>
              <a:cs typeface="Arial"/>
              <a:sym typeface="Arial"/>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a:solidFill>
                  <a:srgbClr val="F3F3F3"/>
                </a:solidFill>
                <a:latin typeface="Montserrat" pitchFamily="2" charset="77"/>
                <a:cs typeface="Arial"/>
                <a:sym typeface="Arial"/>
              </a:rPr>
              <a:t>Log into the Hub</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a:solidFill>
                  <a:srgbClr val="F3F3F3"/>
                </a:solidFill>
                <a:latin typeface="Montserrat" pitchFamily="2" charset="77"/>
                <a:cs typeface="Arial"/>
                <a:sym typeface="Arial"/>
              </a:rPr>
              <a:t>Go to the Progress Center tab</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a:solidFill>
                  <a:srgbClr val="F3F3F3"/>
                </a:solidFill>
                <a:latin typeface="Montserrat" pitchFamily="2" charset="77"/>
                <a:cs typeface="Arial"/>
                <a:sym typeface="Arial"/>
              </a:rPr>
              <a:t>View your leads and their status with Autobooks (status guide appears just below your lead list)</a:t>
            </a:r>
          </a:p>
        </p:txBody>
      </p:sp>
      <p:pic>
        <p:nvPicPr>
          <p:cNvPr id="2" name="Picture 1">
            <a:extLst>
              <a:ext uri="{FF2B5EF4-FFF2-40B4-BE49-F238E27FC236}">
                <a16:creationId xmlns:a16="http://schemas.microsoft.com/office/drawing/2014/main" id="{E8A97920-7482-D6AC-B6E4-635B04341852}"/>
              </a:ext>
            </a:extLst>
          </p:cNvPr>
          <p:cNvPicPr>
            <a:picLocks noChangeAspect="1"/>
          </p:cNvPicPr>
          <p:nvPr/>
        </p:nvPicPr>
        <p:blipFill>
          <a:blip r:embed="rId7"/>
          <a:srcRect/>
          <a:stretch/>
        </p:blipFill>
        <p:spPr>
          <a:xfrm>
            <a:off x="4719918" y="1340069"/>
            <a:ext cx="7251339" cy="4594287"/>
          </a:xfrm>
          <a:prstGeom prst="roundRect">
            <a:avLst>
              <a:gd name="adj" fmla="val 2172"/>
            </a:avLst>
          </a:prstGeom>
          <a:solidFill>
            <a:srgbClr val="FFFFFF">
              <a:shade val="85000"/>
            </a:srgbClr>
          </a:solidFill>
          <a:ln>
            <a:noFill/>
          </a:ln>
          <a:effectLst>
            <a:outerShdw blurRad="50800" dir="5400000" algn="ctr" rotWithShape="0">
              <a:srgbClr val="000000">
                <a:alpha val="43137"/>
              </a:srgbClr>
            </a:outerShdw>
            <a:reflection blurRad="12700" stA="20000" endPos="16000" dist="88221" dir="5400000" sy="-100000" algn="bl" rotWithShape="0"/>
          </a:effectLst>
        </p:spPr>
      </p:pic>
      <p:sp>
        <p:nvSpPr>
          <p:cNvPr id="3" name="TextBox 2">
            <a:extLst>
              <a:ext uri="{FF2B5EF4-FFF2-40B4-BE49-F238E27FC236}">
                <a16:creationId xmlns:a16="http://schemas.microsoft.com/office/drawing/2014/main" id="{441285F1-0467-9ED9-B99F-AB4946632CC1}"/>
              </a:ext>
            </a:extLst>
          </p:cNvPr>
          <p:cNvSpPr txBox="1"/>
          <p:nvPr/>
        </p:nvSpPr>
        <p:spPr>
          <a:xfrm>
            <a:off x="558439" y="697433"/>
            <a:ext cx="11412818" cy="523220"/>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lang="en-US" sz="2800" kern="0" spc="400">
                <a:solidFill>
                  <a:srgbClr val="F3F3F3"/>
                </a:solidFill>
                <a:latin typeface="Montserrat Bold" panose="020B0604020202020204"/>
                <a:cs typeface="Arial"/>
                <a:sym typeface="Arial"/>
              </a:rPr>
              <a:t>AUTOBOOKS HUB: CHECK CUSTOMER STATUS</a:t>
            </a:r>
            <a:endParaRPr kumimoji="0" lang="en-US" sz="2800" b="0" i="0" u="none" strike="noStrike" kern="0" cap="none" spc="400" normalizeH="0" baseline="0" noProof="0">
              <a:ln>
                <a:noFill/>
              </a:ln>
              <a:solidFill>
                <a:srgbClr val="F3F3F3"/>
              </a:solidFill>
              <a:effectLst/>
              <a:uLnTx/>
              <a:uFillTx/>
              <a:latin typeface="Montserrat Bold" panose="020B0604020202020204"/>
              <a:ea typeface="+mn-ea"/>
              <a:cs typeface="Arial"/>
              <a:sym typeface="Arial"/>
            </a:endParaRPr>
          </a:p>
        </p:txBody>
      </p:sp>
    </p:spTree>
    <p:extLst>
      <p:ext uri="{BB962C8B-B14F-4D97-AF65-F5344CB8AC3E}">
        <p14:creationId xmlns:p14="http://schemas.microsoft.com/office/powerpoint/2010/main" val="19243678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BEEB09-F57D-941A-9500-5433DE105598}"/>
            </a:ext>
          </a:extLst>
        </p:cNvPr>
        <p:cNvGrpSpPr/>
        <p:nvPr/>
      </p:nvGrpSpPr>
      <p:grpSpPr>
        <a:xfrm>
          <a:off x="0" y="0"/>
          <a:ext cx="0" cy="0"/>
          <a:chOff x="0" y="0"/>
          <a:chExt cx="0" cy="0"/>
        </a:xfrm>
      </p:grpSpPr>
      <p:pic>
        <p:nvPicPr>
          <p:cNvPr id="5" name="Graphic 4">
            <a:extLst>
              <a:ext uri="{FF2B5EF4-FFF2-40B4-BE49-F238E27FC236}">
                <a16:creationId xmlns:a16="http://schemas.microsoft.com/office/drawing/2014/main" id="{521EA8FE-37A9-3B2C-C26F-395ADCBA9D15}"/>
              </a:ext>
            </a:extLst>
          </p:cNvPr>
          <p:cNvPicPr>
            <a:picLocks noChangeAspect="1"/>
          </p:cNvPicPr>
          <p:nvPr/>
        </p:nvPicPr>
        <p:blipFill rotWithShape="1">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t="42468" b="-1"/>
          <a:stretch/>
        </p:blipFill>
        <p:spPr>
          <a:xfrm rot="12574436" flipH="1" flipV="1">
            <a:off x="7068945" y="-613042"/>
            <a:ext cx="6683140" cy="6321107"/>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pic>
        <p:nvPicPr>
          <p:cNvPr id="6" name="Graphic 5">
            <a:extLst>
              <a:ext uri="{FF2B5EF4-FFF2-40B4-BE49-F238E27FC236}">
                <a16:creationId xmlns:a16="http://schemas.microsoft.com/office/drawing/2014/main" id="{EA0B64A7-8785-F7EA-38EF-2856D42A90B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200000">
            <a:off x="-2659363" y="2216701"/>
            <a:ext cx="7310277" cy="2618496"/>
          </a:xfrm>
          <a:prstGeom prst="rect">
            <a:avLst/>
          </a:prstGeom>
        </p:spPr>
      </p:pic>
      <p:sp>
        <p:nvSpPr>
          <p:cNvPr id="31978" name="Slide Number Placeholder 5">
            <a:extLst>
              <a:ext uri="{FF2B5EF4-FFF2-40B4-BE49-F238E27FC236}">
                <a16:creationId xmlns:a16="http://schemas.microsoft.com/office/drawing/2014/main" id="{C32449D6-47CC-0F60-74CA-4BB78006C15B}"/>
              </a:ext>
            </a:extLst>
          </p:cNvPr>
          <p:cNvSpPr txBox="1">
            <a:spLocks/>
          </p:cNvSpPr>
          <p:nvPr/>
        </p:nvSpPr>
        <p:spPr>
          <a:xfrm>
            <a:off x="234202" y="6354348"/>
            <a:ext cx="624000" cy="180000"/>
          </a:xfrm>
          <a:prstGeom prst="rect">
            <a:avLst/>
          </a:prstGeom>
        </p:spPr>
        <p:txBody>
          <a:bodyPr vert="horz" lIns="0" tIns="0" rIns="0" bIns="0" rtlCol="0" anchor="ctr"/>
          <a:lstStyle>
            <a:defPPr>
              <a:defRPr lang="fi-FI"/>
            </a:defPPr>
            <a:lvl1pPr marL="0" algn="r" defTabSz="914400" rtl="0" eaLnBrk="1" latinLnBrk="0" hangingPunct="1">
              <a:defRPr sz="900" kern="1200">
                <a:solidFill>
                  <a:schemeClr val="tx1">
                    <a:lumMod val="65000"/>
                    <a:lumOff val="3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377" rtl="0" eaLnBrk="1" fontAlgn="auto" latinLnBrk="0" hangingPunct="1">
              <a:lnSpc>
                <a:spcPct val="100000"/>
              </a:lnSpc>
              <a:spcBef>
                <a:spcPts val="0"/>
              </a:spcBef>
              <a:spcAft>
                <a:spcPts val="0"/>
              </a:spcAft>
              <a:buClrTx/>
              <a:buSzTx/>
              <a:buFontTx/>
              <a:buNone/>
              <a:tabLst/>
              <a:defRPr/>
            </a:pPr>
            <a:fld id="{C60C2248-B95D-984B-A0F4-42B9A4652AA7}" type="slidenum">
              <a:rPr kumimoji="0" lang="en-US" sz="1200" b="0" i="0" u="none" strike="noStrike" kern="1200" cap="none" spc="0" normalizeH="0" baseline="0" noProof="0">
                <a:ln>
                  <a:noFill/>
                </a:ln>
                <a:solidFill>
                  <a:srgbClr val="5B6670">
                    <a:lumMod val="65000"/>
                    <a:lumOff val="35000"/>
                  </a:srgbClr>
                </a:solidFill>
                <a:effectLst/>
                <a:uLnTx/>
                <a:uFillTx/>
                <a:latin typeface="Montserrat Light" panose="02020603050405020304"/>
                <a:ea typeface="+mn-ea"/>
                <a:cs typeface="+mn-cs"/>
                <a:sym typeface="Arial"/>
              </a:rPr>
              <a:pPr marL="0" marR="0" lvl="0" indent="0" algn="r" defTabSz="914377"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srgbClr val="5B6670">
                  <a:lumMod val="65000"/>
                  <a:lumOff val="35000"/>
                </a:srgbClr>
              </a:solidFill>
              <a:effectLst/>
              <a:uLnTx/>
              <a:uFillTx/>
              <a:latin typeface="Montserrat Light" panose="02020603050405020304"/>
              <a:ea typeface="+mn-ea"/>
              <a:cs typeface="+mn-cs"/>
              <a:sym typeface="Arial"/>
            </a:endParaRPr>
          </a:p>
        </p:txBody>
      </p:sp>
      <p:sp>
        <p:nvSpPr>
          <p:cNvPr id="31993" name="TextBox 31992">
            <a:extLst>
              <a:ext uri="{FF2B5EF4-FFF2-40B4-BE49-F238E27FC236}">
                <a16:creationId xmlns:a16="http://schemas.microsoft.com/office/drawing/2014/main" id="{35A1695D-D6AC-6BE1-AF66-16BF7528F7AD}"/>
              </a:ext>
            </a:extLst>
          </p:cNvPr>
          <p:cNvSpPr txBox="1"/>
          <p:nvPr/>
        </p:nvSpPr>
        <p:spPr>
          <a:xfrm>
            <a:off x="7545983" y="2504534"/>
            <a:ext cx="3838323" cy="286232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a:solidFill>
                  <a:srgbClr val="F3F3F3"/>
                </a:solidFill>
                <a:latin typeface="Montserrat" pitchFamily="2" charset="77"/>
                <a:cs typeface="Arial"/>
                <a:sym typeface="Arial"/>
              </a:rPr>
              <a:t>Send emails using the Hub to help customers make progress!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a:solidFill>
                <a:srgbClr val="F3F3F3"/>
              </a:solidFill>
              <a:latin typeface="Montserrat" pitchFamily="2" charset="77"/>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a:solidFill>
                  <a:srgbClr val="F3F3F3"/>
                </a:solidFill>
                <a:latin typeface="Montserrat" pitchFamily="2" charset="77"/>
                <a:cs typeface="Arial"/>
                <a:sym typeface="Arial"/>
              </a:rPr>
              <a:t>Click the Send an Email button, then copy the suggested text and paste it into an email to your customer!</a:t>
            </a:r>
          </a:p>
        </p:txBody>
      </p:sp>
      <p:pic>
        <p:nvPicPr>
          <p:cNvPr id="4" name="Picture 3">
            <a:extLst>
              <a:ext uri="{FF2B5EF4-FFF2-40B4-BE49-F238E27FC236}">
                <a16:creationId xmlns:a16="http://schemas.microsoft.com/office/drawing/2014/main" id="{2D87E938-4DFC-F85C-E360-FB83601E6FB6}"/>
              </a:ext>
            </a:extLst>
          </p:cNvPr>
          <p:cNvPicPr>
            <a:picLocks noChangeAspect="1"/>
          </p:cNvPicPr>
          <p:nvPr/>
        </p:nvPicPr>
        <p:blipFill>
          <a:blip r:embed="rId7"/>
          <a:stretch>
            <a:fillRect/>
          </a:stretch>
        </p:blipFill>
        <p:spPr>
          <a:xfrm>
            <a:off x="1270056" y="1297251"/>
            <a:ext cx="4825944" cy="5016756"/>
          </a:xfrm>
          <a:prstGeom prst="roundRect">
            <a:avLst>
              <a:gd name="adj" fmla="val 3300"/>
            </a:avLst>
          </a:prstGeom>
          <a:solidFill>
            <a:srgbClr val="FFFFFF">
              <a:shade val="85000"/>
            </a:srgbClr>
          </a:solidFill>
          <a:ln>
            <a:noFill/>
          </a:ln>
          <a:effectLst>
            <a:reflection blurRad="3256" stA="15264" endPos="20385" dist="98073" dir="5400000" sy="-100000" algn="bl" rotWithShape="0"/>
          </a:effectLst>
        </p:spPr>
      </p:pic>
      <p:sp>
        <p:nvSpPr>
          <p:cNvPr id="2" name="TextBox 1">
            <a:extLst>
              <a:ext uri="{FF2B5EF4-FFF2-40B4-BE49-F238E27FC236}">
                <a16:creationId xmlns:a16="http://schemas.microsoft.com/office/drawing/2014/main" id="{5235ED0D-63CF-2F8B-55F6-9FF58EF185D3}"/>
              </a:ext>
            </a:extLst>
          </p:cNvPr>
          <p:cNvSpPr txBox="1"/>
          <p:nvPr/>
        </p:nvSpPr>
        <p:spPr>
          <a:xfrm>
            <a:off x="558439" y="462153"/>
            <a:ext cx="11075122" cy="646331"/>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lang="en-US" sz="3600" kern="0" spc="400">
                <a:solidFill>
                  <a:srgbClr val="F3F3F3"/>
                </a:solidFill>
                <a:latin typeface="Montserrat Bold" panose="020B0604020202020204"/>
                <a:cs typeface="Arial"/>
                <a:sym typeface="Arial"/>
              </a:rPr>
              <a:t>AUTOBOOKS HUB: RESOURCES</a:t>
            </a:r>
            <a:endParaRPr kumimoji="0" lang="en-US" sz="3600" b="0" i="0" u="none" strike="noStrike" kern="0" cap="none" spc="400" normalizeH="0" baseline="0" noProof="0">
              <a:ln>
                <a:noFill/>
              </a:ln>
              <a:solidFill>
                <a:srgbClr val="F3F3F3"/>
              </a:solidFill>
              <a:effectLst/>
              <a:uLnTx/>
              <a:uFillTx/>
              <a:latin typeface="Montserrat Bold" panose="020B0604020202020204"/>
              <a:ea typeface="+mn-ea"/>
              <a:cs typeface="Arial"/>
              <a:sym typeface="Arial"/>
            </a:endParaRPr>
          </a:p>
        </p:txBody>
      </p:sp>
    </p:spTree>
    <p:extLst>
      <p:ext uri="{BB962C8B-B14F-4D97-AF65-F5344CB8AC3E}">
        <p14:creationId xmlns:p14="http://schemas.microsoft.com/office/powerpoint/2010/main" val="20702551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Graphic 18">
            <a:extLst>
              <a:ext uri="{FF2B5EF4-FFF2-40B4-BE49-F238E27FC236}">
                <a16:creationId xmlns:a16="http://schemas.microsoft.com/office/drawing/2014/main" id="{7D682FF6-870C-00F2-96DC-D7757898451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21043570">
            <a:off x="7636499" y="-1058594"/>
            <a:ext cx="5617661" cy="5742498"/>
          </a:xfrm>
          <a:prstGeom prst="rect">
            <a:avLst/>
          </a:prstGeom>
        </p:spPr>
      </p:pic>
      <p:pic>
        <p:nvPicPr>
          <p:cNvPr id="10" name="Picture 9">
            <a:extLst>
              <a:ext uri="{FF2B5EF4-FFF2-40B4-BE49-F238E27FC236}">
                <a16:creationId xmlns:a16="http://schemas.microsoft.com/office/drawing/2014/main" id="{1BB14052-5286-E944-5132-C567B871605F}"/>
              </a:ext>
            </a:extLst>
          </p:cNvPr>
          <p:cNvPicPr>
            <a:picLocks noChangeAspect="1"/>
          </p:cNvPicPr>
          <p:nvPr/>
        </p:nvPicPr>
        <p:blipFill>
          <a:blip r:embed="rId6"/>
          <a:stretch>
            <a:fillRect/>
          </a:stretch>
        </p:blipFill>
        <p:spPr>
          <a:xfrm rot="466803">
            <a:off x="-1394557" y="3903166"/>
            <a:ext cx="4232069" cy="4001752"/>
          </a:xfrm>
          <a:prstGeom prst="rect">
            <a:avLst/>
          </a:prstGeom>
        </p:spPr>
      </p:pic>
      <p:sp>
        <p:nvSpPr>
          <p:cNvPr id="12" name="Title 1">
            <a:extLst>
              <a:ext uri="{FF2B5EF4-FFF2-40B4-BE49-F238E27FC236}">
                <a16:creationId xmlns:a16="http://schemas.microsoft.com/office/drawing/2014/main" id="{499346FD-30BC-32C9-1032-2FC23BA7AFCD}"/>
              </a:ext>
            </a:extLst>
          </p:cNvPr>
          <p:cNvSpPr txBox="1">
            <a:spLocks/>
          </p:cNvSpPr>
          <p:nvPr/>
        </p:nvSpPr>
        <p:spPr>
          <a:xfrm>
            <a:off x="473667" y="1213646"/>
            <a:ext cx="3626552" cy="1077218"/>
          </a:xfrm>
          <a:prstGeom prst="rect">
            <a:avLst/>
          </a:prstGeom>
        </p:spPr>
        <p:txBody>
          <a:bodyPr vert="horz" wrap="square" lIns="91440" tIns="45720" rIns="91440" bIns="45720" rtlCol="0" anchor="b">
            <a:spAutoFit/>
          </a:bodyPr>
          <a:lstStyle>
            <a:defPPr>
              <a:defRPr lang="en-US"/>
            </a:defPPr>
            <a:lvl1pPr defTabSz="914377">
              <a:lnSpc>
                <a:spcPct val="100000"/>
              </a:lnSpc>
              <a:spcBef>
                <a:spcPct val="0"/>
              </a:spcBef>
              <a:buNone/>
              <a:defRPr sz="2800" b="1" i="0">
                <a:solidFill>
                  <a:schemeClr val="bg1"/>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a:ln>
                  <a:noFill/>
                </a:ln>
                <a:solidFill>
                  <a:srgbClr val="FFFFFF"/>
                </a:solidFill>
                <a:effectLst/>
                <a:uLnTx/>
                <a:uFillTx/>
                <a:latin typeface="Source Sans Pro" panose="020B0503030403020204" pitchFamily="34" charset="0"/>
                <a:sym typeface="Arial"/>
              </a:rPr>
              <a:t>Customer Support Channels</a:t>
            </a:r>
          </a:p>
        </p:txBody>
      </p:sp>
      <p:sp>
        <p:nvSpPr>
          <p:cNvPr id="13" name="TextBox 12">
            <a:extLst>
              <a:ext uri="{FF2B5EF4-FFF2-40B4-BE49-F238E27FC236}">
                <a16:creationId xmlns:a16="http://schemas.microsoft.com/office/drawing/2014/main" id="{CACF55E3-91E8-25EF-3907-0A1CE62C8A54}"/>
              </a:ext>
            </a:extLst>
          </p:cNvPr>
          <p:cNvSpPr txBox="1"/>
          <p:nvPr/>
        </p:nvSpPr>
        <p:spPr>
          <a:xfrm>
            <a:off x="473667" y="2324100"/>
            <a:ext cx="3943350" cy="393954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FFFFFF"/>
                </a:solidFill>
                <a:effectLst/>
                <a:uLnTx/>
                <a:uFillTx/>
                <a:latin typeface="Source Sans Pro" panose="020B0503030403020204" pitchFamily="34" charset="0"/>
              </a:rPr>
              <a:t>Autobooks Knowledge base: </a:t>
            </a:r>
            <a:r>
              <a:rPr kumimoji="0" lang="en-US" sz="2000" b="0" i="0" u="none" strike="noStrike" kern="1200" cap="none" spc="0" normalizeH="0" baseline="0" noProof="0">
                <a:ln>
                  <a:noFill/>
                </a:ln>
                <a:solidFill>
                  <a:srgbClr val="FFFFFF"/>
                </a:solidFill>
                <a:effectLst/>
                <a:uLnTx/>
                <a:uFillTx/>
                <a:latin typeface="Source Sans Pro" panose="020B0503030403020204" pitchFamily="34" charset="0"/>
                <a:hlinkClick r:id="rId7">
                  <a:extLst>
                    <a:ext uri="{A12FA001-AC4F-418D-AE19-62706E023703}">
                      <ahyp:hlinkClr xmlns:ahyp="http://schemas.microsoft.com/office/drawing/2018/hyperlinkcolor" val="tx"/>
                    </a:ext>
                  </a:extLst>
                </a:hlinkClick>
              </a:rPr>
              <a:t>help.autobooks.co</a:t>
            </a:r>
            <a:endParaRPr kumimoji="0" lang="en-US" sz="2000" b="0" i="0" u="none" strike="noStrike" kern="1200" cap="none" spc="0" normalizeH="0" baseline="0" noProof="0">
              <a:ln>
                <a:noFill/>
              </a:ln>
              <a:solidFill>
                <a:srgbClr val="FFFFFF"/>
              </a:solidFill>
              <a:effectLst/>
              <a:uLnTx/>
              <a:uFillTx/>
              <a:latin typeface="Source Sans Pro" panose="020B0503030403020204" pitchFamily="34" charset="0"/>
            </a:endParaRPr>
          </a:p>
          <a:p>
            <a:pPr marL="457200" marR="0" lvl="1"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a:ln>
                  <a:noFill/>
                </a:ln>
                <a:solidFill>
                  <a:srgbClr val="FFFFFF"/>
                </a:solidFill>
                <a:effectLst/>
                <a:uLnTx/>
                <a:uFillTx/>
                <a:latin typeface="Source Sans Pro" panose="020B0503030403020204" pitchFamily="34" charset="0"/>
              </a:rPr>
              <a:t>You can find:</a:t>
            </a:r>
          </a:p>
          <a:p>
            <a:pPr marL="752475" marR="0" lvl="2" indent="-187325"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FFFFFF"/>
                </a:solidFill>
                <a:effectLst/>
                <a:uLnTx/>
                <a:uFillTx/>
                <a:latin typeface="Source Sans Pro" panose="020B0503030403020204" pitchFamily="34" charset="0"/>
              </a:rPr>
              <a:t>Support articles</a:t>
            </a:r>
          </a:p>
          <a:p>
            <a:pPr marL="752475" marR="0" lvl="2" indent="-187325"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FFFFFF"/>
                </a:solidFill>
                <a:effectLst/>
                <a:uLnTx/>
                <a:uFillTx/>
                <a:latin typeface="Source Sans Pro" panose="020B0503030403020204" pitchFamily="34" charset="0"/>
              </a:rPr>
              <a:t>How-to articles</a:t>
            </a:r>
          </a:p>
          <a:p>
            <a:pPr marL="752475" marR="0" lvl="2" indent="-187325" algn="l" defTabSz="914400" rtl="0" eaLnBrk="1" fontAlgn="auto" latinLnBrk="0" hangingPunct="1">
              <a:lnSpc>
                <a:spcPct val="100000"/>
              </a:lnSpc>
              <a:spcBef>
                <a:spcPts val="0"/>
              </a:spcBef>
              <a:spcAft>
                <a:spcPts val="180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FFFFFF"/>
                </a:solidFill>
                <a:effectLst/>
                <a:uLnTx/>
                <a:uFillTx/>
                <a:latin typeface="Source Sans Pro" panose="020B0503030403020204" pitchFamily="34" charset="0"/>
                <a:hlinkClick r:id="rId8">
                  <a:extLst>
                    <a:ext uri="{A12FA001-AC4F-418D-AE19-62706E023703}">
                      <ahyp:hlinkClr xmlns:ahyp="http://schemas.microsoft.com/office/drawing/2018/hyperlinkcolor" val="tx"/>
                    </a:ext>
                  </a:extLst>
                </a:hlinkClick>
              </a:rPr>
              <a:t>Submit a ticket </a:t>
            </a:r>
            <a:endParaRPr kumimoji="0" lang="en-US" sz="2000" b="0" i="0" u="none" strike="noStrike" kern="1200" cap="none" spc="0" normalizeH="0" baseline="0" noProof="0">
              <a:ln>
                <a:noFill/>
              </a:ln>
              <a:solidFill>
                <a:srgbClr val="FFFFFF"/>
              </a:solidFill>
              <a:effectLst/>
              <a:uLnTx/>
              <a:uFillTx/>
              <a:latin typeface="Source Sans Pro" panose="020B0503030403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FFFFFF"/>
                </a:solidFill>
                <a:effectLst/>
                <a:uLnTx/>
                <a:uFillTx/>
                <a:latin typeface="Source Sans Pro" panose="020B0503030403020204" pitchFamily="34" charset="0"/>
              </a:rPr>
              <a:t>Phone Support:</a:t>
            </a:r>
          </a:p>
          <a:p>
            <a:pPr marL="742950" marR="0" lvl="1"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FFFFFF"/>
                </a:solidFill>
                <a:effectLst/>
                <a:uLnTx/>
                <a:uFillTx/>
                <a:latin typeface="Source Sans Pro" panose="020B0503030403020204" pitchFamily="34" charset="0"/>
              </a:rPr>
              <a:t>866-617-3122</a:t>
            </a:r>
          </a:p>
          <a:p>
            <a:pPr marL="1200150" marR="0" lvl="2"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FFFFFF"/>
                </a:solidFill>
                <a:effectLst/>
                <a:uLnTx/>
                <a:uFillTx/>
                <a:latin typeface="Source Sans Pro" panose="020B0503030403020204" pitchFamily="34" charset="0"/>
              </a:rPr>
              <a:t>Monday – Friday</a:t>
            </a:r>
          </a:p>
          <a:p>
            <a:pPr marL="1200150" marR="0" lvl="2"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FFFFFF"/>
                </a:solidFill>
                <a:effectLst/>
                <a:uLnTx/>
                <a:uFillTx/>
                <a:latin typeface="Source Sans Pro" panose="020B0503030403020204" pitchFamily="34" charset="0"/>
              </a:rPr>
              <a:t>9am-6pm EST</a:t>
            </a:r>
          </a:p>
        </p:txBody>
      </p:sp>
      <p:pic>
        <p:nvPicPr>
          <p:cNvPr id="9" name="Picture 8">
            <a:extLst>
              <a:ext uri="{FF2B5EF4-FFF2-40B4-BE49-F238E27FC236}">
                <a16:creationId xmlns:a16="http://schemas.microsoft.com/office/drawing/2014/main" id="{2ED4DD7F-4C9C-BC00-895B-B5D176D4FE2E}"/>
              </a:ext>
            </a:extLst>
          </p:cNvPr>
          <p:cNvPicPr>
            <a:picLocks noChangeAspect="1"/>
          </p:cNvPicPr>
          <p:nvPr/>
        </p:nvPicPr>
        <p:blipFill rotWithShape="1">
          <a:blip r:embed="rId9"/>
          <a:srcRect l="430" t="1154" r="14926" b="12115"/>
          <a:stretch/>
        </p:blipFill>
        <p:spPr>
          <a:xfrm>
            <a:off x="4521200" y="830364"/>
            <a:ext cx="7197133" cy="5243302"/>
          </a:xfrm>
          <a:prstGeom prst="roundRect">
            <a:avLst>
              <a:gd name="adj" fmla="val 1879"/>
            </a:avLst>
          </a:prstGeom>
          <a:effectLst>
            <a:reflection blurRad="6350" stA="10000" endPos="29000" dist="63500" dir="5400000" sy="-100000" algn="bl" rotWithShape="0"/>
          </a:effectLst>
        </p:spPr>
      </p:pic>
    </p:spTree>
    <p:custDataLst>
      <p:tags r:id="rId1"/>
    </p:custDataLst>
    <p:extLst>
      <p:ext uri="{BB962C8B-B14F-4D97-AF65-F5344CB8AC3E}">
        <p14:creationId xmlns:p14="http://schemas.microsoft.com/office/powerpoint/2010/main" val="288446323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1F5AB5B5-98A5-8E25-FAF7-E1C0D5A4BC09}"/>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t="44662"/>
          <a:stretch>
            <a:fillRect/>
          </a:stretch>
        </p:blipFill>
        <p:spPr>
          <a:xfrm rot="12600000" flipH="1" flipV="1">
            <a:off x="7604666" y="-496384"/>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pic>
        <p:nvPicPr>
          <p:cNvPr id="4" name="Graphic 3">
            <a:extLst>
              <a:ext uri="{FF2B5EF4-FFF2-40B4-BE49-F238E27FC236}">
                <a16:creationId xmlns:a16="http://schemas.microsoft.com/office/drawing/2014/main" id="{F71529F1-9F52-71D5-BC86-EAC0C6A1EB9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200000">
            <a:off x="-2210671" y="1494751"/>
            <a:ext cx="7833509" cy="3916755"/>
          </a:xfrm>
          <a:prstGeom prst="rect">
            <a:avLst/>
          </a:prstGeom>
        </p:spPr>
      </p:pic>
      <p:sp>
        <p:nvSpPr>
          <p:cNvPr id="16" name="Content Placeholder 1">
            <a:extLst>
              <a:ext uri="{FF2B5EF4-FFF2-40B4-BE49-F238E27FC236}">
                <a16:creationId xmlns:a16="http://schemas.microsoft.com/office/drawing/2014/main" id="{6CAD70C3-C051-0830-6700-E4924E1A4B59}"/>
              </a:ext>
            </a:extLst>
          </p:cNvPr>
          <p:cNvSpPr txBox="1">
            <a:spLocks/>
          </p:cNvSpPr>
          <p:nvPr/>
        </p:nvSpPr>
        <p:spPr>
          <a:xfrm>
            <a:off x="6711558" y="5110851"/>
            <a:ext cx="4008335" cy="954300"/>
          </a:xfrm>
          <a:prstGeom prst="rect">
            <a:avLst/>
          </a:prstGeom>
        </p:spPr>
        <p:txBody>
          <a:bodyPr vert="horz" wrap="square" lIns="91440" tIns="45720" rIns="91440" bIns="45720" rtlCol="0">
            <a:spAutoFit/>
          </a:bodyP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800"/>
              </a:spcAft>
              <a:buClr>
                <a:srgbClr val="000000"/>
              </a:buClr>
              <a:buSzPct val="90000"/>
              <a:buFont typeface="Arial" panose="020B0604020202020204" pitchFamily="34" charset="0"/>
              <a:buNone/>
              <a:tabLst/>
              <a:defRPr/>
            </a:pPr>
            <a:r>
              <a:rPr kumimoji="0" lang="en-US" sz="1867" b="0" i="0" u="none" strike="noStrike" kern="1200" cap="none" spc="0" normalizeH="0" baseline="0" noProof="0">
                <a:ln>
                  <a:noFill/>
                </a:ln>
                <a:solidFill>
                  <a:srgbClr val="95D4E9"/>
                </a:solidFill>
                <a:effectLst/>
                <a:uLnTx/>
                <a:uFillTx/>
                <a:latin typeface="Arial Black" panose="020B0604020202020204" pitchFamily="34" charset="0"/>
                <a:ea typeface="+mn-ea"/>
                <a:cs typeface="Arial Black" panose="020B0604020202020204" pitchFamily="34" charset="0"/>
                <a:sym typeface="Arial"/>
              </a:rPr>
              <a:t>Directly integrated </a:t>
            </a:r>
            <a:br>
              <a:rPr kumimoji="0" lang="en-US" sz="1867" b="0" i="0" u="none" strike="noStrike" kern="1200" cap="none" spc="0" normalizeH="0" baseline="0" noProof="0">
                <a:ln>
                  <a:noFill/>
                </a:ln>
                <a:solidFill>
                  <a:srgbClr val="95D4E9"/>
                </a:solidFill>
                <a:effectLst/>
                <a:uLnTx/>
                <a:uFillTx/>
                <a:latin typeface="Arial Black" panose="020B0604020202020204" pitchFamily="34" charset="0"/>
                <a:ea typeface="+mn-ea"/>
                <a:cs typeface="Arial Black" panose="020B0604020202020204" pitchFamily="34" charset="0"/>
                <a:sym typeface="Arial"/>
              </a:rPr>
            </a:br>
            <a:r>
              <a:rPr kumimoji="0" lang="en-US" sz="1867" b="0" i="0" u="none" strike="noStrike" kern="1200" cap="none" spc="0" normalizeH="0" baseline="0" noProof="0">
                <a:ln>
                  <a:noFill/>
                </a:ln>
                <a:solidFill>
                  <a:srgbClr val="95D4E9"/>
                </a:solidFill>
                <a:effectLst/>
                <a:uLnTx/>
                <a:uFillTx/>
                <a:latin typeface="Arial Black" panose="020B0604020202020204" pitchFamily="34" charset="0"/>
                <a:ea typeface="+mn-ea"/>
                <a:cs typeface="Arial Black" panose="020B0604020202020204" pitchFamily="34" charset="0"/>
                <a:sym typeface="Arial"/>
              </a:rPr>
              <a:t>within your existing online and mobile banking channels</a:t>
            </a:r>
          </a:p>
        </p:txBody>
      </p:sp>
      <p:sp>
        <p:nvSpPr>
          <p:cNvPr id="17" name="Content Placeholder 1">
            <a:extLst>
              <a:ext uri="{FF2B5EF4-FFF2-40B4-BE49-F238E27FC236}">
                <a16:creationId xmlns:a16="http://schemas.microsoft.com/office/drawing/2014/main" id="{E8A6EF22-82DA-B977-D3CE-BCC5FC90215C}"/>
              </a:ext>
            </a:extLst>
          </p:cNvPr>
          <p:cNvSpPr txBox="1">
            <a:spLocks/>
          </p:cNvSpPr>
          <p:nvPr/>
        </p:nvSpPr>
        <p:spPr>
          <a:xfrm>
            <a:off x="6152432" y="2043255"/>
            <a:ext cx="3862032" cy="480131"/>
          </a:xfrm>
          <a:prstGeom prst="rect">
            <a:avLst/>
          </a:prstGeom>
          <a:noFill/>
        </p:spPr>
        <p:txBody>
          <a:bodyPr vert="horz" wrap="square" lIns="243840" tIns="85344" rIns="121920" bIns="85344" rtlCol="0">
            <a:spAutoFit/>
          </a:bodyPr>
          <a:lstStyle>
            <a:lvl1pPr marL="171450" indent="-171450" algn="l" defTabSz="685800" rtl="0" eaLnBrk="1" latinLnBrk="0" hangingPunct="1">
              <a:lnSpc>
                <a:spcPct val="90000"/>
              </a:lnSpc>
              <a:spcBef>
                <a:spcPts val="750"/>
              </a:spcBef>
              <a:buClr>
                <a:srgbClr val="5A6670"/>
              </a:buClr>
              <a:buSzPct val="75000"/>
              <a:buFont typeface="Arial" panose="020B0604020202020204" pitchFamily="34" charset="0"/>
              <a:buChar char="•"/>
              <a:defRPr sz="1600" b="1" i="0" kern="1200">
                <a:solidFill>
                  <a:srgbClr val="5A6670"/>
                </a:solidFill>
                <a:latin typeface="Montserrat Light" pitchFamily="2" charset="77"/>
                <a:ea typeface="+mn-ea"/>
                <a:cs typeface="+mn-cs"/>
              </a:defRPr>
            </a:lvl1pPr>
            <a:lvl2pPr marL="5143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2pPr>
            <a:lvl3pPr marL="8572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3pPr>
            <a:lvl4pPr marL="12001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350" b="1" i="0" kern="1200">
                <a:solidFill>
                  <a:srgbClr val="5A6670"/>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750"/>
              </a:spcBef>
              <a:spcAft>
                <a:spcPts val="0"/>
              </a:spcAft>
              <a:buClr>
                <a:srgbClr val="163A5A"/>
              </a:buClr>
              <a:buSzPct val="75000"/>
              <a:buFont typeface="Arial" panose="020B0604020202020204" pitchFamily="34" charset="0"/>
              <a:buNone/>
              <a:tabLst/>
              <a:defRPr/>
            </a:pPr>
            <a:r>
              <a:rPr kumimoji="0" lang="en-US" sz="2000" b="0" u="none" strike="noStrike" kern="1200" cap="none" spc="0" normalizeH="0" baseline="0" noProof="0">
                <a:ln>
                  <a:noFill/>
                </a:ln>
                <a:solidFill>
                  <a:srgbClr val="FFFFFF"/>
                </a:solidFill>
                <a:effectLst/>
                <a:uLnTx/>
                <a:uFillTx/>
                <a:latin typeface="Source Sans Pro" panose="020B0503030403020204" pitchFamily="34" charset="0"/>
              </a:rPr>
              <a:t>Digital Invoicing</a:t>
            </a:r>
          </a:p>
        </p:txBody>
      </p:sp>
      <p:sp>
        <p:nvSpPr>
          <p:cNvPr id="18" name="Content Placeholder 1">
            <a:extLst>
              <a:ext uri="{FF2B5EF4-FFF2-40B4-BE49-F238E27FC236}">
                <a16:creationId xmlns:a16="http://schemas.microsoft.com/office/drawing/2014/main" id="{BEC96707-44EF-7DEC-F69D-19A29E632517}"/>
              </a:ext>
            </a:extLst>
          </p:cNvPr>
          <p:cNvSpPr txBox="1">
            <a:spLocks/>
          </p:cNvSpPr>
          <p:nvPr/>
        </p:nvSpPr>
        <p:spPr>
          <a:xfrm>
            <a:off x="6152432" y="2611755"/>
            <a:ext cx="5702960" cy="480131"/>
          </a:xfrm>
          <a:prstGeom prst="rect">
            <a:avLst/>
          </a:prstGeom>
          <a:noFill/>
        </p:spPr>
        <p:txBody>
          <a:bodyPr vert="horz" wrap="square" lIns="243840" tIns="85344" rIns="121920" bIns="85344" rtlCol="0">
            <a:spAutoFit/>
          </a:bodyPr>
          <a:lstStyle>
            <a:lvl1pPr marL="171450" indent="-171450" algn="l" defTabSz="685800" rtl="0" eaLnBrk="1" latinLnBrk="0" hangingPunct="1">
              <a:lnSpc>
                <a:spcPct val="90000"/>
              </a:lnSpc>
              <a:spcBef>
                <a:spcPts val="750"/>
              </a:spcBef>
              <a:buClr>
                <a:srgbClr val="5A6670"/>
              </a:buClr>
              <a:buSzPct val="75000"/>
              <a:buFont typeface="Arial" panose="020B0604020202020204" pitchFamily="34" charset="0"/>
              <a:buChar char="•"/>
              <a:defRPr sz="1600" b="1" i="0" kern="1200">
                <a:solidFill>
                  <a:srgbClr val="5A6670"/>
                </a:solidFill>
                <a:latin typeface="Montserrat Light" pitchFamily="2" charset="77"/>
                <a:ea typeface="+mn-ea"/>
                <a:cs typeface="+mn-cs"/>
              </a:defRPr>
            </a:lvl1pPr>
            <a:lvl2pPr marL="5143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2pPr>
            <a:lvl3pPr marL="8572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3pPr>
            <a:lvl4pPr marL="12001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350" b="1" i="0" kern="1200">
                <a:solidFill>
                  <a:srgbClr val="5A6670"/>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750"/>
              </a:spcBef>
              <a:spcAft>
                <a:spcPts val="0"/>
              </a:spcAft>
              <a:buClr>
                <a:srgbClr val="163A5A"/>
              </a:buClr>
              <a:buSzPct val="75000"/>
              <a:buFont typeface="Arial" panose="020B0604020202020204" pitchFamily="34" charset="0"/>
              <a:buNone/>
              <a:tabLst/>
              <a:defRPr/>
            </a:pPr>
            <a:r>
              <a:rPr kumimoji="0" lang="en-US" sz="2000" b="0" u="none" strike="noStrike" kern="1200" cap="none" spc="0" normalizeH="0" baseline="0" noProof="0">
                <a:ln>
                  <a:noFill/>
                </a:ln>
                <a:solidFill>
                  <a:srgbClr val="FFFFFF"/>
                </a:solidFill>
                <a:effectLst/>
                <a:uLnTx/>
                <a:uFillTx/>
                <a:latin typeface="Source Sans Pro" panose="020B0503030403020204" pitchFamily="34" charset="0"/>
              </a:rPr>
              <a:t>In-Person</a:t>
            </a:r>
            <a:r>
              <a:rPr kumimoji="0" lang="en-US" sz="2000" b="0" u="none" strike="noStrike" kern="1200" cap="none" spc="0" normalizeH="0" noProof="0">
                <a:ln>
                  <a:noFill/>
                </a:ln>
                <a:solidFill>
                  <a:srgbClr val="FFFFFF"/>
                </a:solidFill>
                <a:effectLst/>
                <a:uLnTx/>
                <a:uFillTx/>
                <a:latin typeface="Source Sans Pro" panose="020B0503030403020204" pitchFamily="34" charset="0"/>
              </a:rPr>
              <a:t> and </a:t>
            </a:r>
            <a:r>
              <a:rPr kumimoji="0" lang="en-US" sz="2000" b="0" u="none" strike="noStrike" kern="1200" cap="none" spc="0" normalizeH="0" baseline="0" noProof="0">
                <a:ln>
                  <a:noFill/>
                </a:ln>
                <a:solidFill>
                  <a:srgbClr val="FFFFFF"/>
                </a:solidFill>
                <a:effectLst/>
                <a:uLnTx/>
                <a:uFillTx/>
                <a:latin typeface="Source Sans Pro" panose="020B0503030403020204" pitchFamily="34" charset="0"/>
              </a:rPr>
              <a:t>Online Payment Acceptance</a:t>
            </a:r>
          </a:p>
        </p:txBody>
      </p:sp>
      <p:sp>
        <p:nvSpPr>
          <p:cNvPr id="21" name="Content Placeholder 1">
            <a:extLst>
              <a:ext uri="{FF2B5EF4-FFF2-40B4-BE49-F238E27FC236}">
                <a16:creationId xmlns:a16="http://schemas.microsoft.com/office/drawing/2014/main" id="{BEB1F22A-79BE-2861-0AF6-734AEDA3DB56}"/>
              </a:ext>
            </a:extLst>
          </p:cNvPr>
          <p:cNvSpPr txBox="1">
            <a:spLocks/>
          </p:cNvSpPr>
          <p:nvPr/>
        </p:nvSpPr>
        <p:spPr>
          <a:xfrm>
            <a:off x="6152432" y="3180255"/>
            <a:ext cx="3862032" cy="480131"/>
          </a:xfrm>
          <a:prstGeom prst="rect">
            <a:avLst/>
          </a:prstGeom>
          <a:noFill/>
        </p:spPr>
        <p:txBody>
          <a:bodyPr vert="horz" wrap="square" lIns="243840" tIns="85344" rIns="121920" bIns="85344" rtlCol="0">
            <a:spAutoFit/>
          </a:bodyPr>
          <a:lstStyle>
            <a:lvl1pPr marL="171450" indent="-171450" algn="l" defTabSz="685800" rtl="0" eaLnBrk="1" latinLnBrk="0" hangingPunct="1">
              <a:lnSpc>
                <a:spcPct val="90000"/>
              </a:lnSpc>
              <a:spcBef>
                <a:spcPts val="750"/>
              </a:spcBef>
              <a:buClr>
                <a:srgbClr val="5A6670"/>
              </a:buClr>
              <a:buSzPct val="75000"/>
              <a:buFont typeface="Arial" panose="020B0604020202020204" pitchFamily="34" charset="0"/>
              <a:buChar char="•"/>
              <a:defRPr sz="1600" b="1" i="0" kern="1200">
                <a:solidFill>
                  <a:srgbClr val="5A6670"/>
                </a:solidFill>
                <a:latin typeface="Montserrat Light" pitchFamily="2" charset="77"/>
                <a:ea typeface="+mn-ea"/>
                <a:cs typeface="+mn-cs"/>
              </a:defRPr>
            </a:lvl1pPr>
            <a:lvl2pPr marL="5143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2pPr>
            <a:lvl3pPr marL="8572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3pPr>
            <a:lvl4pPr marL="12001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350" b="1" i="0" kern="1200">
                <a:solidFill>
                  <a:srgbClr val="5A6670"/>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750"/>
              </a:spcBef>
              <a:spcAft>
                <a:spcPts val="0"/>
              </a:spcAft>
              <a:buClr>
                <a:srgbClr val="163A5A"/>
              </a:buClr>
              <a:buSzPct val="75000"/>
              <a:buFont typeface="Arial" panose="020B0604020202020204" pitchFamily="34" charset="0"/>
              <a:buNone/>
              <a:tabLst/>
              <a:defRPr/>
            </a:pPr>
            <a:r>
              <a:rPr kumimoji="0" lang="en-US" sz="2000" b="0" u="none" strike="noStrike" kern="1200" cap="none" spc="0" normalizeH="0" baseline="0" noProof="0">
                <a:ln>
                  <a:noFill/>
                </a:ln>
                <a:solidFill>
                  <a:srgbClr val="FFFFFF"/>
                </a:solidFill>
                <a:effectLst/>
                <a:uLnTx/>
                <a:uFillTx/>
                <a:latin typeface="Source Sans Pro" panose="020B0503030403020204" pitchFamily="34" charset="0"/>
              </a:rPr>
              <a:t>Cash Flow Management</a:t>
            </a:r>
          </a:p>
        </p:txBody>
      </p:sp>
      <p:sp>
        <p:nvSpPr>
          <p:cNvPr id="22" name="Content Placeholder 1">
            <a:extLst>
              <a:ext uri="{FF2B5EF4-FFF2-40B4-BE49-F238E27FC236}">
                <a16:creationId xmlns:a16="http://schemas.microsoft.com/office/drawing/2014/main" id="{6406D632-FCCD-6BF9-A71B-47D4F34DC4B6}"/>
              </a:ext>
            </a:extLst>
          </p:cNvPr>
          <p:cNvSpPr txBox="1">
            <a:spLocks/>
          </p:cNvSpPr>
          <p:nvPr/>
        </p:nvSpPr>
        <p:spPr>
          <a:xfrm>
            <a:off x="6155200" y="3748755"/>
            <a:ext cx="3862032" cy="480131"/>
          </a:xfrm>
          <a:prstGeom prst="rect">
            <a:avLst/>
          </a:prstGeom>
          <a:noFill/>
        </p:spPr>
        <p:txBody>
          <a:bodyPr vert="horz" wrap="square" lIns="243840" tIns="85344" rIns="121920" bIns="85344" rtlCol="0">
            <a:spAutoFit/>
          </a:bodyPr>
          <a:lstStyle>
            <a:lvl1pPr marL="171450" indent="-171450" algn="l" defTabSz="685800" rtl="0" eaLnBrk="1" latinLnBrk="0" hangingPunct="1">
              <a:lnSpc>
                <a:spcPct val="90000"/>
              </a:lnSpc>
              <a:spcBef>
                <a:spcPts val="750"/>
              </a:spcBef>
              <a:buClr>
                <a:srgbClr val="5A6670"/>
              </a:buClr>
              <a:buSzPct val="75000"/>
              <a:buFont typeface="Arial" panose="020B0604020202020204" pitchFamily="34" charset="0"/>
              <a:buChar char="•"/>
              <a:defRPr sz="1600" b="1" i="0" kern="1200">
                <a:solidFill>
                  <a:srgbClr val="5A6670"/>
                </a:solidFill>
                <a:latin typeface="Montserrat Light" pitchFamily="2" charset="77"/>
                <a:ea typeface="+mn-ea"/>
                <a:cs typeface="+mn-cs"/>
              </a:defRPr>
            </a:lvl1pPr>
            <a:lvl2pPr marL="5143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2pPr>
            <a:lvl3pPr marL="8572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3pPr>
            <a:lvl4pPr marL="12001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350" b="1" i="0" kern="1200">
                <a:solidFill>
                  <a:srgbClr val="5A6670"/>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750"/>
              </a:spcBef>
              <a:spcAft>
                <a:spcPts val="0"/>
              </a:spcAft>
              <a:buClr>
                <a:srgbClr val="163A5A"/>
              </a:buClr>
              <a:buSzPct val="75000"/>
              <a:buFont typeface="Arial" panose="020B0604020202020204" pitchFamily="34" charset="0"/>
              <a:buNone/>
              <a:tabLst/>
              <a:defRPr/>
            </a:pPr>
            <a:r>
              <a:rPr kumimoji="0" lang="en-US" sz="2000" b="0" u="none" strike="noStrike" kern="1200" cap="none" spc="0" normalizeH="0" baseline="0" noProof="0">
                <a:ln>
                  <a:noFill/>
                </a:ln>
                <a:solidFill>
                  <a:srgbClr val="FFFFFF"/>
                </a:solidFill>
                <a:effectLst/>
                <a:uLnTx/>
                <a:uFillTx/>
                <a:latin typeface="Source Sans Pro" panose="020B0503030403020204" pitchFamily="34" charset="0"/>
              </a:rPr>
              <a:t>Automated Accounting</a:t>
            </a:r>
          </a:p>
        </p:txBody>
      </p:sp>
      <p:sp>
        <p:nvSpPr>
          <p:cNvPr id="23" name="Content Placeholder 1">
            <a:extLst>
              <a:ext uri="{FF2B5EF4-FFF2-40B4-BE49-F238E27FC236}">
                <a16:creationId xmlns:a16="http://schemas.microsoft.com/office/drawing/2014/main" id="{6BDBE413-F27E-A16F-91BF-8C8DFE591E7D}"/>
              </a:ext>
            </a:extLst>
          </p:cNvPr>
          <p:cNvSpPr txBox="1">
            <a:spLocks/>
          </p:cNvSpPr>
          <p:nvPr/>
        </p:nvSpPr>
        <p:spPr>
          <a:xfrm>
            <a:off x="6152432" y="4317255"/>
            <a:ext cx="3862032" cy="480131"/>
          </a:xfrm>
          <a:prstGeom prst="rect">
            <a:avLst/>
          </a:prstGeom>
          <a:noFill/>
        </p:spPr>
        <p:txBody>
          <a:bodyPr vert="horz" wrap="square" lIns="243840" tIns="85344" rIns="121920" bIns="85344" rtlCol="0">
            <a:spAutoFit/>
          </a:bodyPr>
          <a:lstStyle>
            <a:lvl1pPr marL="171450" indent="-171450" algn="l" defTabSz="685800" rtl="0" eaLnBrk="1" latinLnBrk="0" hangingPunct="1">
              <a:lnSpc>
                <a:spcPct val="90000"/>
              </a:lnSpc>
              <a:spcBef>
                <a:spcPts val="750"/>
              </a:spcBef>
              <a:buClr>
                <a:srgbClr val="5A6670"/>
              </a:buClr>
              <a:buSzPct val="75000"/>
              <a:buFont typeface="Arial" panose="020B0604020202020204" pitchFamily="34" charset="0"/>
              <a:buChar char="•"/>
              <a:defRPr sz="1600" b="1" i="0" kern="1200">
                <a:solidFill>
                  <a:srgbClr val="5A6670"/>
                </a:solidFill>
                <a:latin typeface="Montserrat Light" pitchFamily="2" charset="77"/>
                <a:ea typeface="+mn-ea"/>
                <a:cs typeface="+mn-cs"/>
              </a:defRPr>
            </a:lvl1pPr>
            <a:lvl2pPr marL="5143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2pPr>
            <a:lvl3pPr marL="8572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3pPr>
            <a:lvl4pPr marL="12001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350" b="1" i="0" kern="1200">
                <a:solidFill>
                  <a:srgbClr val="5A6670"/>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750"/>
              </a:spcBef>
              <a:spcAft>
                <a:spcPts val="0"/>
              </a:spcAft>
              <a:buClr>
                <a:srgbClr val="163A5A"/>
              </a:buClr>
              <a:buSzPct val="75000"/>
              <a:buFont typeface="Arial" panose="020B0604020202020204" pitchFamily="34" charset="0"/>
              <a:buNone/>
              <a:tabLst/>
              <a:defRPr/>
            </a:pPr>
            <a:r>
              <a:rPr kumimoji="0" lang="en-US" sz="2000" b="0" u="none" strike="noStrike" kern="1200" cap="none" spc="0" normalizeH="0" baseline="0" noProof="0">
                <a:ln>
                  <a:noFill/>
                </a:ln>
                <a:solidFill>
                  <a:srgbClr val="FFFFFF"/>
                </a:solidFill>
                <a:effectLst/>
                <a:uLnTx/>
                <a:uFillTx/>
                <a:latin typeface="Source Sans Pro" panose="020B0503030403020204" pitchFamily="34" charset="0"/>
              </a:rPr>
              <a:t>Financial Reporting</a:t>
            </a:r>
          </a:p>
        </p:txBody>
      </p:sp>
      <p:sp>
        <p:nvSpPr>
          <p:cNvPr id="25" name="Right Arrow 24">
            <a:extLst>
              <a:ext uri="{FF2B5EF4-FFF2-40B4-BE49-F238E27FC236}">
                <a16:creationId xmlns:a16="http://schemas.microsoft.com/office/drawing/2014/main" id="{4E754038-CE35-26A0-FC9C-C072010C2590}"/>
              </a:ext>
            </a:extLst>
          </p:cNvPr>
          <p:cNvSpPr/>
          <p:nvPr/>
        </p:nvSpPr>
        <p:spPr>
          <a:xfrm rot="5400000">
            <a:off x="4350007" y="3392544"/>
            <a:ext cx="3391959" cy="193273"/>
          </a:xfrm>
          <a:prstGeom prst="rightArrow">
            <a:avLst/>
          </a:prstGeom>
          <a:solidFill>
            <a:schemeClr val="accent4"/>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grpSp>
        <p:nvGrpSpPr>
          <p:cNvPr id="3" name="Group 2">
            <a:extLst>
              <a:ext uri="{FF2B5EF4-FFF2-40B4-BE49-F238E27FC236}">
                <a16:creationId xmlns:a16="http://schemas.microsoft.com/office/drawing/2014/main" id="{C19A8F37-4BEB-EF07-7FD8-51C4B5AC71F0}"/>
              </a:ext>
            </a:extLst>
          </p:cNvPr>
          <p:cNvGrpSpPr/>
          <p:nvPr/>
        </p:nvGrpSpPr>
        <p:grpSpPr>
          <a:xfrm>
            <a:off x="1144460" y="-174494"/>
            <a:ext cx="4449500" cy="4449500"/>
            <a:chOff x="1117558" y="-205049"/>
            <a:chExt cx="3968699" cy="3968699"/>
          </a:xfrm>
        </p:grpSpPr>
        <p:sp>
          <p:nvSpPr>
            <p:cNvPr id="44" name="Oval 43">
              <a:extLst>
                <a:ext uri="{FF2B5EF4-FFF2-40B4-BE49-F238E27FC236}">
                  <a16:creationId xmlns:a16="http://schemas.microsoft.com/office/drawing/2014/main" id="{C5BF22A4-0698-D797-43B4-AB55BC5A2CC9}"/>
                </a:ext>
              </a:extLst>
            </p:cNvPr>
            <p:cNvSpPr/>
            <p:nvPr/>
          </p:nvSpPr>
          <p:spPr>
            <a:xfrm>
              <a:off x="1341390" y="117425"/>
              <a:ext cx="1521308" cy="152130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43" name="Oval 42">
              <a:extLst>
                <a:ext uri="{FF2B5EF4-FFF2-40B4-BE49-F238E27FC236}">
                  <a16:creationId xmlns:a16="http://schemas.microsoft.com/office/drawing/2014/main" id="{DD14FA40-246E-8AFE-03DC-B2E057C28A74}"/>
                </a:ext>
              </a:extLst>
            </p:cNvPr>
            <p:cNvSpPr/>
            <p:nvPr/>
          </p:nvSpPr>
          <p:spPr>
            <a:xfrm>
              <a:off x="2145613" y="726344"/>
              <a:ext cx="2698754" cy="269875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pic>
          <p:nvPicPr>
            <p:cNvPr id="39" name="Graphic 38">
              <a:extLst>
                <a:ext uri="{FF2B5EF4-FFF2-40B4-BE49-F238E27FC236}">
                  <a16:creationId xmlns:a16="http://schemas.microsoft.com/office/drawing/2014/main" id="{D6F3AB95-845E-9244-548D-53CA1B21309E}"/>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1117558" y="-205049"/>
              <a:ext cx="3968699" cy="3968699"/>
            </a:xfrm>
            <a:prstGeom prst="rect">
              <a:avLst/>
            </a:prstGeom>
          </p:spPr>
        </p:pic>
      </p:grpSp>
      <p:grpSp>
        <p:nvGrpSpPr>
          <p:cNvPr id="2" name="Group 1">
            <a:extLst>
              <a:ext uri="{FF2B5EF4-FFF2-40B4-BE49-F238E27FC236}">
                <a16:creationId xmlns:a16="http://schemas.microsoft.com/office/drawing/2014/main" id="{FDEFD36C-276B-3C30-92D1-B71E3B8DA331}"/>
              </a:ext>
            </a:extLst>
          </p:cNvPr>
          <p:cNvGrpSpPr/>
          <p:nvPr/>
        </p:nvGrpSpPr>
        <p:grpSpPr>
          <a:xfrm>
            <a:off x="255610" y="2938105"/>
            <a:ext cx="3916756" cy="3916756"/>
            <a:chOff x="304755" y="2841603"/>
            <a:chExt cx="3493522" cy="3493522"/>
          </a:xfrm>
        </p:grpSpPr>
        <p:sp>
          <p:nvSpPr>
            <p:cNvPr id="42" name="Oval 41">
              <a:extLst>
                <a:ext uri="{FF2B5EF4-FFF2-40B4-BE49-F238E27FC236}">
                  <a16:creationId xmlns:a16="http://schemas.microsoft.com/office/drawing/2014/main" id="{129C1AC7-F31F-446A-5DF6-27D949300395}"/>
                </a:ext>
              </a:extLst>
            </p:cNvPr>
            <p:cNvSpPr/>
            <p:nvPr/>
          </p:nvSpPr>
          <p:spPr>
            <a:xfrm>
              <a:off x="638048" y="3157869"/>
              <a:ext cx="2858187" cy="28581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pic>
          <p:nvPicPr>
            <p:cNvPr id="40" name="Graphic 39">
              <a:extLst>
                <a:ext uri="{FF2B5EF4-FFF2-40B4-BE49-F238E27FC236}">
                  <a16:creationId xmlns:a16="http://schemas.microsoft.com/office/drawing/2014/main" id="{555311B4-9AAA-BC07-7BD0-577C456553FB}"/>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flipH="1">
              <a:off x="304755" y="2841603"/>
              <a:ext cx="3493522" cy="3493522"/>
            </a:xfrm>
            <a:prstGeom prst="rect">
              <a:avLst/>
            </a:prstGeom>
          </p:spPr>
        </p:pic>
      </p:grpSp>
      <p:pic>
        <p:nvPicPr>
          <p:cNvPr id="41" name="Graphic 40">
            <a:extLst>
              <a:ext uri="{FF2B5EF4-FFF2-40B4-BE49-F238E27FC236}">
                <a16:creationId xmlns:a16="http://schemas.microsoft.com/office/drawing/2014/main" id="{6A7AF867-70DC-1FB5-35CA-E783B2F67E84}"/>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4270385" y="4492578"/>
            <a:ext cx="2190846" cy="2190846"/>
          </a:xfrm>
          <a:prstGeom prst="rect">
            <a:avLst/>
          </a:prstGeom>
        </p:spPr>
      </p:pic>
      <p:sp>
        <p:nvSpPr>
          <p:cNvPr id="45" name="Title 1">
            <a:extLst>
              <a:ext uri="{FF2B5EF4-FFF2-40B4-BE49-F238E27FC236}">
                <a16:creationId xmlns:a16="http://schemas.microsoft.com/office/drawing/2014/main" id="{161101B7-AFAC-B88A-2BF3-33AE51674AA6}"/>
              </a:ext>
            </a:extLst>
          </p:cNvPr>
          <p:cNvSpPr txBox="1">
            <a:spLocks/>
          </p:cNvSpPr>
          <p:nvPr/>
        </p:nvSpPr>
        <p:spPr>
          <a:xfrm>
            <a:off x="5723544" y="558062"/>
            <a:ext cx="5984364" cy="573876"/>
          </a:xfrm>
          <a:prstGeom prst="rect">
            <a:avLst/>
          </a:prstGeom>
        </p:spPr>
        <p:txBody>
          <a:bodyPr/>
          <a:lstStyle>
            <a:lvl1pPr algn="l" defTabSz="914377" rtl="0" eaLnBrk="1" latinLnBrk="0" hangingPunct="1">
              <a:lnSpc>
                <a:spcPct val="90000"/>
              </a:lnSpc>
              <a:spcBef>
                <a:spcPct val="0"/>
              </a:spcBef>
              <a:buNone/>
              <a:defRPr sz="3200" b="1" i="0" kern="1200">
                <a:solidFill>
                  <a:schemeClr val="bg1"/>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2667" b="1" i="0" u="none" strike="noStrike" kern="1200" cap="none" spc="400" normalizeH="0" baseline="0" noProof="0">
                <a:ln>
                  <a:noFill/>
                </a:ln>
                <a:solidFill>
                  <a:srgbClr val="95D4E9"/>
                </a:solidFill>
                <a:effectLst/>
                <a:uLnTx/>
                <a:uFillTx/>
                <a:latin typeface="Montserrat Bold" panose="020B0604020202020204"/>
                <a:ea typeface="+mj-ea"/>
                <a:cs typeface="+mj-cs"/>
              </a:rPr>
              <a:t>WHAT DO CUSTOMERS GET WHEN USING AUTOBOOKS?</a:t>
            </a:r>
          </a:p>
        </p:txBody>
      </p:sp>
    </p:spTree>
    <p:extLst>
      <p:ext uri="{BB962C8B-B14F-4D97-AF65-F5344CB8AC3E}">
        <p14:creationId xmlns:p14="http://schemas.microsoft.com/office/powerpoint/2010/main" val="3051370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30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200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par>
                          <p:cTn id="23" fill="hold">
                            <p:stCondLst>
                              <p:cond delay="3000"/>
                            </p:stCondLst>
                            <p:childTnLst>
                              <p:par>
                                <p:cTn id="24" presetID="10" presetClass="entr" presetSubtype="0" fill="hold" grpId="0" nodeType="afterEffect">
                                  <p:stCondLst>
                                    <p:cond delay="0"/>
                                  </p:stCondLst>
                                  <p:childTnLst>
                                    <p:set>
                                      <p:cBhvr>
                                        <p:cTn id="25" dur="1" fill="hold">
                                          <p:stCondLst>
                                            <p:cond delay="0"/>
                                          </p:stCondLst>
                                        </p:cTn>
                                        <p:tgtEl>
                                          <p:spTgt spid="16">
                                            <p:txEl>
                                              <p:pRg st="0" end="0"/>
                                            </p:txEl>
                                          </p:spTgt>
                                        </p:tgtEl>
                                        <p:attrNameLst>
                                          <p:attrName>style.visibility</p:attrName>
                                        </p:attrNameLst>
                                      </p:cBhvr>
                                      <p:to>
                                        <p:strVal val="visible"/>
                                      </p:to>
                                    </p:set>
                                    <p:animEffect transition="in" filter="fade">
                                      <p:cBhvr>
                                        <p:cTn id="26" dur="500"/>
                                        <p:tgtEl>
                                          <p:spTgt spid="16">
                                            <p:txEl>
                                              <p:pRg st="0" end="0"/>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P spid="17" grpId="0"/>
      <p:bldP spid="18" grpId="0"/>
      <p:bldP spid="21" grpId="0"/>
      <p:bldP spid="22" grpId="0"/>
      <p:bldP spid="23" grpId="0"/>
      <p:bldP spid="2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F5FBA6D-4D5A-BF34-A72D-C773A5A82564}"/>
              </a:ext>
            </a:extLst>
          </p:cNvPr>
          <p:cNvSpPr txBox="1">
            <a:spLocks/>
          </p:cNvSpPr>
          <p:nvPr/>
        </p:nvSpPr>
        <p:spPr>
          <a:xfrm>
            <a:off x="1593267" y="1133984"/>
            <a:ext cx="7978507" cy="815650"/>
          </a:xfrm>
          <a:prstGeom prst="rect">
            <a:avLst/>
          </a:prstGeom>
        </p:spPr>
        <p:txBody>
          <a:bodyPr vert="horz" lIns="121920" tIns="60960" rIns="121920" bIns="60960" rtlCol="0" anchor="t">
            <a:noAutofit/>
          </a:bodyPr>
          <a:lstStyle>
            <a:lvl1pPr algn="ctr" defTabSz="685800" rtl="0" eaLnBrk="1" latinLnBrk="0" hangingPunct="1">
              <a:lnSpc>
                <a:spcPct val="90000"/>
              </a:lnSpc>
              <a:spcBef>
                <a:spcPct val="0"/>
              </a:spcBef>
              <a:buNone/>
              <a:defRPr sz="2400" b="1" i="0" kern="1200">
                <a:solidFill>
                  <a:schemeClr val="bg1"/>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a:ln>
                  <a:noFill/>
                </a:ln>
                <a:solidFill>
                  <a:srgbClr val="FFFFFF"/>
                </a:solidFill>
                <a:effectLst/>
                <a:uLnTx/>
                <a:uFillTx/>
                <a:latin typeface="Montserrat Bold" panose="020B0604020202020204"/>
                <a:ea typeface="+mj-ea"/>
                <a:cs typeface="+mj-cs"/>
                <a:sym typeface="Arial"/>
              </a:rPr>
              <a:t>Let’s Recap!</a:t>
            </a:r>
          </a:p>
        </p:txBody>
      </p:sp>
      <p:sp>
        <p:nvSpPr>
          <p:cNvPr id="21" name="Arc 20">
            <a:extLst>
              <a:ext uri="{FF2B5EF4-FFF2-40B4-BE49-F238E27FC236}">
                <a16:creationId xmlns:a16="http://schemas.microsoft.com/office/drawing/2014/main" id="{D3DBD77A-CEEB-A762-4BAB-316908860E57}"/>
              </a:ext>
            </a:extLst>
          </p:cNvPr>
          <p:cNvSpPr/>
          <p:nvPr/>
        </p:nvSpPr>
        <p:spPr>
          <a:xfrm rot="19557014" flipH="1">
            <a:off x="1115170" y="1204673"/>
            <a:ext cx="1405566" cy="3492195"/>
          </a:xfrm>
          <a:prstGeom prst="arc">
            <a:avLst>
              <a:gd name="adj1" fmla="val 15263271"/>
              <a:gd name="adj2" fmla="val 295980"/>
            </a:avLst>
          </a:prstGeom>
          <a:noFill/>
          <a:ln w="25400" cap="rnd">
            <a:solidFill>
              <a:schemeClr val="accent4"/>
            </a:solidFill>
            <a:tailEnd type="arrow" w="lg" len="med"/>
          </a:ln>
          <a:effectLst>
            <a:glow rad="88900">
              <a:schemeClr val="accent4">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FFFFFF"/>
              </a:solidFill>
              <a:effectLst/>
              <a:uLnTx/>
              <a:uFillTx/>
              <a:latin typeface="Montserrat Light" panose="02020603050405020304"/>
              <a:ea typeface="+mn-ea"/>
              <a:cs typeface="+mn-cs"/>
              <a:sym typeface="Arial"/>
            </a:endParaRPr>
          </a:p>
        </p:txBody>
      </p:sp>
      <p:sp>
        <p:nvSpPr>
          <p:cNvPr id="9" name="Content Placeholder 2">
            <a:extLst>
              <a:ext uri="{FF2B5EF4-FFF2-40B4-BE49-F238E27FC236}">
                <a16:creationId xmlns:a16="http://schemas.microsoft.com/office/drawing/2014/main" id="{85FEEF91-D20D-7F6C-18BA-E883F571043C}"/>
              </a:ext>
            </a:extLst>
          </p:cNvPr>
          <p:cNvSpPr txBox="1">
            <a:spLocks/>
          </p:cNvSpPr>
          <p:nvPr/>
        </p:nvSpPr>
        <p:spPr>
          <a:xfrm>
            <a:off x="1593267" y="2369655"/>
            <a:ext cx="9849796" cy="2650405"/>
          </a:xfrm>
          <a:prstGeom prst="rect">
            <a:avLst/>
          </a:prstGeom>
        </p:spPr>
        <p:txBody>
          <a:bodyPr vert="horz" lIns="121920" tIns="60960" rIns="121920" bIns="60960" rtlCol="0">
            <a:noAutofit/>
          </a:bodyPr>
          <a:lstStyle>
            <a:lvl1pPr marL="230188" indent="-230188" algn="l" defTabSz="685800" rtl="0" eaLnBrk="1" latinLnBrk="0" hangingPunct="1">
              <a:lnSpc>
                <a:spcPct val="100000"/>
              </a:lnSpc>
              <a:spcBef>
                <a:spcPts val="600"/>
              </a:spcBef>
              <a:spcAft>
                <a:spcPts val="600"/>
              </a:spcAft>
              <a:buClr>
                <a:srgbClr val="5A6670"/>
              </a:buClr>
              <a:buSzPct val="90000"/>
              <a:buFont typeface="Arial" panose="020B0604020202020204" pitchFamily="34" charset="0"/>
              <a:buChar char="•"/>
              <a:tabLst/>
              <a:defRPr sz="1400" b="0" i="0" kern="1200">
                <a:solidFill>
                  <a:schemeClr val="bg1"/>
                </a:solidFill>
                <a:latin typeface="+mn-lt"/>
                <a:ea typeface="+mn-ea"/>
                <a:cs typeface="+mn-cs"/>
              </a:defRPr>
            </a:lvl1pPr>
            <a:lvl2pPr marL="514350" indent="-171450" algn="l" defTabSz="685800" rtl="0" eaLnBrk="1" latinLnBrk="0" hangingPunct="1">
              <a:lnSpc>
                <a:spcPct val="100000"/>
              </a:lnSpc>
              <a:spcBef>
                <a:spcPts val="0"/>
              </a:spcBef>
              <a:spcAft>
                <a:spcPts val="600"/>
              </a:spcAft>
              <a:buClr>
                <a:srgbClr val="5A6670"/>
              </a:buClr>
              <a:buSzPct val="75000"/>
              <a:buFont typeface="Courier New" panose="02070309020205020404" pitchFamily="49" charset="0"/>
              <a:buChar char="o"/>
              <a:defRPr sz="1200" b="0" i="0" kern="1200">
                <a:solidFill>
                  <a:schemeClr val="bg1"/>
                </a:solidFill>
                <a:latin typeface="+mn-lt"/>
                <a:ea typeface="+mn-ea"/>
                <a:cs typeface="+mn-cs"/>
              </a:defRPr>
            </a:lvl2pPr>
            <a:lvl3pPr marL="857250" indent="-171450" algn="l" defTabSz="685800" rtl="0" eaLnBrk="1" latinLnBrk="0" hangingPunct="1">
              <a:lnSpc>
                <a:spcPct val="100000"/>
              </a:lnSpc>
              <a:spcBef>
                <a:spcPts val="0"/>
              </a:spcBef>
              <a:spcAft>
                <a:spcPts val="600"/>
              </a:spcAft>
              <a:buClr>
                <a:srgbClr val="5A6670"/>
              </a:buClr>
              <a:buSzPct val="100000"/>
              <a:buFont typeface="Wingdings" pitchFamily="2" charset="2"/>
              <a:buChar char="§"/>
              <a:defRPr lang="en-US" sz="1100" b="0" i="0" kern="1200" dirty="0">
                <a:solidFill>
                  <a:schemeClr val="bg1"/>
                </a:solidFill>
                <a:latin typeface="+mn-lt"/>
                <a:ea typeface="+mn-ea"/>
                <a:cs typeface="+mn-cs"/>
              </a:defRPr>
            </a:lvl3pPr>
            <a:lvl4pPr marL="1200150" indent="-171450" algn="l" defTabSz="685800" rtl="0" eaLnBrk="1" latinLnBrk="0" hangingPunct="1">
              <a:lnSpc>
                <a:spcPct val="100000"/>
              </a:lnSpc>
              <a:spcBef>
                <a:spcPts val="0"/>
              </a:spcBef>
              <a:spcAft>
                <a:spcPts val="600"/>
              </a:spcAft>
              <a:buClr>
                <a:srgbClr val="5A6670"/>
              </a:buClr>
              <a:buSzPct val="60000"/>
              <a:buFont typeface="Wingdings" pitchFamily="2" charset="2"/>
              <a:buChar char="§"/>
              <a:defRPr sz="1000" b="0" i="0" kern="1200">
                <a:solidFill>
                  <a:schemeClr val="bg1"/>
                </a:solidFill>
                <a:latin typeface="+mn-lt"/>
                <a:ea typeface="+mn-ea"/>
                <a:cs typeface="+mn-cs"/>
              </a:defRPr>
            </a:lvl4pPr>
            <a:lvl5pPr marL="1371600" indent="0" algn="l" defTabSz="685800" rtl="0" eaLnBrk="1" latinLnBrk="0" hangingPunct="1">
              <a:lnSpc>
                <a:spcPct val="90000"/>
              </a:lnSpc>
              <a:spcBef>
                <a:spcPts val="0"/>
              </a:spcBef>
              <a:spcAft>
                <a:spcPts val="900"/>
              </a:spcAft>
              <a:buFont typeface="Arial" panose="020B0604020202020204" pitchFamily="34" charset="0"/>
              <a:buNone/>
              <a:defRPr sz="1200" b="0" i="0" kern="1200">
                <a:solidFill>
                  <a:srgbClr val="5A6670"/>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06910" marR="0" lvl="0" indent="-306910" algn="l" defTabSz="914377" rtl="0" eaLnBrk="1" fontAlgn="auto" latinLnBrk="0" hangingPunct="1">
              <a:lnSpc>
                <a:spcPct val="100000"/>
              </a:lnSpc>
              <a:spcBef>
                <a:spcPts val="800"/>
              </a:spcBef>
              <a:spcAft>
                <a:spcPts val="800"/>
              </a:spcAft>
              <a:buClr>
                <a:srgbClr val="008AAB"/>
              </a:buClr>
              <a:buSzPct val="90000"/>
              <a:buFont typeface="Arial" panose="020B0604020202020204" pitchFamily="34" charset="0"/>
              <a:buChar char="•"/>
              <a:tabLst/>
              <a:defRPr/>
            </a:pPr>
            <a:r>
              <a:rPr kumimoji="0" lang="en-US" sz="2800" b="0" i="0" u="none" strike="noStrike" kern="1200" cap="none" spc="0" normalizeH="0" baseline="0" noProof="0">
                <a:ln>
                  <a:noFill/>
                </a:ln>
                <a:solidFill>
                  <a:srgbClr val="FFFFFF"/>
                </a:solidFill>
                <a:effectLst/>
                <a:uLnTx/>
                <a:uFillTx/>
                <a:latin typeface="Montserrat Light" panose="02020603050405020304"/>
                <a:ea typeface="+mn-ea"/>
                <a:cs typeface="+mn-cs"/>
                <a:sym typeface="Arial"/>
              </a:rPr>
              <a:t>Log into the Hub and track your lead</a:t>
            </a:r>
          </a:p>
          <a:p>
            <a:pPr marL="306910" marR="0" lvl="0" indent="-306910" algn="l" defTabSz="914377" rtl="0" eaLnBrk="1" fontAlgn="auto" latinLnBrk="0" hangingPunct="1">
              <a:lnSpc>
                <a:spcPct val="100000"/>
              </a:lnSpc>
              <a:spcBef>
                <a:spcPts val="800"/>
              </a:spcBef>
              <a:spcAft>
                <a:spcPts val="800"/>
              </a:spcAft>
              <a:buClr>
                <a:srgbClr val="008AAB"/>
              </a:buClr>
              <a:buSzPct val="90000"/>
              <a:buFont typeface="Arial" panose="020B0604020202020204" pitchFamily="34" charset="0"/>
              <a:buChar char="•"/>
              <a:tabLst/>
              <a:defRPr/>
            </a:pPr>
            <a:r>
              <a:rPr kumimoji="0" lang="en-US" sz="2800" b="0" i="0" u="none" strike="noStrike" kern="1200" cap="none" spc="0" normalizeH="0" baseline="0" noProof="0">
                <a:ln>
                  <a:noFill/>
                </a:ln>
                <a:solidFill>
                  <a:srgbClr val="FFFFFF"/>
                </a:solidFill>
                <a:effectLst/>
                <a:uLnTx/>
                <a:uFillTx/>
                <a:latin typeface="Montserrat Light" panose="02020603050405020304"/>
                <a:ea typeface="+mn-ea"/>
                <a:cs typeface="+mn-cs"/>
                <a:sym typeface="Arial"/>
              </a:rPr>
              <a:t>Follow up with leads to help set them up for success</a:t>
            </a:r>
          </a:p>
          <a:p>
            <a:pPr marL="306910" marR="0" lvl="0" indent="-306910" algn="l" defTabSz="914377" rtl="0" eaLnBrk="1" fontAlgn="auto" latinLnBrk="0" hangingPunct="1">
              <a:lnSpc>
                <a:spcPct val="100000"/>
              </a:lnSpc>
              <a:spcBef>
                <a:spcPts val="800"/>
              </a:spcBef>
              <a:spcAft>
                <a:spcPts val="800"/>
              </a:spcAft>
              <a:buClr>
                <a:srgbClr val="008AAB"/>
              </a:buClr>
              <a:buSzPct val="90000"/>
              <a:buFont typeface="Arial" panose="020B0604020202020204" pitchFamily="34" charset="0"/>
              <a:buChar char="•"/>
              <a:tabLst/>
              <a:defRPr/>
            </a:pPr>
            <a:r>
              <a:rPr kumimoji="0" lang="en-US" sz="2800" b="0" i="0" u="none" strike="noStrike" kern="1200" cap="none" spc="0" normalizeH="0" baseline="0" noProof="0">
                <a:ln>
                  <a:noFill/>
                </a:ln>
                <a:solidFill>
                  <a:srgbClr val="FFFFFF"/>
                </a:solidFill>
                <a:effectLst/>
                <a:uLnTx/>
                <a:uFillTx/>
                <a:latin typeface="Montserrat Light" panose="02020603050405020304"/>
                <a:ea typeface="+mn-ea"/>
                <a:cs typeface="+mn-cs"/>
                <a:sym typeface="Arial"/>
              </a:rPr>
              <a:t>Take advantage of available resources</a:t>
            </a:r>
          </a:p>
          <a:p>
            <a:pPr marL="306910" marR="0" lvl="0" indent="-306910" algn="l" defTabSz="914377" rtl="0" eaLnBrk="1" fontAlgn="auto" latinLnBrk="0" hangingPunct="1">
              <a:lnSpc>
                <a:spcPct val="100000"/>
              </a:lnSpc>
              <a:spcBef>
                <a:spcPts val="800"/>
              </a:spcBef>
              <a:spcAft>
                <a:spcPts val="800"/>
              </a:spcAft>
              <a:buClr>
                <a:srgbClr val="008AAB"/>
              </a:buClr>
              <a:buSzPct val="90000"/>
              <a:buFont typeface="Arial" panose="020B0604020202020204" pitchFamily="34" charset="0"/>
              <a:buChar char="•"/>
              <a:tabLst/>
              <a:defRPr/>
            </a:pPr>
            <a:r>
              <a:rPr lang="en-US" sz="2800">
                <a:solidFill>
                  <a:srgbClr val="FFFFFF"/>
                </a:solidFill>
                <a:latin typeface="Montserrat Light" panose="02020603050405020304"/>
                <a:sym typeface="Arial"/>
              </a:rPr>
              <a:t>Reach out if you’re in need of assistance</a:t>
            </a:r>
            <a:endParaRPr kumimoji="0" lang="en-US" sz="2800" b="0" i="0" u="none" strike="noStrike" kern="1200" cap="none" spc="0" normalizeH="0" baseline="0" noProof="0">
              <a:ln>
                <a:noFill/>
              </a:ln>
              <a:solidFill>
                <a:srgbClr val="FFFFFF"/>
              </a:solidFill>
              <a:effectLst/>
              <a:uLnTx/>
              <a:uFillTx/>
              <a:latin typeface="Montserrat Light" panose="02020603050405020304"/>
              <a:ea typeface="+mn-ea"/>
              <a:cs typeface="+mn-cs"/>
              <a:sym typeface="Arial"/>
            </a:endParaRPr>
          </a:p>
        </p:txBody>
      </p:sp>
      <p:sp>
        <p:nvSpPr>
          <p:cNvPr id="3" name="TextBox 2">
            <a:extLst>
              <a:ext uri="{FF2B5EF4-FFF2-40B4-BE49-F238E27FC236}">
                <a16:creationId xmlns:a16="http://schemas.microsoft.com/office/drawing/2014/main" id="{FFC9CC04-0837-F14C-13E9-F592FF2A6BF9}"/>
              </a:ext>
            </a:extLst>
          </p:cNvPr>
          <p:cNvSpPr txBox="1"/>
          <p:nvPr/>
        </p:nvSpPr>
        <p:spPr>
          <a:xfrm>
            <a:off x="672965" y="6138363"/>
            <a:ext cx="8421043" cy="461665"/>
          </a:xfrm>
          <a:prstGeom prst="rect">
            <a:avLst/>
          </a:prstGeom>
          <a:noFill/>
        </p:spPr>
        <p:txBody>
          <a:bodyPr wrap="square">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2400" b="1" i="0" u="none" strike="noStrike" kern="0" cap="none" spc="133" normalizeH="0" baseline="0" noProof="0">
                <a:ln>
                  <a:noFill/>
                </a:ln>
                <a:solidFill>
                  <a:srgbClr val="95D4E9"/>
                </a:solidFill>
                <a:effectLst/>
                <a:uLnTx/>
                <a:uFillTx/>
                <a:latin typeface="Montserrat" pitchFamily="2" charset="77"/>
                <a:ea typeface="+mn-ea"/>
                <a:cs typeface="Arial"/>
                <a:sym typeface="Arial"/>
              </a:rPr>
              <a:t>And remember, Autobooks has your back!</a:t>
            </a:r>
          </a:p>
        </p:txBody>
      </p:sp>
    </p:spTree>
    <p:extLst>
      <p:ext uri="{BB962C8B-B14F-4D97-AF65-F5344CB8AC3E}">
        <p14:creationId xmlns:p14="http://schemas.microsoft.com/office/powerpoint/2010/main" val="30602044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19B3E5-5EB9-1D6C-FDE8-5B909DA18D70}"/>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31</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pic>
        <p:nvPicPr>
          <p:cNvPr id="5" name="Graphic 4">
            <a:extLst>
              <a:ext uri="{FF2B5EF4-FFF2-40B4-BE49-F238E27FC236}">
                <a16:creationId xmlns:a16="http://schemas.microsoft.com/office/drawing/2014/main" id="{9C2943A2-8523-83A5-4624-53E52393660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8411860">
            <a:off x="-1819847" y="-2856505"/>
            <a:ext cx="4858895" cy="7992330"/>
          </a:xfrm>
          <a:prstGeom prst="rect">
            <a:avLst/>
          </a:prstGeom>
        </p:spPr>
      </p:pic>
      <p:pic>
        <p:nvPicPr>
          <p:cNvPr id="10" name="Graphic 9">
            <a:extLst>
              <a:ext uri="{FF2B5EF4-FFF2-40B4-BE49-F238E27FC236}">
                <a16:creationId xmlns:a16="http://schemas.microsoft.com/office/drawing/2014/main" id="{F7BFEE6D-55CE-CCE4-0F40-490F9EF693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3471218">
            <a:off x="8231807" y="950131"/>
            <a:ext cx="4858895" cy="7992330"/>
          </a:xfrm>
          <a:prstGeom prst="rect">
            <a:avLst/>
          </a:prstGeom>
        </p:spPr>
      </p:pic>
      <p:sp>
        <p:nvSpPr>
          <p:cNvPr id="26" name="Graphic 11">
            <a:extLst>
              <a:ext uri="{FF2B5EF4-FFF2-40B4-BE49-F238E27FC236}">
                <a16:creationId xmlns:a16="http://schemas.microsoft.com/office/drawing/2014/main" id="{42263A7A-E4D0-B833-AD8F-F75F880127A4}"/>
              </a:ext>
            </a:extLst>
          </p:cNvPr>
          <p:cNvSpPr/>
          <p:nvPr/>
        </p:nvSpPr>
        <p:spPr>
          <a:xfrm rot="19497309">
            <a:off x="8533913" y="-1239672"/>
            <a:ext cx="1973544" cy="3446581"/>
          </a:xfrm>
          <a:custGeom>
            <a:avLst/>
            <a:gdLst>
              <a:gd name="connsiteX0" fmla="*/ 371475 w 944650"/>
              <a:gd name="connsiteY0" fmla="*/ 1454277 h 1649729"/>
              <a:gd name="connsiteX1" fmla="*/ 420053 w 944650"/>
              <a:gd name="connsiteY1" fmla="*/ 1204151 h 1649729"/>
              <a:gd name="connsiteX2" fmla="*/ 0 w 944650"/>
              <a:gd name="connsiteY2" fmla="*/ 430816 h 1649729"/>
              <a:gd name="connsiteX3" fmla="*/ 300895 w 944650"/>
              <a:gd name="connsiteY3" fmla="*/ 0 h 1649729"/>
              <a:gd name="connsiteX4" fmla="*/ 941642 w 944650"/>
              <a:gd name="connsiteY4" fmla="*/ 1258634 h 1649729"/>
              <a:gd name="connsiteX5" fmla="*/ 857822 w 944650"/>
              <a:gd name="connsiteY5" fmla="*/ 1649730 h 164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4650" h="1649729">
                <a:moveTo>
                  <a:pt x="371475" y="1454277"/>
                </a:moveTo>
                <a:cubicBezTo>
                  <a:pt x="400055" y="1373791"/>
                  <a:pt x="416429" y="1289485"/>
                  <a:pt x="420053" y="1204151"/>
                </a:cubicBezTo>
                <a:cubicBezTo>
                  <a:pt x="433959" y="881063"/>
                  <a:pt x="261556" y="588550"/>
                  <a:pt x="0" y="430816"/>
                </a:cubicBezTo>
                <a:lnTo>
                  <a:pt x="300895" y="0"/>
                </a:lnTo>
                <a:cubicBezTo>
                  <a:pt x="714375" y="263081"/>
                  <a:pt x="975932" y="738092"/>
                  <a:pt x="941642" y="1258634"/>
                </a:cubicBezTo>
                <a:cubicBezTo>
                  <a:pt x="932894" y="1392384"/>
                  <a:pt x="904656" y="1524143"/>
                  <a:pt x="857822" y="1649730"/>
                </a:cubicBezTo>
                <a:close/>
              </a:path>
            </a:pathLst>
          </a:custGeom>
          <a:gradFill>
            <a:gsLst>
              <a:gs pos="35000">
                <a:schemeClr val="accent1"/>
              </a:gs>
              <a:gs pos="100000">
                <a:schemeClr val="accent2">
                  <a:alpha val="52000"/>
                </a:schemeClr>
              </a:gs>
            </a:gsLst>
            <a:lin ang="15000000" scaled="0"/>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pic>
        <p:nvPicPr>
          <p:cNvPr id="14" name="Graphic 13">
            <a:extLst>
              <a:ext uri="{FF2B5EF4-FFF2-40B4-BE49-F238E27FC236}">
                <a16:creationId xmlns:a16="http://schemas.microsoft.com/office/drawing/2014/main" id="{B0AB4505-ACBD-EF09-7A62-D637CC0F29B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606014" y="3668546"/>
            <a:ext cx="1771650" cy="866775"/>
          </a:xfrm>
          <a:prstGeom prst="rect">
            <a:avLst/>
          </a:prstGeom>
        </p:spPr>
      </p:pic>
      <p:sp>
        <p:nvSpPr>
          <p:cNvPr id="24" name="Graphic 15">
            <a:extLst>
              <a:ext uri="{FF2B5EF4-FFF2-40B4-BE49-F238E27FC236}">
                <a16:creationId xmlns:a16="http://schemas.microsoft.com/office/drawing/2014/main" id="{1AC88ACC-47AE-51FC-0D5D-BD621A96A1C9}"/>
              </a:ext>
            </a:extLst>
          </p:cNvPr>
          <p:cNvSpPr/>
          <p:nvPr/>
        </p:nvSpPr>
        <p:spPr>
          <a:xfrm rot="12179306">
            <a:off x="1085974" y="-250652"/>
            <a:ext cx="2053147" cy="2027322"/>
          </a:xfrm>
          <a:custGeom>
            <a:avLst/>
            <a:gdLst>
              <a:gd name="connsiteX0" fmla="*/ 484823 w 1406271"/>
              <a:gd name="connsiteY0" fmla="*/ 800100 h 1426178"/>
              <a:gd name="connsiteX1" fmla="*/ 395764 w 1406271"/>
              <a:gd name="connsiteY1" fmla="*/ 711232 h 1426178"/>
              <a:gd name="connsiteX2" fmla="*/ 395764 w 1406271"/>
              <a:gd name="connsiteY2" fmla="*/ 711232 h 1426178"/>
              <a:gd name="connsiteX3" fmla="*/ 0 w 1406271"/>
              <a:gd name="connsiteY3" fmla="*/ 517017 h 1426178"/>
              <a:gd name="connsiteX4" fmla="*/ 119158 w 1406271"/>
              <a:gd name="connsiteY4" fmla="*/ 0 h 1426178"/>
              <a:gd name="connsiteX5" fmla="*/ 833533 w 1406271"/>
              <a:gd name="connsiteY5" fmla="*/ 396907 h 1426178"/>
              <a:gd name="connsiteX6" fmla="*/ 833533 w 1406271"/>
              <a:gd name="connsiteY6" fmla="*/ 396907 h 1426178"/>
              <a:gd name="connsiteX7" fmla="*/ 1406271 w 1406271"/>
              <a:gd name="connsiteY7" fmla="*/ 970598 h 1426178"/>
              <a:gd name="connsiteX8" fmla="*/ 1110996 w 1406271"/>
              <a:gd name="connsiteY8" fmla="*/ 1426178 h 1426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6271" h="1426178">
                <a:moveTo>
                  <a:pt x="484823" y="800100"/>
                </a:moveTo>
                <a:cubicBezTo>
                  <a:pt x="457316" y="768370"/>
                  <a:pt x="427553" y="738670"/>
                  <a:pt x="395764" y="711232"/>
                </a:cubicBezTo>
                <a:lnTo>
                  <a:pt x="395764" y="711232"/>
                </a:lnTo>
                <a:cubicBezTo>
                  <a:pt x="282800" y="613445"/>
                  <a:pt x="146463" y="546540"/>
                  <a:pt x="0" y="517017"/>
                </a:cubicBezTo>
                <a:lnTo>
                  <a:pt x="119158" y="0"/>
                </a:lnTo>
                <a:cubicBezTo>
                  <a:pt x="391532" y="58111"/>
                  <a:pt x="640311" y="196333"/>
                  <a:pt x="833533" y="396907"/>
                </a:cubicBezTo>
                <a:lnTo>
                  <a:pt x="833533" y="396907"/>
                </a:lnTo>
                <a:lnTo>
                  <a:pt x="1406271" y="970598"/>
                </a:lnTo>
                <a:lnTo>
                  <a:pt x="1110996" y="1426178"/>
                </a:lnTo>
                <a:close/>
              </a:path>
            </a:pathLst>
          </a:custGeom>
          <a:gradFill>
            <a:gsLst>
              <a:gs pos="70000">
                <a:srgbClr val="F9A909"/>
              </a:gs>
              <a:gs pos="0">
                <a:schemeClr val="accent5"/>
              </a:gs>
              <a:gs pos="100000">
                <a:schemeClr val="accent4"/>
              </a:gs>
            </a:gsLst>
            <a:lin ang="138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pic>
        <p:nvPicPr>
          <p:cNvPr id="18" name="Graphic 17">
            <a:extLst>
              <a:ext uri="{FF2B5EF4-FFF2-40B4-BE49-F238E27FC236}">
                <a16:creationId xmlns:a16="http://schemas.microsoft.com/office/drawing/2014/main" id="{8ECFDEBA-DDCC-A290-45A9-3E75DD8D49E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17395875">
            <a:off x="9685718" y="3030684"/>
            <a:ext cx="2555131" cy="2142501"/>
          </a:xfrm>
          <a:prstGeom prst="rect">
            <a:avLst/>
          </a:prstGeom>
        </p:spPr>
      </p:pic>
      <p:sp>
        <p:nvSpPr>
          <p:cNvPr id="23" name="Graphic 19">
            <a:extLst>
              <a:ext uri="{FF2B5EF4-FFF2-40B4-BE49-F238E27FC236}">
                <a16:creationId xmlns:a16="http://schemas.microsoft.com/office/drawing/2014/main" id="{3FC3ACD9-2EDE-8138-F8FB-E2BCFB8E9D36}"/>
              </a:ext>
            </a:extLst>
          </p:cNvPr>
          <p:cNvSpPr/>
          <p:nvPr/>
        </p:nvSpPr>
        <p:spPr>
          <a:xfrm>
            <a:off x="-5623196" y="267280"/>
            <a:ext cx="2853023" cy="2922174"/>
          </a:xfrm>
          <a:custGeom>
            <a:avLst/>
            <a:gdLst>
              <a:gd name="connsiteX0" fmla="*/ 2853023 w 2853023"/>
              <a:gd name="connsiteY0" fmla="*/ 1556957 h 2922174"/>
              <a:gd name="connsiteX1" fmla="*/ 1869186 w 2853023"/>
              <a:gd name="connsiteY1" fmla="*/ 2922175 h 2922174"/>
              <a:gd name="connsiteX2" fmla="*/ 530066 w 2853023"/>
              <a:gd name="connsiteY2" fmla="*/ 1589342 h 2922174"/>
              <a:gd name="connsiteX3" fmla="*/ 0 w 2853023"/>
              <a:gd name="connsiteY3" fmla="*/ 423482 h 2922174"/>
              <a:gd name="connsiteX4" fmla="*/ 1622774 w 2853023"/>
              <a:gd name="connsiteY4" fmla="*/ 0 h 2922174"/>
              <a:gd name="connsiteX5" fmla="*/ 1974723 w 2853023"/>
              <a:gd name="connsiteY5" fmla="*/ 735902 h 2922174"/>
              <a:gd name="connsiteX6" fmla="*/ 2853023 w 2853023"/>
              <a:gd name="connsiteY6" fmla="*/ 1556957 h 2922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3023" h="2922174">
                <a:moveTo>
                  <a:pt x="2853023" y="1556957"/>
                </a:moveTo>
                <a:lnTo>
                  <a:pt x="1869186" y="2922175"/>
                </a:lnTo>
                <a:cubicBezTo>
                  <a:pt x="1331469" y="2580228"/>
                  <a:pt x="874540" y="2125443"/>
                  <a:pt x="530066" y="1589342"/>
                </a:cubicBezTo>
                <a:cubicBezTo>
                  <a:pt x="297571" y="1228595"/>
                  <a:pt x="118998" y="835831"/>
                  <a:pt x="0" y="423482"/>
                </a:cubicBezTo>
                <a:lnTo>
                  <a:pt x="1622774" y="0"/>
                </a:lnTo>
                <a:cubicBezTo>
                  <a:pt x="1702768" y="261466"/>
                  <a:pt x="1821395" y="509507"/>
                  <a:pt x="1974723" y="735902"/>
                </a:cubicBezTo>
                <a:cubicBezTo>
                  <a:pt x="2202150" y="1072043"/>
                  <a:pt x="2502339" y="1352667"/>
                  <a:pt x="2853023" y="1556957"/>
                </a:cubicBezTo>
                <a:close/>
              </a:path>
            </a:pathLst>
          </a:custGeom>
          <a:gradFill>
            <a:gsLst>
              <a:gs pos="70000">
                <a:srgbClr val="F9A909"/>
              </a:gs>
              <a:gs pos="0">
                <a:schemeClr val="accent5"/>
              </a:gs>
              <a:gs pos="100000">
                <a:schemeClr val="accent4"/>
              </a:gs>
            </a:gsLst>
            <a:lin ang="600000" scaled="0"/>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25" name="Graphic 21">
            <a:extLst>
              <a:ext uri="{FF2B5EF4-FFF2-40B4-BE49-F238E27FC236}">
                <a16:creationId xmlns:a16="http://schemas.microsoft.com/office/drawing/2014/main" id="{6CDF4C0D-596A-4943-8BD6-D5CA8C206ED3}"/>
              </a:ext>
            </a:extLst>
          </p:cNvPr>
          <p:cNvSpPr/>
          <p:nvPr/>
        </p:nvSpPr>
        <p:spPr>
          <a:xfrm rot="2958666">
            <a:off x="-808270" y="3615307"/>
            <a:ext cx="3694003" cy="3193065"/>
          </a:xfrm>
          <a:custGeom>
            <a:avLst/>
            <a:gdLst>
              <a:gd name="connsiteX0" fmla="*/ 3145441 w 3145440"/>
              <a:gd name="connsiteY0" fmla="*/ 270872 h 2718892"/>
              <a:gd name="connsiteX1" fmla="*/ 2565464 w 3145440"/>
              <a:gd name="connsiteY1" fmla="*/ 1882312 h 2718892"/>
              <a:gd name="connsiteX2" fmla="*/ 2395347 w 3145440"/>
              <a:gd name="connsiteY2" fmla="*/ 1806874 h 2718892"/>
              <a:gd name="connsiteX3" fmla="*/ 1932908 w 3145440"/>
              <a:gd name="connsiteY3" fmla="*/ 1943081 h 2718892"/>
              <a:gd name="connsiteX4" fmla="*/ 1452277 w 3145440"/>
              <a:gd name="connsiteY4" fmla="*/ 2718893 h 2718892"/>
              <a:gd name="connsiteX5" fmla="*/ 0 w 3145440"/>
              <a:gd name="connsiteY5" fmla="*/ 1816780 h 2718892"/>
              <a:gd name="connsiteX6" fmla="*/ 587693 w 3145440"/>
              <a:gd name="connsiteY6" fmla="*/ 871519 h 2718892"/>
              <a:gd name="connsiteX7" fmla="*/ 3016568 w 3145440"/>
              <a:gd name="connsiteY7" fmla="*/ 208579 h 2718892"/>
              <a:gd name="connsiteX8" fmla="*/ 3145441 w 3145440"/>
              <a:gd name="connsiteY8" fmla="*/ 270872 h 2718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45440" h="2718892">
                <a:moveTo>
                  <a:pt x="3145441" y="270872"/>
                </a:moveTo>
                <a:lnTo>
                  <a:pt x="2565464" y="1882312"/>
                </a:lnTo>
                <a:cubicBezTo>
                  <a:pt x="2508314" y="1858436"/>
                  <a:pt x="2451608" y="1833290"/>
                  <a:pt x="2395347" y="1806874"/>
                </a:cubicBezTo>
                <a:cubicBezTo>
                  <a:pt x="2228991" y="1728084"/>
                  <a:pt x="2029995" y="1786697"/>
                  <a:pt x="1932908" y="1943081"/>
                </a:cubicBezTo>
                <a:lnTo>
                  <a:pt x="1452277" y="2718893"/>
                </a:lnTo>
                <a:lnTo>
                  <a:pt x="0" y="1816780"/>
                </a:lnTo>
                <a:lnTo>
                  <a:pt x="587693" y="871519"/>
                </a:lnTo>
                <a:cubicBezTo>
                  <a:pt x="1099376" y="48749"/>
                  <a:pt x="2155508" y="-235000"/>
                  <a:pt x="3016568" y="208579"/>
                </a:cubicBezTo>
                <a:cubicBezTo>
                  <a:pt x="3059176" y="230423"/>
                  <a:pt x="3102134" y="251187"/>
                  <a:pt x="3145441" y="270872"/>
                </a:cubicBezTo>
                <a:close/>
              </a:path>
            </a:pathLst>
          </a:custGeom>
          <a:gradFill>
            <a:gsLst>
              <a:gs pos="35000">
                <a:schemeClr val="tx2"/>
              </a:gs>
              <a:gs pos="100000">
                <a:schemeClr val="accent1"/>
              </a:gs>
            </a:gsLst>
            <a:lin ang="18600000" scaled="0"/>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pic>
        <p:nvPicPr>
          <p:cNvPr id="28" name="Picture 27" descr="A white logo with black background&#10;&#10;Description automatically generated">
            <a:extLst>
              <a:ext uri="{FF2B5EF4-FFF2-40B4-BE49-F238E27FC236}">
                <a16:creationId xmlns:a16="http://schemas.microsoft.com/office/drawing/2014/main" id="{3BED55B8-FCE0-0D21-E766-4FDBB44FF4ED}"/>
              </a:ext>
            </a:extLst>
          </p:cNvPr>
          <p:cNvPicPr>
            <a:picLocks noChangeAspect="1"/>
          </p:cNvPicPr>
          <p:nvPr/>
        </p:nvPicPr>
        <p:blipFill>
          <a:blip r:embed="rId12"/>
          <a:stretch>
            <a:fillRect/>
          </a:stretch>
        </p:blipFill>
        <p:spPr>
          <a:xfrm>
            <a:off x="2920276" y="2228576"/>
            <a:ext cx="6351447" cy="2400847"/>
          </a:xfrm>
          <a:prstGeom prst="rect">
            <a:avLst/>
          </a:prstGeom>
          <a:noFill/>
          <a:ln w="34598" cap="flat">
            <a:noFill/>
            <a:prstDash val="solid"/>
            <a:miter/>
          </a:ln>
          <a:effectLst>
            <a:outerShdw blurRad="50800" dist="50800" dir="5400000" algn="ctr" rotWithShape="0">
              <a:srgbClr val="000000"/>
            </a:outerShdw>
          </a:effectLst>
        </p:spPr>
      </p:pic>
    </p:spTree>
    <p:custDataLst>
      <p:tags r:id="rId1"/>
    </p:custDataLst>
    <p:extLst>
      <p:ext uri="{BB962C8B-B14F-4D97-AF65-F5344CB8AC3E}">
        <p14:creationId xmlns:p14="http://schemas.microsoft.com/office/powerpoint/2010/main" val="1342848635"/>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F4D2E8B-A8B7-6494-AF89-EF5E0EEE9E24}"/>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t="44662"/>
          <a:stretch>
            <a:fillRect/>
          </a:stretch>
        </p:blipFill>
        <p:spPr>
          <a:xfrm rot="12600000" flipH="1" flipV="1">
            <a:off x="5872907" y="-1090152"/>
            <a:ext cx="8209780" cy="7468645"/>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pic>
        <p:nvPicPr>
          <p:cNvPr id="10" name="Graphic 9">
            <a:extLst>
              <a:ext uri="{FF2B5EF4-FFF2-40B4-BE49-F238E27FC236}">
                <a16:creationId xmlns:a16="http://schemas.microsoft.com/office/drawing/2014/main" id="{3AF372DC-8597-7D78-DDA0-8CDA121A22D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6200000">
            <a:off x="-2682978" y="3191076"/>
            <a:ext cx="7665208" cy="3832605"/>
          </a:xfrm>
          <a:prstGeom prst="rect">
            <a:avLst/>
          </a:prstGeom>
        </p:spPr>
      </p:pic>
      <p:pic>
        <p:nvPicPr>
          <p:cNvPr id="11" name="Graphic 10">
            <a:extLst>
              <a:ext uri="{FF2B5EF4-FFF2-40B4-BE49-F238E27FC236}">
                <a16:creationId xmlns:a16="http://schemas.microsoft.com/office/drawing/2014/main" id="{D57C877F-62B0-7594-EE15-84131B923AA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0515943">
            <a:off x="-1468505" y="-1244677"/>
            <a:ext cx="5270294" cy="4070716"/>
          </a:xfrm>
          <a:prstGeom prst="rect">
            <a:avLst/>
          </a:prstGeom>
        </p:spPr>
      </p:pic>
      <p:sp>
        <p:nvSpPr>
          <p:cNvPr id="2" name="TextBox 1">
            <a:extLst>
              <a:ext uri="{FF2B5EF4-FFF2-40B4-BE49-F238E27FC236}">
                <a16:creationId xmlns:a16="http://schemas.microsoft.com/office/drawing/2014/main" id="{D557880B-3CA4-D32B-8E49-85A99F143F70}"/>
              </a:ext>
            </a:extLst>
          </p:cNvPr>
          <p:cNvSpPr txBox="1"/>
          <p:nvPr/>
        </p:nvSpPr>
        <p:spPr>
          <a:xfrm>
            <a:off x="0" y="2644170"/>
            <a:ext cx="12191999"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400" normalizeH="0" baseline="0" noProof="0">
                <a:ln>
                  <a:noFill/>
                </a:ln>
                <a:solidFill>
                  <a:srgbClr val="F3F3F3"/>
                </a:solidFill>
                <a:effectLst/>
                <a:uLnTx/>
                <a:uFillTx/>
                <a:latin typeface="Montserrat Bold" panose="020B0604020202020204"/>
                <a:ea typeface="+mn-ea"/>
                <a:cs typeface="Arial"/>
                <a:sym typeface="Arial"/>
              </a:rPr>
              <a:t>Why do businesses “hire” Autobooks to get paid?</a:t>
            </a:r>
          </a:p>
        </p:txBody>
      </p:sp>
    </p:spTree>
    <p:custDataLst>
      <p:tags r:id="rId1"/>
    </p:custDataLst>
    <p:extLst>
      <p:ext uri="{BB962C8B-B14F-4D97-AF65-F5344CB8AC3E}">
        <p14:creationId xmlns:p14="http://schemas.microsoft.com/office/powerpoint/2010/main" val="249828791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Picture 58" descr="A black and white striped background&#10;&#10;Description automatically generated">
            <a:extLst>
              <a:ext uri="{FF2B5EF4-FFF2-40B4-BE49-F238E27FC236}">
                <a16:creationId xmlns:a16="http://schemas.microsoft.com/office/drawing/2014/main" id="{7181AD22-B9B0-1781-7E9F-A3EB2739926C}"/>
              </a:ext>
            </a:extLst>
          </p:cNvPr>
          <p:cNvPicPr>
            <a:picLocks noChangeAspect="1"/>
          </p:cNvPicPr>
          <p:nvPr/>
        </p:nvPicPr>
        <p:blipFill>
          <a:blip r:embed="rId3">
            <a:alphaModFix amt="5000"/>
            <a:extLst>
              <a:ext uri="{28A0092B-C50C-407E-A947-70E740481C1C}">
                <a14:useLocalDpi xmlns:a14="http://schemas.microsoft.com/office/drawing/2010/main" val="0"/>
              </a:ext>
            </a:extLst>
          </a:blip>
          <a:srcRect l="8296" r="8705" b="27"/>
          <a:stretch/>
        </p:blipFill>
        <p:spPr>
          <a:xfrm>
            <a:off x="-1" y="0"/>
            <a:ext cx="12192001" cy="6858000"/>
          </a:xfrm>
          <a:prstGeom prst="rect">
            <a:avLst/>
          </a:prstGeom>
        </p:spPr>
      </p:pic>
      <p:sp>
        <p:nvSpPr>
          <p:cNvPr id="3" name="Slide Number Placeholder 2">
            <a:extLst>
              <a:ext uri="{FF2B5EF4-FFF2-40B4-BE49-F238E27FC236}">
                <a16:creationId xmlns:a16="http://schemas.microsoft.com/office/drawing/2014/main" id="{A3866710-32FC-737E-4709-714E268C9BD1}"/>
              </a:ext>
            </a:extLst>
          </p:cNvPr>
          <p:cNvSpPr>
            <a:spLocks noGrp="1"/>
          </p:cNvSpPr>
          <p:nvPr>
            <p:ph type="sldNum" sz="quarter" idx="11"/>
          </p:nvPr>
        </p:nvSpPr>
        <p:spPr/>
        <p:txBody>
          <a:bodyPr/>
          <a:lstStyle/>
          <a:p>
            <a:fld id="{F7CADEA9-0AFC-B549-B690-A46B9B6402E4}" type="slidenum">
              <a:rPr lang="en-US" smtClean="0"/>
              <a:pPr/>
              <a:t>5</a:t>
            </a:fld>
            <a:endParaRPr lang="en-US"/>
          </a:p>
        </p:txBody>
      </p:sp>
      <p:sp>
        <p:nvSpPr>
          <p:cNvPr id="58" name="Title">
            <a:extLst>
              <a:ext uri="{FF2B5EF4-FFF2-40B4-BE49-F238E27FC236}">
                <a16:creationId xmlns:a16="http://schemas.microsoft.com/office/drawing/2014/main" id="{F81A6128-E015-ED4F-0B99-D43EA316B880}"/>
              </a:ext>
            </a:extLst>
          </p:cNvPr>
          <p:cNvSpPr txBox="1">
            <a:spLocks/>
          </p:cNvSpPr>
          <p:nvPr/>
        </p:nvSpPr>
        <p:spPr>
          <a:xfrm>
            <a:off x="1168400" y="372024"/>
            <a:ext cx="9743305" cy="667657"/>
          </a:xfrm>
          <a:prstGeom prst="rect">
            <a:avLst/>
          </a:prstGeom>
        </p:spPr>
        <p:txBody>
          <a:bodyPr anchor="ctr"/>
          <a:lstStyle>
            <a:lvl1pPr algn="l" defTabSz="914377" rtl="0" eaLnBrk="1" latinLnBrk="0" hangingPunct="1">
              <a:lnSpc>
                <a:spcPct val="90000"/>
              </a:lnSpc>
              <a:spcBef>
                <a:spcPct val="0"/>
              </a:spcBef>
              <a:buNone/>
              <a:defRPr sz="3200" b="1" i="0" kern="1200">
                <a:solidFill>
                  <a:schemeClr val="bg1"/>
                </a:solidFill>
                <a:latin typeface="+mj-lt"/>
                <a:ea typeface="+mj-ea"/>
                <a:cs typeface="+mj-cs"/>
              </a:defRPr>
            </a:lvl1pPr>
          </a:lstStyle>
          <a:p>
            <a:r>
              <a:rPr lang="en-US" sz="2800"/>
              <a:t>Why do businesses “hire” Autobooks to get paid?</a:t>
            </a:r>
            <a:endParaRPr lang="ru-RU" sz="2800"/>
          </a:p>
        </p:txBody>
      </p:sp>
      <p:grpSp>
        <p:nvGrpSpPr>
          <p:cNvPr id="10" name="Group 9">
            <a:extLst>
              <a:ext uri="{FF2B5EF4-FFF2-40B4-BE49-F238E27FC236}">
                <a16:creationId xmlns:a16="http://schemas.microsoft.com/office/drawing/2014/main" id="{9C9E400F-8B05-5C84-F12E-E8276BE45CA6}"/>
              </a:ext>
            </a:extLst>
          </p:cNvPr>
          <p:cNvGrpSpPr/>
          <p:nvPr/>
        </p:nvGrpSpPr>
        <p:grpSpPr>
          <a:xfrm>
            <a:off x="1276020" y="1482205"/>
            <a:ext cx="4850825" cy="2355677"/>
            <a:chOff x="1276020" y="1482205"/>
            <a:chExt cx="4850825" cy="2355677"/>
          </a:xfrm>
        </p:grpSpPr>
        <p:grpSp>
          <p:nvGrpSpPr>
            <p:cNvPr id="4" name="Group 3">
              <a:extLst>
                <a:ext uri="{FF2B5EF4-FFF2-40B4-BE49-F238E27FC236}">
                  <a16:creationId xmlns:a16="http://schemas.microsoft.com/office/drawing/2014/main" id="{22D43E6D-1B5D-72F5-D946-6BB6B8B3BED4}"/>
                </a:ext>
              </a:extLst>
            </p:cNvPr>
            <p:cNvGrpSpPr/>
            <p:nvPr/>
          </p:nvGrpSpPr>
          <p:grpSpPr>
            <a:xfrm>
              <a:off x="1276020" y="1482205"/>
              <a:ext cx="4850825" cy="2355677"/>
              <a:chOff x="1276020" y="1482205"/>
              <a:chExt cx="4850825" cy="2355677"/>
            </a:xfrm>
          </p:grpSpPr>
          <p:grpSp>
            <p:nvGrpSpPr>
              <p:cNvPr id="60" name="Group 59">
                <a:extLst>
                  <a:ext uri="{FF2B5EF4-FFF2-40B4-BE49-F238E27FC236}">
                    <a16:creationId xmlns:a16="http://schemas.microsoft.com/office/drawing/2014/main" id="{A08ABB19-8590-FF93-AB6A-A446CA6B2107}"/>
                  </a:ext>
                </a:extLst>
              </p:cNvPr>
              <p:cNvGrpSpPr/>
              <p:nvPr/>
            </p:nvGrpSpPr>
            <p:grpSpPr>
              <a:xfrm>
                <a:off x="1276020" y="1482205"/>
                <a:ext cx="4850825" cy="2355677"/>
                <a:chOff x="1276020" y="1482205"/>
                <a:chExt cx="4850825" cy="2355677"/>
              </a:xfrm>
            </p:grpSpPr>
            <p:sp>
              <p:nvSpPr>
                <p:cNvPr id="44" name="Freeform: Shape 38">
                  <a:extLst>
                    <a:ext uri="{FF2B5EF4-FFF2-40B4-BE49-F238E27FC236}">
                      <a16:creationId xmlns:a16="http://schemas.microsoft.com/office/drawing/2014/main" id="{8EBA12DB-61A4-18C2-C216-4D849CC29C6A}"/>
                    </a:ext>
                  </a:extLst>
                </p:cNvPr>
                <p:cNvSpPr>
                  <a:spLocks/>
                </p:cNvSpPr>
                <p:nvPr/>
              </p:nvSpPr>
              <p:spPr bwMode="auto">
                <a:xfrm>
                  <a:off x="4651135" y="2314192"/>
                  <a:ext cx="1475710" cy="1523690"/>
                </a:xfrm>
                <a:custGeom>
                  <a:avLst/>
                  <a:gdLst>
                    <a:gd name="T0" fmla="*/ 76782 w 1546298"/>
                    <a:gd name="T1" fmla="*/ 1596748 h 1596747"/>
                    <a:gd name="T2" fmla="*/ 506169 w 1546298"/>
                    <a:gd name="T3" fmla="*/ 1596748 h 1596747"/>
                    <a:gd name="T4" fmla="*/ 582686 w 1546298"/>
                    <a:gd name="T5" fmla="*/ 1526263 h 1596747"/>
                    <a:gd name="T6" fmla="*/ 1479878 w 1546298"/>
                    <a:gd name="T7" fmla="*/ 583859 h 1596747"/>
                    <a:gd name="T8" fmla="*/ 1546299 w 1546298"/>
                    <a:gd name="T9" fmla="*/ 507977 h 1596747"/>
                    <a:gd name="T10" fmla="*/ 1546299 w 1546298"/>
                    <a:gd name="T11" fmla="*/ 76812 h 1596747"/>
                    <a:gd name="T12" fmla="*/ 1461844 w 1546298"/>
                    <a:gd name="T13" fmla="*/ 358 h 1596747"/>
                    <a:gd name="T14" fmla="*/ 137 w 1546298"/>
                    <a:gd name="T15" fmla="*/ 1514833 h 1596747"/>
                    <a:gd name="T16" fmla="*/ 76782 w 1546298"/>
                    <a:gd name="T17" fmla="*/ 1596748 h 15967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46298" h="1596747">
                      <a:moveTo>
                        <a:pt x="76782" y="1596748"/>
                      </a:moveTo>
                      <a:lnTo>
                        <a:pt x="506169" y="1596748"/>
                      </a:lnTo>
                      <a:cubicBezTo>
                        <a:pt x="546110" y="1596748"/>
                        <a:pt x="579384" y="1566077"/>
                        <a:pt x="582686" y="1526263"/>
                      </a:cubicBezTo>
                      <a:cubicBezTo>
                        <a:pt x="622818" y="1038964"/>
                        <a:pt x="999627" y="647169"/>
                        <a:pt x="1479878" y="583859"/>
                      </a:cubicBezTo>
                      <a:cubicBezTo>
                        <a:pt x="1517914" y="578843"/>
                        <a:pt x="1546299" y="546331"/>
                        <a:pt x="1546299" y="507977"/>
                      </a:cubicBezTo>
                      <a:lnTo>
                        <a:pt x="1546299" y="76812"/>
                      </a:lnTo>
                      <a:cubicBezTo>
                        <a:pt x="1546299" y="31346"/>
                        <a:pt x="1507056" y="-3960"/>
                        <a:pt x="1461844" y="358"/>
                      </a:cubicBezTo>
                      <a:cubicBezTo>
                        <a:pt x="672094" y="75288"/>
                        <a:pt x="47699" y="717400"/>
                        <a:pt x="137" y="1514833"/>
                      </a:cubicBezTo>
                      <a:cubicBezTo>
                        <a:pt x="-2466" y="1559156"/>
                        <a:pt x="32332" y="1596748"/>
                        <a:pt x="76782" y="1596748"/>
                      </a:cubicBezTo>
                      <a:close/>
                    </a:path>
                  </a:pathLst>
                </a:custGeom>
                <a:gradFill rotWithShape="0">
                  <a:gsLst>
                    <a:gs pos="0">
                      <a:srgbClr val="FD9605"/>
                    </a:gs>
                    <a:gs pos="100000">
                      <a:srgbClr val="F8EA00"/>
                    </a:gs>
                  </a:gsLst>
                  <a:lin ang="27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49" name="Freeform: Shape 43">
                  <a:extLst>
                    <a:ext uri="{FF2B5EF4-FFF2-40B4-BE49-F238E27FC236}">
                      <a16:creationId xmlns:a16="http://schemas.microsoft.com/office/drawing/2014/main" id="{EACEFC8F-CD0F-7D9D-D00D-3F2811600391}"/>
                    </a:ext>
                  </a:extLst>
                </p:cNvPr>
                <p:cNvSpPr>
                  <a:spLocks/>
                </p:cNvSpPr>
                <p:nvPr/>
              </p:nvSpPr>
              <p:spPr bwMode="auto">
                <a:xfrm>
                  <a:off x="4720353" y="2384458"/>
                  <a:ext cx="1339468" cy="1386347"/>
                </a:xfrm>
                <a:custGeom>
                  <a:avLst/>
                  <a:gdLst>
                    <a:gd name="T0" fmla="*/ 126 w 1403539"/>
                    <a:gd name="T1" fmla="*/ 1412305 h 1452818"/>
                    <a:gd name="T2" fmla="*/ 1361693 w 1403539"/>
                    <a:gd name="T3" fmla="*/ 256 h 1452818"/>
                    <a:gd name="T4" fmla="*/ 1403539 w 1403539"/>
                    <a:gd name="T5" fmla="*/ 37657 h 1452818"/>
                    <a:gd name="T6" fmla="*/ 1403539 w 1403539"/>
                    <a:gd name="T7" fmla="*/ 407291 h 1452818"/>
                    <a:gd name="T8" fmla="*/ 1371789 w 1403539"/>
                    <a:gd name="T9" fmla="*/ 444375 h 1452818"/>
                    <a:gd name="T10" fmla="*/ 442911 w 1403539"/>
                    <a:gd name="T11" fmla="*/ 1419227 h 1452818"/>
                    <a:gd name="T12" fmla="*/ 405573 w 1403539"/>
                    <a:gd name="T13" fmla="*/ 1452818 h 1452818"/>
                    <a:gd name="T14" fmla="*/ 37718 w 1403539"/>
                    <a:gd name="T15" fmla="*/ 1452818 h 1452818"/>
                    <a:gd name="T16" fmla="*/ 126 w 1403539"/>
                    <a:gd name="T17" fmla="*/ 1412305 h 14528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3539" h="1452818">
                      <a:moveTo>
                        <a:pt x="126" y="1412305"/>
                      </a:moveTo>
                      <a:cubicBezTo>
                        <a:pt x="59562" y="677801"/>
                        <a:pt x="630617" y="85791"/>
                        <a:pt x="1361693" y="256"/>
                      </a:cubicBezTo>
                      <a:cubicBezTo>
                        <a:pt x="1383981" y="-2347"/>
                        <a:pt x="1403539" y="15242"/>
                        <a:pt x="1403539" y="37657"/>
                      </a:cubicBezTo>
                      <a:lnTo>
                        <a:pt x="1403539" y="407291"/>
                      </a:lnTo>
                      <a:cubicBezTo>
                        <a:pt x="1403539" y="425769"/>
                        <a:pt x="1390077" y="441517"/>
                        <a:pt x="1371789" y="444375"/>
                      </a:cubicBezTo>
                      <a:cubicBezTo>
                        <a:pt x="881569" y="521781"/>
                        <a:pt x="496886" y="925832"/>
                        <a:pt x="442911" y="1419227"/>
                      </a:cubicBezTo>
                      <a:cubicBezTo>
                        <a:pt x="440816" y="1438341"/>
                        <a:pt x="424750" y="1452818"/>
                        <a:pt x="405573" y="1452818"/>
                      </a:cubicBezTo>
                      <a:lnTo>
                        <a:pt x="37718" y="1452818"/>
                      </a:lnTo>
                      <a:cubicBezTo>
                        <a:pt x="15683" y="1452818"/>
                        <a:pt x="-1652" y="1434149"/>
                        <a:pt x="126" y="1412305"/>
                      </a:cubicBezTo>
                      <a:close/>
                    </a:path>
                  </a:pathLst>
                </a:custGeom>
                <a:gradFill rotWithShape="0">
                  <a:gsLst>
                    <a:gs pos="0">
                      <a:srgbClr val="F8EA00"/>
                    </a:gs>
                    <a:gs pos="100000">
                      <a:srgbClr val="FD9605"/>
                    </a:gs>
                  </a:gsLst>
                  <a:lin ang="27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54" name="Freeform: Shape 65">
                  <a:extLst>
                    <a:ext uri="{FF2B5EF4-FFF2-40B4-BE49-F238E27FC236}">
                      <a16:creationId xmlns:a16="http://schemas.microsoft.com/office/drawing/2014/main" id="{3BE1899F-AA0F-DD13-B170-CBFCC4BC98F9}"/>
                    </a:ext>
                  </a:extLst>
                </p:cNvPr>
                <p:cNvSpPr>
                  <a:spLocks/>
                </p:cNvSpPr>
                <p:nvPr/>
              </p:nvSpPr>
              <p:spPr bwMode="auto">
                <a:xfrm>
                  <a:off x="5139107" y="2847221"/>
                  <a:ext cx="850962" cy="850869"/>
                </a:xfrm>
                <a:custGeom>
                  <a:avLst/>
                  <a:gdLst>
                    <a:gd name="T0" fmla="*/ 891667 w 891667"/>
                    <a:gd name="T1" fmla="*/ 445833 h 891666"/>
                    <a:gd name="T2" fmla="*/ 445833 w 891667"/>
                    <a:gd name="T3" fmla="*/ 891667 h 891666"/>
                    <a:gd name="T4" fmla="*/ 0 w 891667"/>
                    <a:gd name="T5" fmla="*/ 445833 h 891666"/>
                    <a:gd name="T6" fmla="*/ 445833 w 891667"/>
                    <a:gd name="T7" fmla="*/ 0 h 891666"/>
                    <a:gd name="T8" fmla="*/ 891667 w 891667"/>
                    <a:gd name="T9" fmla="*/ 445833 h 8916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1667" h="891666">
                      <a:moveTo>
                        <a:pt x="891667" y="445833"/>
                      </a:moveTo>
                      <a:cubicBezTo>
                        <a:pt x="891667" y="692061"/>
                        <a:pt x="692061" y="891667"/>
                        <a:pt x="445833" y="891667"/>
                      </a:cubicBezTo>
                      <a:cubicBezTo>
                        <a:pt x="199606" y="891667"/>
                        <a:pt x="0" y="692061"/>
                        <a:pt x="0" y="445833"/>
                      </a:cubicBezTo>
                      <a:cubicBezTo>
                        <a:pt x="0" y="199606"/>
                        <a:pt x="199606" y="0"/>
                        <a:pt x="445833" y="0"/>
                      </a:cubicBezTo>
                      <a:cubicBezTo>
                        <a:pt x="692061" y="0"/>
                        <a:pt x="891667" y="199606"/>
                        <a:pt x="891667" y="445833"/>
                      </a:cubicBezTo>
                      <a:close/>
                    </a:path>
                  </a:pathLst>
                </a:custGeom>
                <a:gradFill rotWithShape="0">
                  <a:gsLst>
                    <a:gs pos="0">
                      <a:srgbClr val="FD9605"/>
                    </a:gs>
                    <a:gs pos="100000">
                      <a:srgbClr val="F8EA00"/>
                    </a:gs>
                  </a:gsLst>
                  <a:lin ang="27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55" name="Freeform: Shape 66">
                  <a:extLst>
                    <a:ext uri="{FF2B5EF4-FFF2-40B4-BE49-F238E27FC236}">
                      <a16:creationId xmlns:a16="http://schemas.microsoft.com/office/drawing/2014/main" id="{AEC4BEA9-134B-8237-FABE-538ECD73D4D9}"/>
                    </a:ext>
                  </a:extLst>
                </p:cNvPr>
                <p:cNvSpPr>
                  <a:spLocks/>
                </p:cNvSpPr>
                <p:nvPr/>
              </p:nvSpPr>
              <p:spPr bwMode="auto">
                <a:xfrm>
                  <a:off x="5206070" y="2914178"/>
                  <a:ext cx="717033" cy="716956"/>
                </a:xfrm>
                <a:custGeom>
                  <a:avLst/>
                  <a:gdLst>
                    <a:gd name="T0" fmla="*/ 751332 w 751331"/>
                    <a:gd name="T1" fmla="*/ 375666 h 751332"/>
                    <a:gd name="T2" fmla="*/ 375666 w 751331"/>
                    <a:gd name="T3" fmla="*/ 751332 h 751332"/>
                    <a:gd name="T4" fmla="*/ 0 w 751331"/>
                    <a:gd name="T5" fmla="*/ 375666 h 751332"/>
                    <a:gd name="T6" fmla="*/ 375666 w 751331"/>
                    <a:gd name="T7" fmla="*/ 0 h 751332"/>
                    <a:gd name="T8" fmla="*/ 751332 w 751331"/>
                    <a:gd name="T9" fmla="*/ 375666 h 7513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1331" h="751332">
                      <a:moveTo>
                        <a:pt x="751332" y="375666"/>
                      </a:moveTo>
                      <a:cubicBezTo>
                        <a:pt x="751332" y="583141"/>
                        <a:pt x="583141" y="751332"/>
                        <a:pt x="375666" y="751332"/>
                      </a:cubicBezTo>
                      <a:cubicBezTo>
                        <a:pt x="168192" y="751332"/>
                        <a:pt x="0" y="583141"/>
                        <a:pt x="0" y="375666"/>
                      </a:cubicBezTo>
                      <a:cubicBezTo>
                        <a:pt x="0" y="168191"/>
                        <a:pt x="168192" y="0"/>
                        <a:pt x="375666" y="0"/>
                      </a:cubicBezTo>
                      <a:cubicBezTo>
                        <a:pt x="583141" y="0"/>
                        <a:pt x="751332" y="168191"/>
                        <a:pt x="751332" y="375666"/>
                      </a:cubicBezTo>
                      <a:close/>
                    </a:path>
                  </a:pathLst>
                </a:custGeom>
                <a:gradFill rotWithShape="0">
                  <a:gsLst>
                    <a:gs pos="0">
                      <a:srgbClr val="F8EA00"/>
                    </a:gs>
                    <a:gs pos="100000">
                      <a:srgbClr val="FD9605"/>
                    </a:gs>
                  </a:gsLst>
                  <a:lin ang="27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grpSp>
              <p:nvGrpSpPr>
                <p:cNvPr id="28" name="Group 27">
                  <a:extLst>
                    <a:ext uri="{FF2B5EF4-FFF2-40B4-BE49-F238E27FC236}">
                      <a16:creationId xmlns:a16="http://schemas.microsoft.com/office/drawing/2014/main" id="{CFB005CD-91BC-FB18-1F76-47155B50D269}"/>
                    </a:ext>
                  </a:extLst>
                </p:cNvPr>
                <p:cNvGrpSpPr>
                  <a:grpSpLocks/>
                </p:cNvGrpSpPr>
                <p:nvPr/>
              </p:nvGrpSpPr>
              <p:grpSpPr bwMode="auto">
                <a:xfrm>
                  <a:off x="1276020" y="1482205"/>
                  <a:ext cx="3485298" cy="1253581"/>
                  <a:chOff x="933703" y="944435"/>
                  <a:chExt cx="3652012" cy="1313687"/>
                </a:xfrm>
              </p:grpSpPr>
              <p:sp>
                <p:nvSpPr>
                  <p:cNvPr id="33" name="Freeform: Shape 27">
                    <a:extLst>
                      <a:ext uri="{FF2B5EF4-FFF2-40B4-BE49-F238E27FC236}">
                        <a16:creationId xmlns:a16="http://schemas.microsoft.com/office/drawing/2014/main" id="{7C6E90D0-8C22-ECFF-E0A9-62D05B0128E3}"/>
                      </a:ext>
                    </a:extLst>
                  </p:cNvPr>
                  <p:cNvSpPr>
                    <a:spLocks/>
                  </p:cNvSpPr>
                  <p:nvPr/>
                </p:nvSpPr>
                <p:spPr bwMode="auto">
                  <a:xfrm>
                    <a:off x="933703" y="1504441"/>
                    <a:ext cx="219138" cy="438277"/>
                  </a:xfrm>
                  <a:custGeom>
                    <a:avLst/>
                    <a:gdLst>
                      <a:gd name="T0" fmla="*/ 219139 w 219138"/>
                      <a:gd name="T1" fmla="*/ 0 h 438277"/>
                      <a:gd name="T2" fmla="*/ 0 w 219138"/>
                      <a:gd name="T3" fmla="*/ 0 h 438277"/>
                      <a:gd name="T4" fmla="*/ 0 w 219138"/>
                      <a:gd name="T5" fmla="*/ 219138 h 438277"/>
                      <a:gd name="T6" fmla="*/ 219139 w 219138"/>
                      <a:gd name="T7" fmla="*/ 438277 h 438277"/>
                      <a:gd name="T8" fmla="*/ 219139 w 219138"/>
                      <a:gd name="T9" fmla="*/ 438277 h 438277"/>
                      <a:gd name="T10" fmla="*/ 219139 w 219138"/>
                      <a:gd name="T11" fmla="*/ 0 h 4382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9138" h="438277">
                        <a:moveTo>
                          <a:pt x="219139" y="0"/>
                        </a:moveTo>
                        <a:lnTo>
                          <a:pt x="0" y="0"/>
                        </a:lnTo>
                        <a:lnTo>
                          <a:pt x="0" y="219138"/>
                        </a:lnTo>
                        <a:cubicBezTo>
                          <a:pt x="0" y="340169"/>
                          <a:pt x="98108" y="438277"/>
                          <a:pt x="219139" y="438277"/>
                        </a:cubicBezTo>
                        <a:lnTo>
                          <a:pt x="219139" y="0"/>
                        </a:lnTo>
                        <a:close/>
                      </a:path>
                    </a:pathLst>
                  </a:custGeom>
                  <a:gradFill rotWithShape="0">
                    <a:gsLst>
                      <a:gs pos="0">
                        <a:srgbClr val="FD9605"/>
                      </a:gs>
                      <a:gs pos="100000">
                        <a:srgbClr val="F8EA00"/>
                      </a:gs>
                    </a:gsLst>
                    <a:lin ang="54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34" name="Freeform: Shape 28">
                    <a:extLst>
                      <a:ext uri="{FF2B5EF4-FFF2-40B4-BE49-F238E27FC236}">
                        <a16:creationId xmlns:a16="http://schemas.microsoft.com/office/drawing/2014/main" id="{A2B0A9F8-8318-A09A-FB3F-D75A38E3BDDE}"/>
                      </a:ext>
                    </a:extLst>
                  </p:cNvPr>
                  <p:cNvSpPr>
                    <a:spLocks/>
                  </p:cNvSpPr>
                  <p:nvPr/>
                </p:nvSpPr>
                <p:spPr bwMode="auto">
                  <a:xfrm>
                    <a:off x="1152842" y="944435"/>
                    <a:ext cx="3432873" cy="1313687"/>
                  </a:xfrm>
                  <a:custGeom>
                    <a:avLst/>
                    <a:gdLst>
                      <a:gd name="T0" fmla="*/ 120650 w 3432873"/>
                      <a:gd name="T1" fmla="*/ 1313688 h 1313687"/>
                      <a:gd name="T2" fmla="*/ 3312223 w 3432873"/>
                      <a:gd name="T3" fmla="*/ 1313688 h 1313687"/>
                      <a:gd name="T4" fmla="*/ 3432873 w 3432873"/>
                      <a:gd name="T5" fmla="*/ 1193038 h 1313687"/>
                      <a:gd name="T6" fmla="*/ 3432873 w 3432873"/>
                      <a:gd name="T7" fmla="*/ 120650 h 1313687"/>
                      <a:gd name="T8" fmla="*/ 3312223 w 3432873"/>
                      <a:gd name="T9" fmla="*/ 0 h 1313687"/>
                      <a:gd name="T10" fmla="*/ 120650 w 3432873"/>
                      <a:gd name="T11" fmla="*/ 0 h 1313687"/>
                      <a:gd name="T12" fmla="*/ 0 w 3432873"/>
                      <a:gd name="T13" fmla="*/ 120650 h 1313687"/>
                      <a:gd name="T14" fmla="*/ 0 w 3432873"/>
                      <a:gd name="T15" fmla="*/ 1193038 h 1313687"/>
                      <a:gd name="T16" fmla="*/ 120650 w 3432873"/>
                      <a:gd name="T17" fmla="*/ 1313688 h 13136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32873" h="1313687">
                        <a:moveTo>
                          <a:pt x="120650" y="1313688"/>
                        </a:moveTo>
                        <a:lnTo>
                          <a:pt x="3312223" y="1313688"/>
                        </a:lnTo>
                        <a:cubicBezTo>
                          <a:pt x="3378835" y="1313688"/>
                          <a:pt x="3432873" y="1259650"/>
                          <a:pt x="3432873" y="1193038"/>
                        </a:cubicBezTo>
                        <a:lnTo>
                          <a:pt x="3432873" y="120650"/>
                        </a:lnTo>
                        <a:cubicBezTo>
                          <a:pt x="3432873" y="54039"/>
                          <a:pt x="3378835" y="0"/>
                          <a:pt x="3312223" y="0"/>
                        </a:cubicBezTo>
                        <a:lnTo>
                          <a:pt x="120650" y="0"/>
                        </a:lnTo>
                        <a:cubicBezTo>
                          <a:pt x="54038" y="0"/>
                          <a:pt x="0" y="54039"/>
                          <a:pt x="0" y="120650"/>
                        </a:cubicBezTo>
                        <a:lnTo>
                          <a:pt x="0" y="1193038"/>
                        </a:lnTo>
                        <a:cubicBezTo>
                          <a:pt x="0" y="1259713"/>
                          <a:pt x="54038" y="1313688"/>
                          <a:pt x="120650" y="1313688"/>
                        </a:cubicBezTo>
                        <a:close/>
                      </a:path>
                    </a:pathLst>
                  </a:custGeom>
                  <a:solidFill>
                    <a:schemeClr val="bg1"/>
                  </a:soli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35" name="Freeform: Shape 29">
                    <a:extLst>
                      <a:ext uri="{FF2B5EF4-FFF2-40B4-BE49-F238E27FC236}">
                        <a16:creationId xmlns:a16="http://schemas.microsoft.com/office/drawing/2014/main" id="{AD198D97-F7FD-5D47-3A4F-33F842CEB5EC}"/>
                      </a:ext>
                    </a:extLst>
                  </p:cNvPr>
                  <p:cNvSpPr>
                    <a:spLocks/>
                  </p:cNvSpPr>
                  <p:nvPr/>
                </p:nvSpPr>
                <p:spPr bwMode="auto">
                  <a:xfrm>
                    <a:off x="933703" y="1066164"/>
                    <a:ext cx="3326955" cy="657415"/>
                  </a:xfrm>
                  <a:custGeom>
                    <a:avLst/>
                    <a:gdLst>
                      <a:gd name="T0" fmla="*/ 0 w 3326955"/>
                      <a:gd name="T1" fmla="*/ 657416 h 657415"/>
                      <a:gd name="T2" fmla="*/ 0 w 3326955"/>
                      <a:gd name="T3" fmla="*/ 657416 h 657415"/>
                      <a:gd name="T4" fmla="*/ 219139 w 3326955"/>
                      <a:gd name="T5" fmla="*/ 438277 h 657415"/>
                      <a:gd name="T6" fmla="*/ 3107817 w 3326955"/>
                      <a:gd name="T7" fmla="*/ 438277 h 657415"/>
                      <a:gd name="T8" fmla="*/ 3326955 w 3326955"/>
                      <a:gd name="T9" fmla="*/ 219139 h 657415"/>
                      <a:gd name="T10" fmla="*/ 3326955 w 3326955"/>
                      <a:gd name="T11" fmla="*/ 219139 h 657415"/>
                      <a:gd name="T12" fmla="*/ 3107817 w 3326955"/>
                      <a:gd name="T13" fmla="*/ 0 h 657415"/>
                      <a:gd name="T14" fmla="*/ 219139 w 3326955"/>
                      <a:gd name="T15" fmla="*/ 0 h 657415"/>
                      <a:gd name="T16" fmla="*/ 0 w 3326955"/>
                      <a:gd name="T17" fmla="*/ 219139 h 657415"/>
                      <a:gd name="T18" fmla="*/ 0 w 3326955"/>
                      <a:gd name="T19" fmla="*/ 657416 h 6574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326955" h="657415">
                        <a:moveTo>
                          <a:pt x="0" y="657416"/>
                        </a:moveTo>
                        <a:lnTo>
                          <a:pt x="0" y="657416"/>
                        </a:lnTo>
                        <a:cubicBezTo>
                          <a:pt x="0" y="536385"/>
                          <a:pt x="98108" y="438277"/>
                          <a:pt x="219139" y="438277"/>
                        </a:cubicBezTo>
                        <a:lnTo>
                          <a:pt x="3107817" y="438277"/>
                        </a:lnTo>
                        <a:cubicBezTo>
                          <a:pt x="3228848" y="438277"/>
                          <a:pt x="3326955" y="340170"/>
                          <a:pt x="3326955" y="219139"/>
                        </a:cubicBezTo>
                        <a:cubicBezTo>
                          <a:pt x="3326955" y="98108"/>
                          <a:pt x="3228848" y="0"/>
                          <a:pt x="3107817" y="0"/>
                        </a:cubicBezTo>
                        <a:lnTo>
                          <a:pt x="219139" y="0"/>
                        </a:lnTo>
                        <a:cubicBezTo>
                          <a:pt x="98108" y="0"/>
                          <a:pt x="0" y="98108"/>
                          <a:pt x="0" y="219139"/>
                        </a:cubicBezTo>
                        <a:lnTo>
                          <a:pt x="0" y="657416"/>
                        </a:lnTo>
                        <a:close/>
                      </a:path>
                    </a:pathLst>
                  </a:custGeom>
                  <a:gradFill rotWithShape="0">
                    <a:gsLst>
                      <a:gs pos="0">
                        <a:srgbClr val="FD9605"/>
                      </a:gs>
                      <a:gs pos="100000">
                        <a:srgbClr val="F8EA00"/>
                      </a:gs>
                    </a:gsLst>
                    <a:lin ang="54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grpSp>
          </p:grpSp>
          <p:sp>
            <p:nvSpPr>
              <p:cNvPr id="8" name="TextBox 55">
                <a:extLst>
                  <a:ext uri="{FF2B5EF4-FFF2-40B4-BE49-F238E27FC236}">
                    <a16:creationId xmlns:a16="http://schemas.microsoft.com/office/drawing/2014/main" id="{9810CF51-75E2-0387-0114-D51901D6D4D8}"/>
                  </a:ext>
                </a:extLst>
              </p:cNvPr>
              <p:cNvSpPr txBox="1">
                <a:spLocks noChangeArrowheads="1"/>
              </p:cNvSpPr>
              <p:nvPr/>
            </p:nvSpPr>
            <p:spPr bwMode="auto">
              <a:xfrm>
                <a:off x="1485154" y="1595215"/>
                <a:ext cx="2872983" cy="41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algn="ctr" eaLnBrk="1" hangingPunct="1"/>
                <a:r>
                  <a:rPr lang="en-US" altLang="en-US" sz="2400">
                    <a:solidFill>
                      <a:schemeClr val="bg1"/>
                    </a:solidFill>
                    <a:latin typeface="+mj-lt"/>
                  </a:rPr>
                  <a:t>NEED 1</a:t>
                </a:r>
                <a:endParaRPr lang="id-ID" altLang="en-US" sz="2400">
                  <a:solidFill>
                    <a:schemeClr val="bg1"/>
                  </a:solidFill>
                  <a:latin typeface="+mj-lt"/>
                </a:endParaRPr>
              </a:p>
            </p:txBody>
          </p:sp>
          <p:sp>
            <p:nvSpPr>
              <p:cNvPr id="9" name="TextBox 56">
                <a:extLst>
                  <a:ext uri="{FF2B5EF4-FFF2-40B4-BE49-F238E27FC236}">
                    <a16:creationId xmlns:a16="http://schemas.microsoft.com/office/drawing/2014/main" id="{2021F162-8A02-CA0C-A4BF-B97262049565}"/>
                  </a:ext>
                </a:extLst>
              </p:cNvPr>
              <p:cNvSpPr txBox="1">
                <a:spLocks noChangeArrowheads="1"/>
              </p:cNvSpPr>
              <p:nvPr/>
            </p:nvSpPr>
            <p:spPr bwMode="auto">
              <a:xfrm>
                <a:off x="1486050" y="2013440"/>
                <a:ext cx="3200427" cy="72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algn="ctr" eaLnBrk="1" hangingPunct="1"/>
                <a:r>
                  <a:rPr lang="en-US" sz="1600" noProof="0">
                    <a:solidFill>
                      <a:srgbClr val="090812"/>
                    </a:solidFill>
                    <a:latin typeface="Source Sans Pro" panose="020B0503030403020204" pitchFamily="34" charset="0"/>
                  </a:rPr>
                  <a:t>“Add a simple and trackable way to get paid into my existing system.”</a:t>
                </a:r>
              </a:p>
            </p:txBody>
          </p:sp>
        </p:grpSp>
        <p:pic>
          <p:nvPicPr>
            <p:cNvPr id="70" name="Graphic 69">
              <a:extLst>
                <a:ext uri="{FF2B5EF4-FFF2-40B4-BE49-F238E27FC236}">
                  <a16:creationId xmlns:a16="http://schemas.microsoft.com/office/drawing/2014/main" id="{62938719-9C4F-3852-0214-A45A194D670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242852" y="2952615"/>
              <a:ext cx="640080" cy="640080"/>
            </a:xfrm>
            <a:prstGeom prst="rect">
              <a:avLst/>
            </a:prstGeom>
          </p:spPr>
        </p:pic>
      </p:grpSp>
      <p:grpSp>
        <p:nvGrpSpPr>
          <p:cNvPr id="13" name="Group 12">
            <a:extLst>
              <a:ext uri="{FF2B5EF4-FFF2-40B4-BE49-F238E27FC236}">
                <a16:creationId xmlns:a16="http://schemas.microsoft.com/office/drawing/2014/main" id="{BE9F116E-1FA5-6B67-89CD-94F0C3979CE9}"/>
              </a:ext>
            </a:extLst>
          </p:cNvPr>
          <p:cNvGrpSpPr/>
          <p:nvPr/>
        </p:nvGrpSpPr>
        <p:grpSpPr>
          <a:xfrm>
            <a:off x="1282747" y="3972645"/>
            <a:ext cx="4844098" cy="2249470"/>
            <a:chOff x="1282747" y="3972645"/>
            <a:chExt cx="4844098" cy="2249470"/>
          </a:xfrm>
        </p:grpSpPr>
        <p:grpSp>
          <p:nvGrpSpPr>
            <p:cNvPr id="12" name="Group 11">
              <a:extLst>
                <a:ext uri="{FF2B5EF4-FFF2-40B4-BE49-F238E27FC236}">
                  <a16:creationId xmlns:a16="http://schemas.microsoft.com/office/drawing/2014/main" id="{C7BEC240-18BE-D681-DD05-CF21ADEA00BD}"/>
                </a:ext>
              </a:extLst>
            </p:cNvPr>
            <p:cNvGrpSpPr/>
            <p:nvPr/>
          </p:nvGrpSpPr>
          <p:grpSpPr>
            <a:xfrm>
              <a:off x="1282747" y="3972645"/>
              <a:ext cx="4844098" cy="2249470"/>
              <a:chOff x="1282747" y="3972645"/>
              <a:chExt cx="4844098" cy="2249470"/>
            </a:xfrm>
          </p:grpSpPr>
          <p:sp>
            <p:nvSpPr>
              <p:cNvPr id="43" name="Freeform: Shape 37">
                <a:extLst>
                  <a:ext uri="{FF2B5EF4-FFF2-40B4-BE49-F238E27FC236}">
                    <a16:creationId xmlns:a16="http://schemas.microsoft.com/office/drawing/2014/main" id="{4D370B92-FB58-5EC7-F115-133CA585A4B0}"/>
                  </a:ext>
                </a:extLst>
              </p:cNvPr>
              <p:cNvSpPr>
                <a:spLocks/>
              </p:cNvSpPr>
              <p:nvPr/>
            </p:nvSpPr>
            <p:spPr bwMode="auto">
              <a:xfrm>
                <a:off x="4660995" y="3972645"/>
                <a:ext cx="1465850" cy="1419407"/>
              </a:xfrm>
              <a:custGeom>
                <a:avLst/>
                <a:gdLst>
                  <a:gd name="T0" fmla="*/ 510315 w 1535967"/>
                  <a:gd name="T1" fmla="*/ 0 h 1487463"/>
                  <a:gd name="T2" fmla="*/ 76864 w 1535967"/>
                  <a:gd name="T3" fmla="*/ 0 h 1487463"/>
                  <a:gd name="T4" fmla="*/ 664 w 1535967"/>
                  <a:gd name="T5" fmla="*/ 86868 h 1487463"/>
                  <a:gd name="T6" fmla="*/ 1451639 w 1535967"/>
                  <a:gd name="T7" fmla="*/ 1487107 h 1487463"/>
                  <a:gd name="T8" fmla="*/ 1535967 w 1535967"/>
                  <a:gd name="T9" fmla="*/ 1410653 h 1487463"/>
                  <a:gd name="T10" fmla="*/ 1535967 w 1535967"/>
                  <a:gd name="T11" fmla="*/ 979615 h 1487463"/>
                  <a:gd name="T12" fmla="*/ 1469610 w 1535967"/>
                  <a:gd name="T13" fmla="*/ 903542 h 1487463"/>
                  <a:gd name="T14" fmla="*/ 585753 w 1535967"/>
                  <a:gd name="T15" fmla="*/ 62484 h 1487463"/>
                  <a:gd name="T16" fmla="*/ 510315 w 1535967"/>
                  <a:gd name="T17" fmla="*/ 0 h 14874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35967" h="1487463">
                    <a:moveTo>
                      <a:pt x="510315" y="0"/>
                    </a:moveTo>
                    <a:lnTo>
                      <a:pt x="76864" y="0"/>
                    </a:lnTo>
                    <a:cubicBezTo>
                      <a:pt x="30446" y="0"/>
                      <a:pt x="-5368" y="40830"/>
                      <a:pt x="664" y="86868"/>
                    </a:cubicBezTo>
                    <a:cubicBezTo>
                      <a:pt x="98010" y="830707"/>
                      <a:pt x="699990" y="1415733"/>
                      <a:pt x="1451639" y="1487107"/>
                    </a:cubicBezTo>
                    <a:cubicBezTo>
                      <a:pt x="1496788" y="1491425"/>
                      <a:pt x="1535967" y="1455992"/>
                      <a:pt x="1535967" y="1410653"/>
                    </a:cubicBezTo>
                    <a:lnTo>
                      <a:pt x="1535967" y="979615"/>
                    </a:lnTo>
                    <a:cubicBezTo>
                      <a:pt x="1535967" y="941261"/>
                      <a:pt x="1507647" y="908558"/>
                      <a:pt x="1469610" y="903542"/>
                    </a:cubicBezTo>
                    <a:cubicBezTo>
                      <a:pt x="1023014" y="844677"/>
                      <a:pt x="666017" y="501904"/>
                      <a:pt x="585753" y="62484"/>
                    </a:cubicBezTo>
                    <a:cubicBezTo>
                      <a:pt x="579086" y="26162"/>
                      <a:pt x="547145" y="0"/>
                      <a:pt x="510315" y="0"/>
                    </a:cubicBezTo>
                    <a:close/>
                  </a:path>
                </a:pathLst>
              </a:custGeom>
              <a:gradFill rotWithShape="0">
                <a:gsLst>
                  <a:gs pos="0">
                    <a:schemeClr val="tx2"/>
                  </a:gs>
                  <a:gs pos="100000">
                    <a:schemeClr val="accent1"/>
                  </a:gs>
                </a:gsLst>
                <a:lin ang="27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46" name="Freeform: Shape 40">
                <a:extLst>
                  <a:ext uri="{FF2B5EF4-FFF2-40B4-BE49-F238E27FC236}">
                    <a16:creationId xmlns:a16="http://schemas.microsoft.com/office/drawing/2014/main" id="{A6BBA098-3631-FADD-4EB7-889FB2FFF6C2}"/>
                  </a:ext>
                </a:extLst>
              </p:cNvPr>
              <p:cNvSpPr>
                <a:spLocks/>
              </p:cNvSpPr>
              <p:nvPr/>
            </p:nvSpPr>
            <p:spPr bwMode="auto">
              <a:xfrm>
                <a:off x="4732596" y="4039723"/>
                <a:ext cx="1327223" cy="1281954"/>
              </a:xfrm>
              <a:custGeom>
                <a:avLst/>
                <a:gdLst>
                  <a:gd name="T0" fmla="*/ 1348863 w 1390709"/>
                  <a:gd name="T1" fmla="*/ 1343152 h 1343420"/>
                  <a:gd name="T2" fmla="*/ 441 w 1390709"/>
                  <a:gd name="T3" fmla="*/ 43117 h 1343420"/>
                  <a:gd name="T4" fmla="*/ 37652 w 1390709"/>
                  <a:gd name="T5" fmla="*/ 0 h 1343420"/>
                  <a:gd name="T6" fmla="*/ 409762 w 1390709"/>
                  <a:gd name="T7" fmla="*/ 0 h 1343420"/>
                  <a:gd name="T8" fmla="*/ 446528 w 1390709"/>
                  <a:gd name="T9" fmla="*/ 30036 h 1343420"/>
                  <a:gd name="T10" fmla="*/ 1358833 w 1390709"/>
                  <a:gd name="T11" fmla="*/ 899033 h 1343420"/>
                  <a:gd name="T12" fmla="*/ 1390710 w 1390709"/>
                  <a:gd name="T13" fmla="*/ 936180 h 1343420"/>
                  <a:gd name="T14" fmla="*/ 1390710 w 1390709"/>
                  <a:gd name="T15" fmla="*/ 1305814 h 1343420"/>
                  <a:gd name="T16" fmla="*/ 1348863 w 1390709"/>
                  <a:gd name="T17" fmla="*/ 1343152 h 13434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0709" h="1343420">
                    <a:moveTo>
                      <a:pt x="1348863" y="1343152"/>
                    </a:moveTo>
                    <a:cubicBezTo>
                      <a:pt x="659380" y="1262190"/>
                      <a:pt x="106168" y="728536"/>
                      <a:pt x="441" y="43117"/>
                    </a:cubicBezTo>
                    <a:cubicBezTo>
                      <a:pt x="-3052" y="20447"/>
                      <a:pt x="14665" y="0"/>
                      <a:pt x="37652" y="0"/>
                    </a:cubicBezTo>
                    <a:lnTo>
                      <a:pt x="409762" y="0"/>
                    </a:lnTo>
                    <a:cubicBezTo>
                      <a:pt x="427605" y="0"/>
                      <a:pt x="442972" y="12573"/>
                      <a:pt x="446528" y="30036"/>
                    </a:cubicBezTo>
                    <a:cubicBezTo>
                      <a:pt x="539556" y="480632"/>
                      <a:pt x="904427" y="827913"/>
                      <a:pt x="1358833" y="899033"/>
                    </a:cubicBezTo>
                    <a:cubicBezTo>
                      <a:pt x="1377184" y="901891"/>
                      <a:pt x="1390710" y="917639"/>
                      <a:pt x="1390710" y="936180"/>
                    </a:cubicBezTo>
                    <a:lnTo>
                      <a:pt x="1390710" y="1305814"/>
                    </a:lnTo>
                    <a:cubicBezTo>
                      <a:pt x="1390646" y="1328229"/>
                      <a:pt x="1371152" y="1345819"/>
                      <a:pt x="1348863" y="1343152"/>
                    </a:cubicBezTo>
                    <a:close/>
                  </a:path>
                </a:pathLst>
              </a:custGeom>
              <a:gradFill rotWithShape="0">
                <a:gsLst>
                  <a:gs pos="0">
                    <a:schemeClr val="accent1"/>
                  </a:gs>
                  <a:gs pos="100000">
                    <a:schemeClr val="tx2"/>
                  </a:gs>
                </a:gsLst>
                <a:lin ang="27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56" name="Freeform: Shape 67">
                <a:extLst>
                  <a:ext uri="{FF2B5EF4-FFF2-40B4-BE49-F238E27FC236}">
                    <a16:creationId xmlns:a16="http://schemas.microsoft.com/office/drawing/2014/main" id="{6500C1D6-E723-8C86-0825-2CB52836398E}"/>
                  </a:ext>
                </a:extLst>
              </p:cNvPr>
              <p:cNvSpPr>
                <a:spLocks/>
              </p:cNvSpPr>
              <p:nvPr/>
            </p:nvSpPr>
            <p:spPr bwMode="auto">
              <a:xfrm>
                <a:off x="5139107" y="4112498"/>
                <a:ext cx="850962" cy="850870"/>
              </a:xfrm>
              <a:custGeom>
                <a:avLst/>
                <a:gdLst>
                  <a:gd name="T0" fmla="*/ 891667 w 891667"/>
                  <a:gd name="T1" fmla="*/ 445834 h 891667"/>
                  <a:gd name="T2" fmla="*/ 445833 w 891667"/>
                  <a:gd name="T3" fmla="*/ 891667 h 891667"/>
                  <a:gd name="T4" fmla="*/ 0 w 891667"/>
                  <a:gd name="T5" fmla="*/ 445834 h 891667"/>
                  <a:gd name="T6" fmla="*/ 445833 w 891667"/>
                  <a:gd name="T7" fmla="*/ 0 h 891667"/>
                  <a:gd name="T8" fmla="*/ 891667 w 891667"/>
                  <a:gd name="T9" fmla="*/ 445834 h 8916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1667" h="891667">
                    <a:moveTo>
                      <a:pt x="891667" y="445834"/>
                    </a:moveTo>
                    <a:cubicBezTo>
                      <a:pt x="891667" y="692061"/>
                      <a:pt x="692061" y="891667"/>
                      <a:pt x="445833" y="891667"/>
                    </a:cubicBezTo>
                    <a:cubicBezTo>
                      <a:pt x="199606" y="891667"/>
                      <a:pt x="0" y="692061"/>
                      <a:pt x="0" y="445834"/>
                    </a:cubicBezTo>
                    <a:cubicBezTo>
                      <a:pt x="0" y="199606"/>
                      <a:pt x="199606" y="0"/>
                      <a:pt x="445833" y="0"/>
                    </a:cubicBezTo>
                    <a:cubicBezTo>
                      <a:pt x="692061" y="0"/>
                      <a:pt x="891667" y="199606"/>
                      <a:pt x="891667" y="445834"/>
                    </a:cubicBezTo>
                    <a:close/>
                  </a:path>
                </a:pathLst>
              </a:custGeom>
              <a:gradFill rotWithShape="0">
                <a:gsLst>
                  <a:gs pos="0">
                    <a:schemeClr val="tx2"/>
                  </a:gs>
                  <a:gs pos="100000">
                    <a:schemeClr val="accent1"/>
                  </a:gs>
                </a:gsLst>
                <a:lin ang="27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57" name="Freeform: Shape 68">
                <a:extLst>
                  <a:ext uri="{FF2B5EF4-FFF2-40B4-BE49-F238E27FC236}">
                    <a16:creationId xmlns:a16="http://schemas.microsoft.com/office/drawing/2014/main" id="{61788716-9E56-8794-C0AF-E7CBFF13CB87}"/>
                  </a:ext>
                </a:extLst>
              </p:cNvPr>
              <p:cNvSpPr>
                <a:spLocks/>
              </p:cNvSpPr>
              <p:nvPr/>
            </p:nvSpPr>
            <p:spPr bwMode="auto">
              <a:xfrm>
                <a:off x="5206070" y="4179456"/>
                <a:ext cx="717033" cy="716955"/>
              </a:xfrm>
              <a:custGeom>
                <a:avLst/>
                <a:gdLst>
                  <a:gd name="T0" fmla="*/ 751332 w 751331"/>
                  <a:gd name="T1" fmla="*/ 375666 h 751331"/>
                  <a:gd name="T2" fmla="*/ 375666 w 751331"/>
                  <a:gd name="T3" fmla="*/ 751332 h 751331"/>
                  <a:gd name="T4" fmla="*/ 0 w 751331"/>
                  <a:gd name="T5" fmla="*/ 375666 h 751331"/>
                  <a:gd name="T6" fmla="*/ 375666 w 751331"/>
                  <a:gd name="T7" fmla="*/ 0 h 751331"/>
                  <a:gd name="T8" fmla="*/ 751332 w 751331"/>
                  <a:gd name="T9" fmla="*/ 375666 h 7513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1331" h="751331">
                    <a:moveTo>
                      <a:pt x="751332" y="375666"/>
                    </a:moveTo>
                    <a:cubicBezTo>
                      <a:pt x="751332" y="583141"/>
                      <a:pt x="583141" y="751332"/>
                      <a:pt x="375666" y="751332"/>
                    </a:cubicBezTo>
                    <a:cubicBezTo>
                      <a:pt x="168192" y="751332"/>
                      <a:pt x="0" y="583141"/>
                      <a:pt x="0" y="375666"/>
                    </a:cubicBezTo>
                    <a:cubicBezTo>
                      <a:pt x="0" y="168192"/>
                      <a:pt x="168192" y="0"/>
                      <a:pt x="375666" y="0"/>
                    </a:cubicBezTo>
                    <a:cubicBezTo>
                      <a:pt x="583141" y="0"/>
                      <a:pt x="751332" y="168192"/>
                      <a:pt x="751332" y="375666"/>
                    </a:cubicBezTo>
                    <a:close/>
                  </a:path>
                </a:pathLst>
              </a:custGeom>
              <a:gradFill rotWithShape="0">
                <a:gsLst>
                  <a:gs pos="0">
                    <a:schemeClr val="accent1"/>
                  </a:gs>
                  <a:gs pos="100000">
                    <a:schemeClr val="tx2"/>
                  </a:gs>
                </a:gsLst>
                <a:lin ang="27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grpSp>
            <p:nvGrpSpPr>
              <p:cNvPr id="29" name="Group 28">
                <a:extLst>
                  <a:ext uri="{FF2B5EF4-FFF2-40B4-BE49-F238E27FC236}">
                    <a16:creationId xmlns:a16="http://schemas.microsoft.com/office/drawing/2014/main" id="{E2BE2624-55BA-52BF-78D5-EA4D30AD1A67}"/>
                  </a:ext>
                </a:extLst>
              </p:cNvPr>
              <p:cNvGrpSpPr>
                <a:grpSpLocks/>
              </p:cNvGrpSpPr>
              <p:nvPr/>
            </p:nvGrpSpPr>
            <p:grpSpPr bwMode="auto">
              <a:xfrm>
                <a:off x="1282747" y="4963672"/>
                <a:ext cx="3485298" cy="1253581"/>
                <a:chOff x="940752" y="4592828"/>
                <a:chExt cx="3652012" cy="1313687"/>
              </a:xfrm>
            </p:grpSpPr>
            <p:sp>
              <p:nvSpPr>
                <p:cNvPr id="30" name="Freeform: Shape 24">
                  <a:extLst>
                    <a:ext uri="{FF2B5EF4-FFF2-40B4-BE49-F238E27FC236}">
                      <a16:creationId xmlns:a16="http://schemas.microsoft.com/office/drawing/2014/main" id="{E4974BC1-5A61-445C-7AE4-FAEDD18C76D5}"/>
                    </a:ext>
                  </a:extLst>
                </p:cNvPr>
                <p:cNvSpPr>
                  <a:spLocks/>
                </p:cNvSpPr>
                <p:nvPr/>
              </p:nvSpPr>
              <p:spPr bwMode="auto">
                <a:xfrm>
                  <a:off x="940752" y="5152771"/>
                  <a:ext cx="219138" cy="438276"/>
                </a:xfrm>
                <a:custGeom>
                  <a:avLst/>
                  <a:gdLst>
                    <a:gd name="T0" fmla="*/ 219139 w 219138"/>
                    <a:gd name="T1" fmla="*/ 0 h 438276"/>
                    <a:gd name="T2" fmla="*/ 0 w 219138"/>
                    <a:gd name="T3" fmla="*/ 0 h 438276"/>
                    <a:gd name="T4" fmla="*/ 0 w 219138"/>
                    <a:gd name="T5" fmla="*/ 219138 h 438276"/>
                    <a:gd name="T6" fmla="*/ 219139 w 219138"/>
                    <a:gd name="T7" fmla="*/ 438277 h 438276"/>
                    <a:gd name="T8" fmla="*/ 219139 w 219138"/>
                    <a:gd name="T9" fmla="*/ 438277 h 438276"/>
                    <a:gd name="T10" fmla="*/ 219139 w 219138"/>
                    <a:gd name="T11" fmla="*/ 0 h 4382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9138" h="438276">
                      <a:moveTo>
                        <a:pt x="219139" y="0"/>
                      </a:moveTo>
                      <a:lnTo>
                        <a:pt x="0" y="0"/>
                      </a:lnTo>
                      <a:lnTo>
                        <a:pt x="0" y="219138"/>
                      </a:lnTo>
                      <a:cubicBezTo>
                        <a:pt x="0" y="340170"/>
                        <a:pt x="98108" y="438277"/>
                        <a:pt x="219139" y="438277"/>
                      </a:cubicBezTo>
                      <a:lnTo>
                        <a:pt x="219139" y="0"/>
                      </a:lnTo>
                      <a:close/>
                    </a:path>
                  </a:pathLst>
                </a:custGeom>
                <a:gradFill rotWithShape="0">
                  <a:gsLst>
                    <a:gs pos="0">
                      <a:schemeClr val="tx2"/>
                    </a:gs>
                    <a:gs pos="53999">
                      <a:schemeClr val="accent1"/>
                    </a:gs>
                    <a:gs pos="100000">
                      <a:schemeClr val="accent2"/>
                    </a:gs>
                  </a:gsLst>
                  <a:lin ang="54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31" name="Freeform: Shape 25">
                  <a:extLst>
                    <a:ext uri="{FF2B5EF4-FFF2-40B4-BE49-F238E27FC236}">
                      <a16:creationId xmlns:a16="http://schemas.microsoft.com/office/drawing/2014/main" id="{86DB833C-EF91-8887-6AD7-01E259CE0A09}"/>
                    </a:ext>
                  </a:extLst>
                </p:cNvPr>
                <p:cNvSpPr>
                  <a:spLocks/>
                </p:cNvSpPr>
                <p:nvPr/>
              </p:nvSpPr>
              <p:spPr bwMode="auto">
                <a:xfrm>
                  <a:off x="1159891" y="4592828"/>
                  <a:ext cx="3432873" cy="1313687"/>
                </a:xfrm>
                <a:custGeom>
                  <a:avLst/>
                  <a:gdLst>
                    <a:gd name="T0" fmla="*/ 120650 w 3432873"/>
                    <a:gd name="T1" fmla="*/ 1313688 h 1313687"/>
                    <a:gd name="T2" fmla="*/ 3312224 w 3432873"/>
                    <a:gd name="T3" fmla="*/ 1313688 h 1313687"/>
                    <a:gd name="T4" fmla="*/ 3432874 w 3432873"/>
                    <a:gd name="T5" fmla="*/ 1193038 h 1313687"/>
                    <a:gd name="T6" fmla="*/ 3432874 w 3432873"/>
                    <a:gd name="T7" fmla="*/ 120650 h 1313687"/>
                    <a:gd name="T8" fmla="*/ 3312224 w 3432873"/>
                    <a:gd name="T9" fmla="*/ 0 h 1313687"/>
                    <a:gd name="T10" fmla="*/ 120650 w 3432873"/>
                    <a:gd name="T11" fmla="*/ 0 h 1313687"/>
                    <a:gd name="T12" fmla="*/ 0 w 3432873"/>
                    <a:gd name="T13" fmla="*/ 120650 h 1313687"/>
                    <a:gd name="T14" fmla="*/ 0 w 3432873"/>
                    <a:gd name="T15" fmla="*/ 1193038 h 1313687"/>
                    <a:gd name="T16" fmla="*/ 120650 w 3432873"/>
                    <a:gd name="T17" fmla="*/ 1313688 h 13136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32873" h="1313687">
                      <a:moveTo>
                        <a:pt x="120650" y="1313688"/>
                      </a:moveTo>
                      <a:lnTo>
                        <a:pt x="3312224" y="1313688"/>
                      </a:lnTo>
                      <a:cubicBezTo>
                        <a:pt x="3378835" y="1313688"/>
                        <a:pt x="3432874" y="1259650"/>
                        <a:pt x="3432874" y="1193038"/>
                      </a:cubicBezTo>
                      <a:lnTo>
                        <a:pt x="3432874" y="120650"/>
                      </a:lnTo>
                      <a:cubicBezTo>
                        <a:pt x="3432874" y="54038"/>
                        <a:pt x="3378835" y="0"/>
                        <a:pt x="3312224" y="0"/>
                      </a:cubicBezTo>
                      <a:lnTo>
                        <a:pt x="120650" y="0"/>
                      </a:lnTo>
                      <a:cubicBezTo>
                        <a:pt x="54038" y="0"/>
                        <a:pt x="0" y="54038"/>
                        <a:pt x="0" y="120650"/>
                      </a:cubicBezTo>
                      <a:lnTo>
                        <a:pt x="0" y="1193038"/>
                      </a:lnTo>
                      <a:cubicBezTo>
                        <a:pt x="0" y="1259650"/>
                        <a:pt x="53975" y="1313688"/>
                        <a:pt x="120650" y="1313688"/>
                      </a:cubicBezTo>
                      <a:close/>
                    </a:path>
                  </a:pathLst>
                </a:custGeom>
                <a:solidFill>
                  <a:schemeClr val="bg1"/>
                </a:soli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32" name="Freeform: Shape 26">
                  <a:extLst>
                    <a:ext uri="{FF2B5EF4-FFF2-40B4-BE49-F238E27FC236}">
                      <a16:creationId xmlns:a16="http://schemas.microsoft.com/office/drawing/2014/main" id="{4C4174F9-E094-ED05-29FB-DA56E63DDDC4}"/>
                    </a:ext>
                  </a:extLst>
                </p:cNvPr>
                <p:cNvSpPr>
                  <a:spLocks/>
                </p:cNvSpPr>
                <p:nvPr/>
              </p:nvSpPr>
              <p:spPr bwMode="auto">
                <a:xfrm>
                  <a:off x="940752" y="4714494"/>
                  <a:ext cx="3326955" cy="657415"/>
                </a:xfrm>
                <a:custGeom>
                  <a:avLst/>
                  <a:gdLst>
                    <a:gd name="T0" fmla="*/ 0 w 3326955"/>
                    <a:gd name="T1" fmla="*/ 657415 h 657415"/>
                    <a:gd name="T2" fmla="*/ 0 w 3326955"/>
                    <a:gd name="T3" fmla="*/ 657415 h 657415"/>
                    <a:gd name="T4" fmla="*/ 219139 w 3326955"/>
                    <a:gd name="T5" fmla="*/ 438277 h 657415"/>
                    <a:gd name="T6" fmla="*/ 3107817 w 3326955"/>
                    <a:gd name="T7" fmla="*/ 438277 h 657415"/>
                    <a:gd name="T8" fmla="*/ 3326956 w 3326955"/>
                    <a:gd name="T9" fmla="*/ 219139 h 657415"/>
                    <a:gd name="T10" fmla="*/ 3326956 w 3326955"/>
                    <a:gd name="T11" fmla="*/ 219139 h 657415"/>
                    <a:gd name="T12" fmla="*/ 3107817 w 3326955"/>
                    <a:gd name="T13" fmla="*/ 0 h 657415"/>
                    <a:gd name="T14" fmla="*/ 219139 w 3326955"/>
                    <a:gd name="T15" fmla="*/ 0 h 657415"/>
                    <a:gd name="T16" fmla="*/ 0 w 3326955"/>
                    <a:gd name="T17" fmla="*/ 219139 h 657415"/>
                    <a:gd name="T18" fmla="*/ 0 w 3326955"/>
                    <a:gd name="T19" fmla="*/ 657415 h 6574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326955" h="657415">
                      <a:moveTo>
                        <a:pt x="0" y="657415"/>
                      </a:moveTo>
                      <a:lnTo>
                        <a:pt x="0" y="657415"/>
                      </a:lnTo>
                      <a:cubicBezTo>
                        <a:pt x="0" y="536384"/>
                        <a:pt x="98108" y="438277"/>
                        <a:pt x="219139" y="438277"/>
                      </a:cubicBezTo>
                      <a:lnTo>
                        <a:pt x="3107817" y="438277"/>
                      </a:lnTo>
                      <a:cubicBezTo>
                        <a:pt x="3228848" y="438277"/>
                        <a:pt x="3326956" y="340170"/>
                        <a:pt x="3326956" y="219139"/>
                      </a:cubicBezTo>
                      <a:cubicBezTo>
                        <a:pt x="3326956" y="98108"/>
                        <a:pt x="3228848" y="0"/>
                        <a:pt x="3107817" y="0"/>
                      </a:cubicBezTo>
                      <a:lnTo>
                        <a:pt x="219139" y="0"/>
                      </a:lnTo>
                      <a:cubicBezTo>
                        <a:pt x="98108" y="0"/>
                        <a:pt x="0" y="98108"/>
                        <a:pt x="0" y="219139"/>
                      </a:cubicBezTo>
                      <a:lnTo>
                        <a:pt x="0" y="657415"/>
                      </a:lnTo>
                      <a:close/>
                    </a:path>
                  </a:pathLst>
                </a:custGeom>
                <a:gradFill rotWithShape="0">
                  <a:gsLst>
                    <a:gs pos="0">
                      <a:schemeClr val="tx2"/>
                    </a:gs>
                    <a:gs pos="53999">
                      <a:schemeClr val="accent1"/>
                    </a:gs>
                    <a:gs pos="100000">
                      <a:schemeClr val="accent2"/>
                    </a:gs>
                  </a:gsLst>
                  <a:lin ang="54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grpSp>
          <p:sp>
            <p:nvSpPr>
              <p:cNvPr id="64" name="TextBox 55">
                <a:extLst>
                  <a:ext uri="{FF2B5EF4-FFF2-40B4-BE49-F238E27FC236}">
                    <a16:creationId xmlns:a16="http://schemas.microsoft.com/office/drawing/2014/main" id="{8F7FE7A3-6B9F-E6E4-993F-FDE728431BF9}"/>
                  </a:ext>
                </a:extLst>
              </p:cNvPr>
              <p:cNvSpPr txBox="1">
                <a:spLocks noChangeArrowheads="1"/>
              </p:cNvSpPr>
              <p:nvPr/>
            </p:nvSpPr>
            <p:spPr bwMode="auto">
              <a:xfrm>
                <a:off x="1485154" y="5085838"/>
                <a:ext cx="2872983" cy="41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algn="ctr" eaLnBrk="1" hangingPunct="1"/>
                <a:r>
                  <a:rPr lang="en-US" altLang="en-US" sz="2400">
                    <a:solidFill>
                      <a:schemeClr val="bg1"/>
                    </a:solidFill>
                    <a:latin typeface="+mj-lt"/>
                  </a:rPr>
                  <a:t>NEED 2</a:t>
                </a:r>
                <a:endParaRPr lang="id-ID" altLang="en-US" sz="2400">
                  <a:solidFill>
                    <a:schemeClr val="bg1"/>
                  </a:solidFill>
                  <a:latin typeface="+mj-lt"/>
                </a:endParaRPr>
              </a:p>
            </p:txBody>
          </p:sp>
          <p:sp>
            <p:nvSpPr>
              <p:cNvPr id="68" name="TextBox 56">
                <a:extLst>
                  <a:ext uri="{FF2B5EF4-FFF2-40B4-BE49-F238E27FC236}">
                    <a16:creationId xmlns:a16="http://schemas.microsoft.com/office/drawing/2014/main" id="{F7F5EB39-8412-5216-F66E-28F6961F05A3}"/>
                  </a:ext>
                </a:extLst>
              </p:cNvPr>
              <p:cNvSpPr txBox="1">
                <a:spLocks noChangeArrowheads="1"/>
              </p:cNvSpPr>
              <p:nvPr/>
            </p:nvSpPr>
            <p:spPr bwMode="auto">
              <a:xfrm>
                <a:off x="1486050" y="5500919"/>
                <a:ext cx="3200427" cy="72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algn="ctr" eaLnBrk="1" hangingPunct="1"/>
                <a:r>
                  <a:rPr lang="en-US" sz="1600" noProof="0">
                    <a:solidFill>
                      <a:srgbClr val="090812"/>
                    </a:solidFill>
                    <a:latin typeface="Source Sans Pro" panose="020B0503030403020204" pitchFamily="34" charset="0"/>
                  </a:rPr>
                  <a:t>“Help me get back to offering credit cards to my customers”</a:t>
                </a:r>
              </a:p>
            </p:txBody>
          </p:sp>
        </p:grpSp>
        <p:pic>
          <p:nvPicPr>
            <p:cNvPr id="71" name="Graphic 70">
              <a:extLst>
                <a:ext uri="{FF2B5EF4-FFF2-40B4-BE49-F238E27FC236}">
                  <a16:creationId xmlns:a16="http://schemas.microsoft.com/office/drawing/2014/main" id="{A672BC7E-223C-ABDA-ADC3-3B0730A4376E}"/>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268051" y="4229459"/>
              <a:ext cx="548640" cy="548640"/>
            </a:xfrm>
            <a:prstGeom prst="rect">
              <a:avLst/>
            </a:prstGeom>
          </p:spPr>
        </p:pic>
      </p:grpSp>
      <p:grpSp>
        <p:nvGrpSpPr>
          <p:cNvPr id="11" name="Group 10">
            <a:extLst>
              <a:ext uri="{FF2B5EF4-FFF2-40B4-BE49-F238E27FC236}">
                <a16:creationId xmlns:a16="http://schemas.microsoft.com/office/drawing/2014/main" id="{36D12333-9A12-C9E0-26F9-95A2EE875E26}"/>
              </a:ext>
            </a:extLst>
          </p:cNvPr>
          <p:cNvGrpSpPr/>
          <p:nvPr/>
        </p:nvGrpSpPr>
        <p:grpSpPr>
          <a:xfrm>
            <a:off x="6261623" y="1478933"/>
            <a:ext cx="4654355" cy="2358889"/>
            <a:chOff x="6261623" y="1478933"/>
            <a:chExt cx="4654355" cy="2358889"/>
          </a:xfrm>
        </p:grpSpPr>
        <p:grpSp>
          <p:nvGrpSpPr>
            <p:cNvPr id="5" name="Group 4">
              <a:extLst>
                <a:ext uri="{FF2B5EF4-FFF2-40B4-BE49-F238E27FC236}">
                  <a16:creationId xmlns:a16="http://schemas.microsoft.com/office/drawing/2014/main" id="{31B59006-D37C-F4EF-8077-CE302B0C6F99}"/>
                </a:ext>
              </a:extLst>
            </p:cNvPr>
            <p:cNvGrpSpPr/>
            <p:nvPr/>
          </p:nvGrpSpPr>
          <p:grpSpPr>
            <a:xfrm>
              <a:off x="6261623" y="1478933"/>
              <a:ext cx="4654355" cy="2358889"/>
              <a:chOff x="6261623" y="1478933"/>
              <a:chExt cx="4654355" cy="2358889"/>
            </a:xfrm>
          </p:grpSpPr>
          <p:grpSp>
            <p:nvGrpSpPr>
              <p:cNvPr id="61" name="Group 60">
                <a:extLst>
                  <a:ext uri="{FF2B5EF4-FFF2-40B4-BE49-F238E27FC236}">
                    <a16:creationId xmlns:a16="http://schemas.microsoft.com/office/drawing/2014/main" id="{FDE1362E-B6FB-27EF-5CBF-12A0FB5E6283}"/>
                  </a:ext>
                </a:extLst>
              </p:cNvPr>
              <p:cNvGrpSpPr/>
              <p:nvPr/>
            </p:nvGrpSpPr>
            <p:grpSpPr>
              <a:xfrm>
                <a:off x="6261623" y="1478933"/>
                <a:ext cx="4654355" cy="2358889"/>
                <a:chOff x="6261623" y="1478933"/>
                <a:chExt cx="4654355" cy="2358889"/>
              </a:xfrm>
            </p:grpSpPr>
            <p:sp>
              <p:nvSpPr>
                <p:cNvPr id="42" name="Freeform: Shape 36">
                  <a:extLst>
                    <a:ext uri="{FF2B5EF4-FFF2-40B4-BE49-F238E27FC236}">
                      <a16:creationId xmlns:a16="http://schemas.microsoft.com/office/drawing/2014/main" id="{4A446270-1817-E09D-A66F-7EFFE26E3619}"/>
                    </a:ext>
                  </a:extLst>
                </p:cNvPr>
                <p:cNvSpPr>
                  <a:spLocks/>
                </p:cNvSpPr>
                <p:nvPr/>
              </p:nvSpPr>
              <p:spPr bwMode="auto">
                <a:xfrm>
                  <a:off x="6261623" y="2314141"/>
                  <a:ext cx="1475715" cy="1523681"/>
                </a:xfrm>
                <a:custGeom>
                  <a:avLst/>
                  <a:gdLst>
                    <a:gd name="T0" fmla="*/ 0 w 1546304"/>
                    <a:gd name="T1" fmla="*/ 76802 h 1596737"/>
                    <a:gd name="T2" fmla="*/ 0 w 1546304"/>
                    <a:gd name="T3" fmla="*/ 507967 h 1596737"/>
                    <a:gd name="T4" fmla="*/ 66421 w 1546304"/>
                    <a:gd name="T5" fmla="*/ 583849 h 1596737"/>
                    <a:gd name="T6" fmla="*/ 963676 w 1546304"/>
                    <a:gd name="T7" fmla="*/ 1526253 h 1596737"/>
                    <a:gd name="T8" fmla="*/ 1040194 w 1546304"/>
                    <a:gd name="T9" fmla="*/ 1596738 h 1596737"/>
                    <a:gd name="T10" fmla="*/ 1469517 w 1546304"/>
                    <a:gd name="T11" fmla="*/ 1596738 h 1596737"/>
                    <a:gd name="T12" fmla="*/ 1546162 w 1546304"/>
                    <a:gd name="T13" fmla="*/ 1514823 h 1596737"/>
                    <a:gd name="T14" fmla="*/ 84518 w 1546304"/>
                    <a:gd name="T15" fmla="*/ 348 h 1596737"/>
                    <a:gd name="T16" fmla="*/ 0 w 1546304"/>
                    <a:gd name="T17" fmla="*/ 76802 h 15967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46304" h="1596737">
                      <a:moveTo>
                        <a:pt x="0" y="76802"/>
                      </a:moveTo>
                      <a:lnTo>
                        <a:pt x="0" y="507967"/>
                      </a:lnTo>
                      <a:cubicBezTo>
                        <a:pt x="0" y="546321"/>
                        <a:pt x="28385" y="578833"/>
                        <a:pt x="66421" y="583849"/>
                      </a:cubicBezTo>
                      <a:cubicBezTo>
                        <a:pt x="546671" y="647159"/>
                        <a:pt x="923544" y="1038954"/>
                        <a:pt x="963676" y="1526253"/>
                      </a:cubicBezTo>
                      <a:cubicBezTo>
                        <a:pt x="966978" y="1566068"/>
                        <a:pt x="1000189" y="1596738"/>
                        <a:pt x="1040194" y="1596738"/>
                      </a:cubicBezTo>
                      <a:lnTo>
                        <a:pt x="1469517" y="1596738"/>
                      </a:lnTo>
                      <a:cubicBezTo>
                        <a:pt x="1513967" y="1596738"/>
                        <a:pt x="1548829" y="1559146"/>
                        <a:pt x="1546162" y="1514823"/>
                      </a:cubicBezTo>
                      <a:cubicBezTo>
                        <a:pt x="1498664" y="717390"/>
                        <a:pt x="874205" y="75342"/>
                        <a:pt x="84518" y="348"/>
                      </a:cubicBezTo>
                      <a:cubicBezTo>
                        <a:pt x="39243" y="-3907"/>
                        <a:pt x="0" y="31399"/>
                        <a:pt x="0" y="76802"/>
                      </a:cubicBezTo>
                      <a:close/>
                    </a:path>
                  </a:pathLst>
                </a:custGeom>
                <a:gradFill rotWithShape="0">
                  <a:gsLst>
                    <a:gs pos="0">
                      <a:srgbClr val="F95C14"/>
                    </a:gs>
                    <a:gs pos="100000">
                      <a:srgbClr val="FB9A0A"/>
                    </a:gs>
                  </a:gsLst>
                  <a:lin ang="27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48" name="Freeform: Shape 42">
                  <a:extLst>
                    <a:ext uri="{FF2B5EF4-FFF2-40B4-BE49-F238E27FC236}">
                      <a16:creationId xmlns:a16="http://schemas.microsoft.com/office/drawing/2014/main" id="{0DAF90C9-1B3C-F3CD-CB42-16D87E0D4685}"/>
                    </a:ext>
                  </a:extLst>
                </p:cNvPr>
                <p:cNvSpPr>
                  <a:spLocks/>
                </p:cNvSpPr>
                <p:nvPr/>
              </p:nvSpPr>
              <p:spPr bwMode="auto">
                <a:xfrm>
                  <a:off x="6328708" y="2384518"/>
                  <a:ext cx="1339468" cy="1386347"/>
                </a:xfrm>
                <a:custGeom>
                  <a:avLst/>
                  <a:gdLst>
                    <a:gd name="T0" fmla="*/ 960691 w 1403539"/>
                    <a:gd name="T1" fmla="*/ 1419227 h 1452818"/>
                    <a:gd name="T2" fmla="*/ 31750 w 1403539"/>
                    <a:gd name="T3" fmla="*/ 444375 h 1452818"/>
                    <a:gd name="T4" fmla="*/ 0 w 1403539"/>
                    <a:gd name="T5" fmla="*/ 407291 h 1452818"/>
                    <a:gd name="T6" fmla="*/ 0 w 1403539"/>
                    <a:gd name="T7" fmla="*/ 37658 h 1452818"/>
                    <a:gd name="T8" fmla="*/ 41847 w 1403539"/>
                    <a:gd name="T9" fmla="*/ 256 h 1452818"/>
                    <a:gd name="T10" fmla="*/ 1403414 w 1403539"/>
                    <a:gd name="T11" fmla="*/ 1412306 h 1452818"/>
                    <a:gd name="T12" fmla="*/ 1365885 w 1403539"/>
                    <a:gd name="T13" fmla="*/ 1452819 h 1452818"/>
                    <a:gd name="T14" fmla="*/ 998093 w 1403539"/>
                    <a:gd name="T15" fmla="*/ 1452819 h 1452818"/>
                    <a:gd name="T16" fmla="*/ 960691 w 1403539"/>
                    <a:gd name="T17" fmla="*/ 1419227 h 14528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3539" h="1452818">
                      <a:moveTo>
                        <a:pt x="960691" y="1419227"/>
                      </a:moveTo>
                      <a:cubicBezTo>
                        <a:pt x="906653" y="925832"/>
                        <a:pt x="521970" y="521782"/>
                        <a:pt x="31750" y="444375"/>
                      </a:cubicBezTo>
                      <a:cubicBezTo>
                        <a:pt x="13462" y="441518"/>
                        <a:pt x="0" y="425770"/>
                        <a:pt x="0" y="407291"/>
                      </a:cubicBezTo>
                      <a:lnTo>
                        <a:pt x="0" y="37658"/>
                      </a:lnTo>
                      <a:cubicBezTo>
                        <a:pt x="0" y="15242"/>
                        <a:pt x="19558" y="-2347"/>
                        <a:pt x="41847" y="256"/>
                      </a:cubicBezTo>
                      <a:cubicBezTo>
                        <a:pt x="772922" y="85791"/>
                        <a:pt x="1343977" y="677801"/>
                        <a:pt x="1403414" y="1412306"/>
                      </a:cubicBezTo>
                      <a:cubicBezTo>
                        <a:pt x="1405191" y="1434150"/>
                        <a:pt x="1387792" y="1452819"/>
                        <a:pt x="1365885" y="1452819"/>
                      </a:cubicBezTo>
                      <a:lnTo>
                        <a:pt x="998093" y="1452819"/>
                      </a:lnTo>
                      <a:cubicBezTo>
                        <a:pt x="978852" y="1452755"/>
                        <a:pt x="962787" y="1438277"/>
                        <a:pt x="960691" y="1419227"/>
                      </a:cubicBezTo>
                      <a:close/>
                    </a:path>
                  </a:pathLst>
                </a:custGeom>
                <a:gradFill rotWithShape="0">
                  <a:gsLst>
                    <a:gs pos="0">
                      <a:srgbClr val="FB9A0A"/>
                    </a:gs>
                    <a:gs pos="100000">
                      <a:srgbClr val="F95C14"/>
                    </a:gs>
                  </a:gsLst>
                  <a:lin ang="27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50" name="Freeform: Shape 44">
                  <a:extLst>
                    <a:ext uri="{FF2B5EF4-FFF2-40B4-BE49-F238E27FC236}">
                      <a16:creationId xmlns:a16="http://schemas.microsoft.com/office/drawing/2014/main" id="{3F0C4294-0307-82F3-8359-F4FAE55BFB67}"/>
                    </a:ext>
                  </a:extLst>
                </p:cNvPr>
                <p:cNvSpPr>
                  <a:spLocks/>
                </p:cNvSpPr>
                <p:nvPr/>
              </p:nvSpPr>
              <p:spPr bwMode="auto">
                <a:xfrm>
                  <a:off x="6401490" y="2847221"/>
                  <a:ext cx="850962" cy="850869"/>
                </a:xfrm>
                <a:custGeom>
                  <a:avLst/>
                  <a:gdLst>
                    <a:gd name="T0" fmla="*/ 891667 w 891667"/>
                    <a:gd name="T1" fmla="*/ 445833 h 891666"/>
                    <a:gd name="T2" fmla="*/ 445834 w 891667"/>
                    <a:gd name="T3" fmla="*/ 891667 h 891666"/>
                    <a:gd name="T4" fmla="*/ 0 w 891667"/>
                    <a:gd name="T5" fmla="*/ 445833 h 891666"/>
                    <a:gd name="T6" fmla="*/ 445834 w 891667"/>
                    <a:gd name="T7" fmla="*/ 0 h 891666"/>
                    <a:gd name="T8" fmla="*/ 891667 w 891667"/>
                    <a:gd name="T9" fmla="*/ 445833 h 8916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1667" h="891666">
                      <a:moveTo>
                        <a:pt x="891667" y="445833"/>
                      </a:moveTo>
                      <a:cubicBezTo>
                        <a:pt x="891667" y="692061"/>
                        <a:pt x="692060" y="891667"/>
                        <a:pt x="445834" y="891667"/>
                      </a:cubicBezTo>
                      <a:cubicBezTo>
                        <a:pt x="199607" y="891667"/>
                        <a:pt x="0" y="692061"/>
                        <a:pt x="0" y="445833"/>
                      </a:cubicBezTo>
                      <a:cubicBezTo>
                        <a:pt x="0" y="199606"/>
                        <a:pt x="199607" y="0"/>
                        <a:pt x="445834" y="0"/>
                      </a:cubicBezTo>
                      <a:cubicBezTo>
                        <a:pt x="692060" y="0"/>
                        <a:pt x="891667" y="199606"/>
                        <a:pt x="891667" y="445833"/>
                      </a:cubicBezTo>
                      <a:close/>
                    </a:path>
                  </a:pathLst>
                </a:custGeom>
                <a:gradFill rotWithShape="0">
                  <a:gsLst>
                    <a:gs pos="0">
                      <a:srgbClr val="F95C14"/>
                    </a:gs>
                    <a:gs pos="100000">
                      <a:srgbClr val="FB9A0A"/>
                    </a:gs>
                  </a:gsLst>
                  <a:lin ang="27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51" name="Freeform: Shape 45">
                  <a:extLst>
                    <a:ext uri="{FF2B5EF4-FFF2-40B4-BE49-F238E27FC236}">
                      <a16:creationId xmlns:a16="http://schemas.microsoft.com/office/drawing/2014/main" id="{5744BCE5-480C-23A9-F319-A59AC3E945B6}"/>
                    </a:ext>
                  </a:extLst>
                </p:cNvPr>
                <p:cNvSpPr>
                  <a:spLocks/>
                </p:cNvSpPr>
                <p:nvPr/>
              </p:nvSpPr>
              <p:spPr bwMode="auto">
                <a:xfrm>
                  <a:off x="6468455" y="2914178"/>
                  <a:ext cx="717034" cy="716956"/>
                </a:xfrm>
                <a:custGeom>
                  <a:avLst/>
                  <a:gdLst>
                    <a:gd name="T0" fmla="*/ 751332 w 751332"/>
                    <a:gd name="T1" fmla="*/ 375666 h 751332"/>
                    <a:gd name="T2" fmla="*/ 375666 w 751332"/>
                    <a:gd name="T3" fmla="*/ 751332 h 751332"/>
                    <a:gd name="T4" fmla="*/ 0 w 751332"/>
                    <a:gd name="T5" fmla="*/ 375666 h 751332"/>
                    <a:gd name="T6" fmla="*/ 375666 w 751332"/>
                    <a:gd name="T7" fmla="*/ 0 h 751332"/>
                    <a:gd name="T8" fmla="*/ 751332 w 751332"/>
                    <a:gd name="T9" fmla="*/ 375666 h 7513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1332" h="751332">
                      <a:moveTo>
                        <a:pt x="751332" y="375666"/>
                      </a:moveTo>
                      <a:cubicBezTo>
                        <a:pt x="751332" y="583141"/>
                        <a:pt x="583141" y="751332"/>
                        <a:pt x="375666" y="751332"/>
                      </a:cubicBezTo>
                      <a:cubicBezTo>
                        <a:pt x="168191" y="751332"/>
                        <a:pt x="0" y="583141"/>
                        <a:pt x="0" y="375666"/>
                      </a:cubicBezTo>
                      <a:cubicBezTo>
                        <a:pt x="0" y="168191"/>
                        <a:pt x="168192" y="0"/>
                        <a:pt x="375666" y="0"/>
                      </a:cubicBezTo>
                      <a:cubicBezTo>
                        <a:pt x="583141" y="0"/>
                        <a:pt x="751332" y="168191"/>
                        <a:pt x="751332" y="375666"/>
                      </a:cubicBezTo>
                      <a:close/>
                    </a:path>
                  </a:pathLst>
                </a:custGeom>
                <a:gradFill rotWithShape="0">
                  <a:gsLst>
                    <a:gs pos="0">
                      <a:srgbClr val="FB9A0A"/>
                    </a:gs>
                    <a:gs pos="100000">
                      <a:srgbClr val="F95C14"/>
                    </a:gs>
                  </a:gsLst>
                  <a:lin ang="27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grpSp>
              <p:nvGrpSpPr>
                <p:cNvPr id="26" name="Group 25">
                  <a:extLst>
                    <a:ext uri="{FF2B5EF4-FFF2-40B4-BE49-F238E27FC236}">
                      <a16:creationId xmlns:a16="http://schemas.microsoft.com/office/drawing/2014/main" id="{D0482DF2-8D21-551A-0800-A68AEC61BB3E}"/>
                    </a:ext>
                  </a:extLst>
                </p:cNvPr>
                <p:cNvGrpSpPr>
                  <a:grpSpLocks/>
                </p:cNvGrpSpPr>
                <p:nvPr/>
              </p:nvGrpSpPr>
              <p:grpSpPr bwMode="auto">
                <a:xfrm>
                  <a:off x="7424803" y="1478933"/>
                  <a:ext cx="3491175" cy="1255703"/>
                  <a:chOff x="7376604" y="941006"/>
                  <a:chExt cx="3658171" cy="1315910"/>
                </a:xfrm>
              </p:grpSpPr>
              <p:sp>
                <p:nvSpPr>
                  <p:cNvPr id="39" name="Freeform: Shape 33">
                    <a:extLst>
                      <a:ext uri="{FF2B5EF4-FFF2-40B4-BE49-F238E27FC236}">
                        <a16:creationId xmlns:a16="http://schemas.microsoft.com/office/drawing/2014/main" id="{0DFB035C-A50E-7EB5-812E-2882F1FB32B3}"/>
                      </a:ext>
                    </a:extLst>
                  </p:cNvPr>
                  <p:cNvSpPr>
                    <a:spLocks/>
                  </p:cNvSpPr>
                  <p:nvPr/>
                </p:nvSpPr>
                <p:spPr bwMode="auto">
                  <a:xfrm>
                    <a:off x="7376604" y="1501902"/>
                    <a:ext cx="219519" cy="439038"/>
                  </a:xfrm>
                  <a:custGeom>
                    <a:avLst/>
                    <a:gdLst>
                      <a:gd name="T0" fmla="*/ 219519 w 219519"/>
                      <a:gd name="T1" fmla="*/ 0 h 439038"/>
                      <a:gd name="T2" fmla="*/ 0 w 219519"/>
                      <a:gd name="T3" fmla="*/ 0 h 439038"/>
                      <a:gd name="T4" fmla="*/ 0 w 219519"/>
                      <a:gd name="T5" fmla="*/ 219519 h 439038"/>
                      <a:gd name="T6" fmla="*/ 219519 w 219519"/>
                      <a:gd name="T7" fmla="*/ 439039 h 439038"/>
                      <a:gd name="T8" fmla="*/ 219519 w 219519"/>
                      <a:gd name="T9" fmla="*/ 439039 h 439038"/>
                      <a:gd name="T10" fmla="*/ 219519 w 219519"/>
                      <a:gd name="T11" fmla="*/ 0 h 4390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9519" h="439038">
                        <a:moveTo>
                          <a:pt x="219519" y="0"/>
                        </a:moveTo>
                        <a:lnTo>
                          <a:pt x="0" y="0"/>
                        </a:lnTo>
                        <a:lnTo>
                          <a:pt x="0" y="219519"/>
                        </a:lnTo>
                        <a:cubicBezTo>
                          <a:pt x="0" y="340741"/>
                          <a:pt x="98298" y="439039"/>
                          <a:pt x="219519" y="439039"/>
                        </a:cubicBezTo>
                        <a:lnTo>
                          <a:pt x="219519" y="0"/>
                        </a:lnTo>
                        <a:close/>
                      </a:path>
                    </a:pathLst>
                  </a:custGeom>
                  <a:gradFill rotWithShape="0">
                    <a:gsLst>
                      <a:gs pos="0">
                        <a:srgbClr val="F95C14"/>
                      </a:gs>
                      <a:gs pos="100000">
                        <a:srgbClr val="FB9A0A"/>
                      </a:gs>
                    </a:gsLst>
                    <a:lin ang="54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40" name="Freeform: Shape 34">
                    <a:extLst>
                      <a:ext uri="{FF2B5EF4-FFF2-40B4-BE49-F238E27FC236}">
                        <a16:creationId xmlns:a16="http://schemas.microsoft.com/office/drawing/2014/main" id="{41517822-F566-2CA4-8065-5559C089946E}"/>
                      </a:ext>
                    </a:extLst>
                  </p:cNvPr>
                  <p:cNvSpPr>
                    <a:spLocks/>
                  </p:cNvSpPr>
                  <p:nvPr/>
                </p:nvSpPr>
                <p:spPr bwMode="auto">
                  <a:xfrm>
                    <a:off x="7596123" y="941006"/>
                    <a:ext cx="3438652" cy="1315910"/>
                  </a:xfrm>
                  <a:custGeom>
                    <a:avLst/>
                    <a:gdLst>
                      <a:gd name="T0" fmla="*/ 120650 w 3438652"/>
                      <a:gd name="T1" fmla="*/ 1315911 h 1315910"/>
                      <a:gd name="T2" fmla="*/ 3318002 w 3438652"/>
                      <a:gd name="T3" fmla="*/ 1315911 h 1315910"/>
                      <a:gd name="T4" fmla="*/ 3438652 w 3438652"/>
                      <a:gd name="T5" fmla="*/ 1195261 h 1315910"/>
                      <a:gd name="T6" fmla="*/ 3438652 w 3438652"/>
                      <a:gd name="T7" fmla="*/ 120650 h 1315910"/>
                      <a:gd name="T8" fmla="*/ 3318002 w 3438652"/>
                      <a:gd name="T9" fmla="*/ 0 h 1315910"/>
                      <a:gd name="T10" fmla="*/ 120650 w 3438652"/>
                      <a:gd name="T11" fmla="*/ 0 h 1315910"/>
                      <a:gd name="T12" fmla="*/ 0 w 3438652"/>
                      <a:gd name="T13" fmla="*/ 120650 h 1315910"/>
                      <a:gd name="T14" fmla="*/ 0 w 3438652"/>
                      <a:gd name="T15" fmla="*/ 1195261 h 1315910"/>
                      <a:gd name="T16" fmla="*/ 120650 w 3438652"/>
                      <a:gd name="T17" fmla="*/ 1315911 h 13159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38652" h="1315910">
                        <a:moveTo>
                          <a:pt x="120650" y="1315911"/>
                        </a:moveTo>
                        <a:lnTo>
                          <a:pt x="3318002" y="1315911"/>
                        </a:lnTo>
                        <a:cubicBezTo>
                          <a:pt x="3384614" y="1315911"/>
                          <a:pt x="3438652" y="1261872"/>
                          <a:pt x="3438652" y="1195261"/>
                        </a:cubicBezTo>
                        <a:lnTo>
                          <a:pt x="3438652" y="120650"/>
                        </a:lnTo>
                        <a:cubicBezTo>
                          <a:pt x="3438652" y="54038"/>
                          <a:pt x="3384614" y="0"/>
                          <a:pt x="3318002" y="0"/>
                        </a:cubicBezTo>
                        <a:lnTo>
                          <a:pt x="120650" y="0"/>
                        </a:lnTo>
                        <a:cubicBezTo>
                          <a:pt x="54039" y="0"/>
                          <a:pt x="0" y="54038"/>
                          <a:pt x="0" y="120650"/>
                        </a:cubicBezTo>
                        <a:lnTo>
                          <a:pt x="0" y="1195261"/>
                        </a:lnTo>
                        <a:cubicBezTo>
                          <a:pt x="0" y="1261872"/>
                          <a:pt x="54039" y="1315911"/>
                          <a:pt x="120650" y="1315911"/>
                        </a:cubicBezTo>
                        <a:close/>
                      </a:path>
                    </a:pathLst>
                  </a:custGeom>
                  <a:solidFill>
                    <a:schemeClr val="bg1"/>
                  </a:soli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41" name="Freeform: Shape 35">
                    <a:extLst>
                      <a:ext uri="{FF2B5EF4-FFF2-40B4-BE49-F238E27FC236}">
                        <a16:creationId xmlns:a16="http://schemas.microsoft.com/office/drawing/2014/main" id="{D9586CCD-20CB-E196-886F-59B59612C52F}"/>
                      </a:ext>
                    </a:extLst>
                  </p:cNvPr>
                  <p:cNvSpPr>
                    <a:spLocks/>
                  </p:cNvSpPr>
                  <p:nvPr/>
                </p:nvSpPr>
                <p:spPr bwMode="auto">
                  <a:xfrm>
                    <a:off x="7376604" y="1062863"/>
                    <a:ext cx="3332543" cy="658558"/>
                  </a:xfrm>
                  <a:custGeom>
                    <a:avLst/>
                    <a:gdLst>
                      <a:gd name="T0" fmla="*/ 0 w 3332543"/>
                      <a:gd name="T1" fmla="*/ 658558 h 658558"/>
                      <a:gd name="T2" fmla="*/ 0 w 3332543"/>
                      <a:gd name="T3" fmla="*/ 658558 h 658558"/>
                      <a:gd name="T4" fmla="*/ 219519 w 3332543"/>
                      <a:gd name="T5" fmla="*/ 439039 h 658558"/>
                      <a:gd name="T6" fmla="*/ 3113024 w 3332543"/>
                      <a:gd name="T7" fmla="*/ 439039 h 658558"/>
                      <a:gd name="T8" fmla="*/ 3332543 w 3332543"/>
                      <a:gd name="T9" fmla="*/ 219519 h 658558"/>
                      <a:gd name="T10" fmla="*/ 3332543 w 3332543"/>
                      <a:gd name="T11" fmla="*/ 219519 h 658558"/>
                      <a:gd name="T12" fmla="*/ 3113024 w 3332543"/>
                      <a:gd name="T13" fmla="*/ 0 h 658558"/>
                      <a:gd name="T14" fmla="*/ 219519 w 3332543"/>
                      <a:gd name="T15" fmla="*/ 0 h 658558"/>
                      <a:gd name="T16" fmla="*/ 0 w 3332543"/>
                      <a:gd name="T17" fmla="*/ 219519 h 658558"/>
                      <a:gd name="T18" fmla="*/ 0 w 3332543"/>
                      <a:gd name="T19" fmla="*/ 658558 h 6585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332543" h="658558">
                        <a:moveTo>
                          <a:pt x="0" y="658558"/>
                        </a:moveTo>
                        <a:lnTo>
                          <a:pt x="0" y="658558"/>
                        </a:lnTo>
                        <a:cubicBezTo>
                          <a:pt x="0" y="537337"/>
                          <a:pt x="98298" y="439039"/>
                          <a:pt x="219519" y="439039"/>
                        </a:cubicBezTo>
                        <a:lnTo>
                          <a:pt x="3113024" y="439039"/>
                        </a:lnTo>
                        <a:cubicBezTo>
                          <a:pt x="3234245" y="439039"/>
                          <a:pt x="3332543" y="340741"/>
                          <a:pt x="3332543" y="219519"/>
                        </a:cubicBezTo>
                        <a:cubicBezTo>
                          <a:pt x="3332543" y="98298"/>
                          <a:pt x="3234245" y="0"/>
                          <a:pt x="3113024" y="0"/>
                        </a:cubicBezTo>
                        <a:lnTo>
                          <a:pt x="219519" y="0"/>
                        </a:lnTo>
                        <a:cubicBezTo>
                          <a:pt x="98298" y="0"/>
                          <a:pt x="0" y="98298"/>
                          <a:pt x="0" y="219519"/>
                        </a:cubicBezTo>
                        <a:lnTo>
                          <a:pt x="0" y="658558"/>
                        </a:lnTo>
                        <a:close/>
                      </a:path>
                    </a:pathLst>
                  </a:custGeom>
                  <a:gradFill rotWithShape="0">
                    <a:gsLst>
                      <a:gs pos="0">
                        <a:srgbClr val="F95C14"/>
                      </a:gs>
                      <a:gs pos="100000">
                        <a:srgbClr val="FB9A0A"/>
                      </a:gs>
                    </a:gsLst>
                    <a:lin ang="54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grpSp>
          </p:grpSp>
          <p:sp>
            <p:nvSpPr>
              <p:cNvPr id="65" name="TextBox 55">
                <a:extLst>
                  <a:ext uri="{FF2B5EF4-FFF2-40B4-BE49-F238E27FC236}">
                    <a16:creationId xmlns:a16="http://schemas.microsoft.com/office/drawing/2014/main" id="{47B1BF7E-5876-AC62-168D-8D936849D11B}"/>
                  </a:ext>
                </a:extLst>
              </p:cNvPr>
              <p:cNvSpPr txBox="1">
                <a:spLocks noChangeArrowheads="1"/>
              </p:cNvSpPr>
              <p:nvPr/>
            </p:nvSpPr>
            <p:spPr bwMode="auto">
              <a:xfrm>
                <a:off x="7631513" y="1595215"/>
                <a:ext cx="2872983" cy="41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algn="ctr" eaLnBrk="1" hangingPunct="1"/>
                <a:r>
                  <a:rPr lang="en-US" altLang="en-US" sz="2400">
                    <a:solidFill>
                      <a:schemeClr val="bg1"/>
                    </a:solidFill>
                    <a:latin typeface="+mj-lt"/>
                  </a:rPr>
                  <a:t>NEED 3</a:t>
                </a:r>
                <a:endParaRPr lang="id-ID" altLang="en-US" sz="2400">
                  <a:solidFill>
                    <a:schemeClr val="bg1"/>
                  </a:solidFill>
                  <a:latin typeface="+mj-lt"/>
                </a:endParaRPr>
              </a:p>
            </p:txBody>
          </p:sp>
          <p:sp>
            <p:nvSpPr>
              <p:cNvPr id="67" name="TextBox 56">
                <a:extLst>
                  <a:ext uri="{FF2B5EF4-FFF2-40B4-BE49-F238E27FC236}">
                    <a16:creationId xmlns:a16="http://schemas.microsoft.com/office/drawing/2014/main" id="{B32C463C-75C5-3533-CE89-FDB5AE06733A}"/>
                  </a:ext>
                </a:extLst>
              </p:cNvPr>
              <p:cNvSpPr txBox="1">
                <a:spLocks noChangeArrowheads="1"/>
              </p:cNvSpPr>
              <p:nvPr/>
            </p:nvSpPr>
            <p:spPr bwMode="auto">
              <a:xfrm>
                <a:off x="7631669" y="2013440"/>
                <a:ext cx="3280036" cy="72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algn="ctr" eaLnBrk="1" hangingPunct="1"/>
                <a:r>
                  <a:rPr lang="en-US" sz="1600" noProof="0">
                    <a:solidFill>
                      <a:srgbClr val="090812"/>
                    </a:solidFill>
                    <a:latin typeface="Source Sans Pro" panose="020B0503030403020204" pitchFamily="34" charset="0"/>
                  </a:rPr>
                  <a:t>Make it easy to get started with invoicing and accepting payments.”</a:t>
                </a:r>
              </a:p>
            </p:txBody>
          </p:sp>
        </p:grpSp>
        <p:pic>
          <p:nvPicPr>
            <p:cNvPr id="72" name="Graphic 71">
              <a:extLst>
                <a:ext uri="{FF2B5EF4-FFF2-40B4-BE49-F238E27FC236}">
                  <a16:creationId xmlns:a16="http://schemas.microsoft.com/office/drawing/2014/main" id="{FF64002E-39CF-1ED8-5FA2-AAE1C9FCAD60}"/>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6509995" y="2952615"/>
              <a:ext cx="640080" cy="640080"/>
            </a:xfrm>
            <a:prstGeom prst="rect">
              <a:avLst/>
            </a:prstGeom>
          </p:spPr>
        </p:pic>
      </p:grpSp>
      <p:grpSp>
        <p:nvGrpSpPr>
          <p:cNvPr id="15" name="Group 14">
            <a:extLst>
              <a:ext uri="{FF2B5EF4-FFF2-40B4-BE49-F238E27FC236}">
                <a16:creationId xmlns:a16="http://schemas.microsoft.com/office/drawing/2014/main" id="{E7C771C3-3C7B-C4A1-C2F4-746BB91FCD6C}"/>
              </a:ext>
            </a:extLst>
          </p:cNvPr>
          <p:cNvGrpSpPr/>
          <p:nvPr/>
        </p:nvGrpSpPr>
        <p:grpSpPr>
          <a:xfrm>
            <a:off x="6261623" y="3972584"/>
            <a:ext cx="4651022" cy="2251335"/>
            <a:chOff x="6261623" y="3972584"/>
            <a:chExt cx="4651022" cy="2251335"/>
          </a:xfrm>
        </p:grpSpPr>
        <p:grpSp>
          <p:nvGrpSpPr>
            <p:cNvPr id="14" name="Group 13">
              <a:extLst>
                <a:ext uri="{FF2B5EF4-FFF2-40B4-BE49-F238E27FC236}">
                  <a16:creationId xmlns:a16="http://schemas.microsoft.com/office/drawing/2014/main" id="{C86CAE21-A807-578D-1B32-3FB0F7AEA691}"/>
                </a:ext>
              </a:extLst>
            </p:cNvPr>
            <p:cNvGrpSpPr/>
            <p:nvPr/>
          </p:nvGrpSpPr>
          <p:grpSpPr>
            <a:xfrm>
              <a:off x="6261623" y="3972584"/>
              <a:ext cx="4651022" cy="2251335"/>
              <a:chOff x="6261623" y="3972584"/>
              <a:chExt cx="4651022" cy="2251335"/>
            </a:xfrm>
          </p:grpSpPr>
          <p:sp>
            <p:nvSpPr>
              <p:cNvPr id="45" name="Freeform: Shape 39">
                <a:extLst>
                  <a:ext uri="{FF2B5EF4-FFF2-40B4-BE49-F238E27FC236}">
                    <a16:creationId xmlns:a16="http://schemas.microsoft.com/office/drawing/2014/main" id="{05D6AACF-6D79-7E90-DD57-62C35C0F3786}"/>
                  </a:ext>
                </a:extLst>
              </p:cNvPr>
              <p:cNvSpPr>
                <a:spLocks/>
              </p:cNvSpPr>
              <p:nvPr/>
            </p:nvSpPr>
            <p:spPr bwMode="auto">
              <a:xfrm>
                <a:off x="6261623" y="3972584"/>
                <a:ext cx="1465850" cy="1419407"/>
              </a:xfrm>
              <a:custGeom>
                <a:avLst/>
                <a:gdLst>
                  <a:gd name="T0" fmla="*/ 950278 w 1535967"/>
                  <a:gd name="T1" fmla="*/ 62484 h 1487463"/>
                  <a:gd name="T2" fmla="*/ 66358 w 1535967"/>
                  <a:gd name="T3" fmla="*/ 903542 h 1487463"/>
                  <a:gd name="T4" fmla="*/ 0 w 1535967"/>
                  <a:gd name="T5" fmla="*/ 979615 h 1487463"/>
                  <a:gd name="T6" fmla="*/ 0 w 1535967"/>
                  <a:gd name="T7" fmla="*/ 1410653 h 1487463"/>
                  <a:gd name="T8" fmla="*/ 84328 w 1535967"/>
                  <a:gd name="T9" fmla="*/ 1487107 h 1487463"/>
                  <a:gd name="T10" fmla="*/ 1535303 w 1535967"/>
                  <a:gd name="T11" fmla="*/ 86868 h 1487463"/>
                  <a:gd name="T12" fmla="*/ 1459103 w 1535967"/>
                  <a:gd name="T13" fmla="*/ 0 h 1487463"/>
                  <a:gd name="T14" fmla="*/ 1025716 w 1535967"/>
                  <a:gd name="T15" fmla="*/ 0 h 1487463"/>
                  <a:gd name="T16" fmla="*/ 950278 w 1535967"/>
                  <a:gd name="T17" fmla="*/ 62484 h 14874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35967" h="1487463">
                    <a:moveTo>
                      <a:pt x="950278" y="62484"/>
                    </a:moveTo>
                    <a:cubicBezTo>
                      <a:pt x="870014" y="501904"/>
                      <a:pt x="512953" y="844677"/>
                      <a:pt x="66358" y="903542"/>
                    </a:cubicBezTo>
                    <a:cubicBezTo>
                      <a:pt x="28321" y="908558"/>
                      <a:pt x="0" y="941197"/>
                      <a:pt x="0" y="979615"/>
                    </a:cubicBezTo>
                    <a:lnTo>
                      <a:pt x="0" y="1410653"/>
                    </a:lnTo>
                    <a:cubicBezTo>
                      <a:pt x="0" y="1456055"/>
                      <a:pt x="39116" y="1491425"/>
                      <a:pt x="84328" y="1487107"/>
                    </a:cubicBezTo>
                    <a:cubicBezTo>
                      <a:pt x="836041" y="1415796"/>
                      <a:pt x="1438021" y="830707"/>
                      <a:pt x="1535303" y="86868"/>
                    </a:cubicBezTo>
                    <a:cubicBezTo>
                      <a:pt x="1541335" y="40831"/>
                      <a:pt x="1505521" y="0"/>
                      <a:pt x="1459103" y="0"/>
                    </a:cubicBezTo>
                    <a:lnTo>
                      <a:pt x="1025716" y="0"/>
                    </a:lnTo>
                    <a:cubicBezTo>
                      <a:pt x="988885" y="64"/>
                      <a:pt x="956882" y="26226"/>
                      <a:pt x="950278" y="62484"/>
                    </a:cubicBezTo>
                    <a:close/>
                  </a:path>
                </a:pathLst>
              </a:custGeom>
              <a:gradFill rotWithShape="0">
                <a:gsLst>
                  <a:gs pos="0">
                    <a:schemeClr val="accent1"/>
                  </a:gs>
                  <a:gs pos="100000">
                    <a:schemeClr val="accent2"/>
                  </a:gs>
                </a:gsLst>
                <a:lin ang="27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47" name="Freeform: Shape 41">
                <a:extLst>
                  <a:ext uri="{FF2B5EF4-FFF2-40B4-BE49-F238E27FC236}">
                    <a16:creationId xmlns:a16="http://schemas.microsoft.com/office/drawing/2014/main" id="{A813FDDE-07C0-D4C9-658F-4F662B0A32DC}"/>
                  </a:ext>
                </a:extLst>
              </p:cNvPr>
              <p:cNvSpPr>
                <a:spLocks/>
              </p:cNvSpPr>
              <p:nvPr/>
            </p:nvSpPr>
            <p:spPr bwMode="auto">
              <a:xfrm>
                <a:off x="6328769" y="4039723"/>
                <a:ext cx="1327163" cy="1281943"/>
              </a:xfrm>
              <a:custGeom>
                <a:avLst/>
                <a:gdLst>
                  <a:gd name="T0" fmla="*/ 31814 w 1390646"/>
                  <a:gd name="T1" fmla="*/ 899033 h 1343408"/>
                  <a:gd name="T2" fmla="*/ 944182 w 1390646"/>
                  <a:gd name="T3" fmla="*/ 30036 h 1343408"/>
                  <a:gd name="T4" fmla="*/ 980949 w 1390646"/>
                  <a:gd name="T5" fmla="*/ 0 h 1343408"/>
                  <a:gd name="T6" fmla="*/ 1352995 w 1390646"/>
                  <a:gd name="T7" fmla="*/ 0 h 1343408"/>
                  <a:gd name="T8" fmla="*/ 1390206 w 1390646"/>
                  <a:gd name="T9" fmla="*/ 43117 h 1343408"/>
                  <a:gd name="T10" fmla="*/ 41783 w 1390646"/>
                  <a:gd name="T11" fmla="*/ 1343152 h 1343408"/>
                  <a:gd name="T12" fmla="*/ 0 w 1390646"/>
                  <a:gd name="T13" fmla="*/ 1305751 h 1343408"/>
                  <a:gd name="T14" fmla="*/ 0 w 1390646"/>
                  <a:gd name="T15" fmla="*/ 936117 h 1343408"/>
                  <a:gd name="T16" fmla="*/ 31814 w 1390646"/>
                  <a:gd name="T17" fmla="*/ 899033 h 13434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0646" h="1343408">
                    <a:moveTo>
                      <a:pt x="31814" y="899033"/>
                    </a:moveTo>
                    <a:cubicBezTo>
                      <a:pt x="486283" y="827913"/>
                      <a:pt x="851091" y="480632"/>
                      <a:pt x="944182" y="30036"/>
                    </a:cubicBezTo>
                    <a:cubicBezTo>
                      <a:pt x="947801" y="12573"/>
                      <a:pt x="963105" y="0"/>
                      <a:pt x="980949" y="0"/>
                    </a:cubicBezTo>
                    <a:lnTo>
                      <a:pt x="1352995" y="0"/>
                    </a:lnTo>
                    <a:cubicBezTo>
                      <a:pt x="1375982" y="0"/>
                      <a:pt x="1393699" y="20447"/>
                      <a:pt x="1390206" y="43117"/>
                    </a:cubicBezTo>
                    <a:cubicBezTo>
                      <a:pt x="1284415" y="728599"/>
                      <a:pt x="731203" y="1262190"/>
                      <a:pt x="41783" y="1343152"/>
                    </a:cubicBezTo>
                    <a:cubicBezTo>
                      <a:pt x="19495" y="1345756"/>
                      <a:pt x="0" y="1328166"/>
                      <a:pt x="0" y="1305751"/>
                    </a:cubicBezTo>
                    <a:lnTo>
                      <a:pt x="0" y="936117"/>
                    </a:lnTo>
                    <a:cubicBezTo>
                      <a:pt x="-63" y="917639"/>
                      <a:pt x="13462" y="901891"/>
                      <a:pt x="31814" y="899033"/>
                    </a:cubicBezTo>
                    <a:close/>
                  </a:path>
                </a:pathLst>
              </a:custGeom>
              <a:gradFill rotWithShape="0">
                <a:gsLst>
                  <a:gs pos="0">
                    <a:schemeClr val="accent2"/>
                  </a:gs>
                  <a:gs pos="100000">
                    <a:schemeClr val="accent1"/>
                  </a:gs>
                </a:gsLst>
                <a:lin ang="27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52" name="Freeform: Shape 63">
                <a:extLst>
                  <a:ext uri="{FF2B5EF4-FFF2-40B4-BE49-F238E27FC236}">
                    <a16:creationId xmlns:a16="http://schemas.microsoft.com/office/drawing/2014/main" id="{FA603A88-E223-FD8B-3EAD-5474C0156403}"/>
                  </a:ext>
                </a:extLst>
              </p:cNvPr>
              <p:cNvSpPr>
                <a:spLocks/>
              </p:cNvSpPr>
              <p:nvPr/>
            </p:nvSpPr>
            <p:spPr bwMode="auto">
              <a:xfrm>
                <a:off x="6401490" y="4112498"/>
                <a:ext cx="850962" cy="850870"/>
              </a:xfrm>
              <a:custGeom>
                <a:avLst/>
                <a:gdLst>
                  <a:gd name="T0" fmla="*/ 891667 w 891667"/>
                  <a:gd name="T1" fmla="*/ 445834 h 891667"/>
                  <a:gd name="T2" fmla="*/ 445834 w 891667"/>
                  <a:gd name="T3" fmla="*/ 891667 h 891667"/>
                  <a:gd name="T4" fmla="*/ 0 w 891667"/>
                  <a:gd name="T5" fmla="*/ 445834 h 891667"/>
                  <a:gd name="T6" fmla="*/ 445834 w 891667"/>
                  <a:gd name="T7" fmla="*/ 0 h 891667"/>
                  <a:gd name="T8" fmla="*/ 891667 w 891667"/>
                  <a:gd name="T9" fmla="*/ 445834 h 8916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1667" h="891667">
                    <a:moveTo>
                      <a:pt x="891667" y="445834"/>
                    </a:moveTo>
                    <a:cubicBezTo>
                      <a:pt x="891667" y="692061"/>
                      <a:pt x="692060" y="891667"/>
                      <a:pt x="445834" y="891667"/>
                    </a:cubicBezTo>
                    <a:cubicBezTo>
                      <a:pt x="199607" y="891667"/>
                      <a:pt x="0" y="692061"/>
                      <a:pt x="0" y="445834"/>
                    </a:cubicBezTo>
                    <a:cubicBezTo>
                      <a:pt x="0" y="199606"/>
                      <a:pt x="199607" y="0"/>
                      <a:pt x="445834" y="0"/>
                    </a:cubicBezTo>
                    <a:cubicBezTo>
                      <a:pt x="692060" y="0"/>
                      <a:pt x="891667" y="199606"/>
                      <a:pt x="891667" y="445834"/>
                    </a:cubicBezTo>
                    <a:close/>
                  </a:path>
                </a:pathLst>
              </a:custGeom>
              <a:gradFill rotWithShape="0">
                <a:gsLst>
                  <a:gs pos="0">
                    <a:schemeClr val="accent1"/>
                  </a:gs>
                  <a:gs pos="99000">
                    <a:schemeClr val="accent2"/>
                  </a:gs>
                </a:gsLst>
                <a:lin ang="27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53" name="Freeform: Shape 64">
                <a:extLst>
                  <a:ext uri="{FF2B5EF4-FFF2-40B4-BE49-F238E27FC236}">
                    <a16:creationId xmlns:a16="http://schemas.microsoft.com/office/drawing/2014/main" id="{FEBA08FF-2637-C9EB-E124-7F14BEA23CBD}"/>
                  </a:ext>
                </a:extLst>
              </p:cNvPr>
              <p:cNvSpPr>
                <a:spLocks/>
              </p:cNvSpPr>
              <p:nvPr/>
            </p:nvSpPr>
            <p:spPr bwMode="auto">
              <a:xfrm>
                <a:off x="6468455" y="4179456"/>
                <a:ext cx="717034" cy="716955"/>
              </a:xfrm>
              <a:custGeom>
                <a:avLst/>
                <a:gdLst>
                  <a:gd name="T0" fmla="*/ 751332 w 751332"/>
                  <a:gd name="T1" fmla="*/ 375666 h 751331"/>
                  <a:gd name="T2" fmla="*/ 375666 w 751332"/>
                  <a:gd name="T3" fmla="*/ 751332 h 751331"/>
                  <a:gd name="T4" fmla="*/ 0 w 751332"/>
                  <a:gd name="T5" fmla="*/ 375666 h 751331"/>
                  <a:gd name="T6" fmla="*/ 375666 w 751332"/>
                  <a:gd name="T7" fmla="*/ 0 h 751331"/>
                  <a:gd name="T8" fmla="*/ 751332 w 751332"/>
                  <a:gd name="T9" fmla="*/ 375666 h 7513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1332" h="751331">
                    <a:moveTo>
                      <a:pt x="751332" y="375666"/>
                    </a:moveTo>
                    <a:cubicBezTo>
                      <a:pt x="751332" y="583141"/>
                      <a:pt x="583141" y="751332"/>
                      <a:pt x="375666" y="751332"/>
                    </a:cubicBezTo>
                    <a:cubicBezTo>
                      <a:pt x="168191" y="751332"/>
                      <a:pt x="0" y="583141"/>
                      <a:pt x="0" y="375666"/>
                    </a:cubicBezTo>
                    <a:cubicBezTo>
                      <a:pt x="0" y="168192"/>
                      <a:pt x="168192" y="0"/>
                      <a:pt x="375666" y="0"/>
                    </a:cubicBezTo>
                    <a:cubicBezTo>
                      <a:pt x="583141" y="0"/>
                      <a:pt x="751332" y="168192"/>
                      <a:pt x="751332" y="375666"/>
                    </a:cubicBezTo>
                    <a:close/>
                  </a:path>
                </a:pathLst>
              </a:custGeom>
              <a:gradFill rotWithShape="0">
                <a:gsLst>
                  <a:gs pos="0">
                    <a:schemeClr val="accent2"/>
                  </a:gs>
                  <a:gs pos="100000">
                    <a:schemeClr val="accent1"/>
                  </a:gs>
                </a:gsLst>
                <a:lin ang="27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grpSp>
            <p:nvGrpSpPr>
              <p:cNvPr id="27" name="Group 26">
                <a:extLst>
                  <a:ext uri="{FF2B5EF4-FFF2-40B4-BE49-F238E27FC236}">
                    <a16:creationId xmlns:a16="http://schemas.microsoft.com/office/drawing/2014/main" id="{B8DD6017-5F28-057D-6A91-EACBA80647C8}"/>
                  </a:ext>
                </a:extLst>
              </p:cNvPr>
              <p:cNvGrpSpPr>
                <a:grpSpLocks/>
              </p:cNvGrpSpPr>
              <p:nvPr/>
            </p:nvGrpSpPr>
            <p:grpSpPr bwMode="auto">
              <a:xfrm>
                <a:off x="7421469" y="4968216"/>
                <a:ext cx="3491176" cy="1255703"/>
                <a:chOff x="7373111" y="4597590"/>
                <a:chExt cx="3658172" cy="1315910"/>
              </a:xfrm>
            </p:grpSpPr>
            <p:sp>
              <p:nvSpPr>
                <p:cNvPr id="36" name="Freeform: Shape 30">
                  <a:extLst>
                    <a:ext uri="{FF2B5EF4-FFF2-40B4-BE49-F238E27FC236}">
                      <a16:creationId xmlns:a16="http://schemas.microsoft.com/office/drawing/2014/main" id="{AB759F04-5EA3-2709-A7E2-91B6EAFB7694}"/>
                    </a:ext>
                  </a:extLst>
                </p:cNvPr>
                <p:cNvSpPr>
                  <a:spLocks/>
                </p:cNvSpPr>
                <p:nvPr/>
              </p:nvSpPr>
              <p:spPr bwMode="auto">
                <a:xfrm>
                  <a:off x="7373111" y="5158485"/>
                  <a:ext cx="219519" cy="439039"/>
                </a:xfrm>
                <a:custGeom>
                  <a:avLst/>
                  <a:gdLst>
                    <a:gd name="T0" fmla="*/ 219519 w 219519"/>
                    <a:gd name="T1" fmla="*/ 0 h 439039"/>
                    <a:gd name="T2" fmla="*/ 0 w 219519"/>
                    <a:gd name="T3" fmla="*/ 0 h 439039"/>
                    <a:gd name="T4" fmla="*/ 0 w 219519"/>
                    <a:gd name="T5" fmla="*/ 219520 h 439039"/>
                    <a:gd name="T6" fmla="*/ 219519 w 219519"/>
                    <a:gd name="T7" fmla="*/ 439039 h 439039"/>
                    <a:gd name="T8" fmla="*/ 219519 w 219519"/>
                    <a:gd name="T9" fmla="*/ 439039 h 439039"/>
                    <a:gd name="T10" fmla="*/ 219519 w 219519"/>
                    <a:gd name="T11" fmla="*/ 0 h 4390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9519" h="439039">
                      <a:moveTo>
                        <a:pt x="219519" y="0"/>
                      </a:moveTo>
                      <a:lnTo>
                        <a:pt x="0" y="0"/>
                      </a:lnTo>
                      <a:lnTo>
                        <a:pt x="0" y="219520"/>
                      </a:lnTo>
                      <a:cubicBezTo>
                        <a:pt x="0" y="340741"/>
                        <a:pt x="98298" y="439039"/>
                        <a:pt x="219519" y="439039"/>
                      </a:cubicBezTo>
                      <a:lnTo>
                        <a:pt x="219519" y="0"/>
                      </a:lnTo>
                      <a:close/>
                    </a:path>
                  </a:pathLst>
                </a:custGeom>
                <a:gradFill rotWithShape="0">
                  <a:gsLst>
                    <a:gs pos="0">
                      <a:schemeClr val="accent1"/>
                    </a:gs>
                    <a:gs pos="100000">
                      <a:schemeClr val="accent2"/>
                    </a:gs>
                  </a:gsLst>
                  <a:lin ang="54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37" name="Freeform: Shape 31">
                  <a:extLst>
                    <a:ext uri="{FF2B5EF4-FFF2-40B4-BE49-F238E27FC236}">
                      <a16:creationId xmlns:a16="http://schemas.microsoft.com/office/drawing/2014/main" id="{7E331F58-43A8-1290-1BDC-DFAAE6E21498}"/>
                    </a:ext>
                  </a:extLst>
                </p:cNvPr>
                <p:cNvSpPr>
                  <a:spLocks/>
                </p:cNvSpPr>
                <p:nvPr/>
              </p:nvSpPr>
              <p:spPr bwMode="auto">
                <a:xfrm>
                  <a:off x="7592631" y="4597590"/>
                  <a:ext cx="3438652" cy="1315910"/>
                </a:xfrm>
                <a:custGeom>
                  <a:avLst/>
                  <a:gdLst>
                    <a:gd name="T0" fmla="*/ 120650 w 3438652"/>
                    <a:gd name="T1" fmla="*/ 1315910 h 1315910"/>
                    <a:gd name="T2" fmla="*/ 3318002 w 3438652"/>
                    <a:gd name="T3" fmla="*/ 1315910 h 1315910"/>
                    <a:gd name="T4" fmla="*/ 3438652 w 3438652"/>
                    <a:gd name="T5" fmla="*/ 1195260 h 1315910"/>
                    <a:gd name="T6" fmla="*/ 3438652 w 3438652"/>
                    <a:gd name="T7" fmla="*/ 120650 h 1315910"/>
                    <a:gd name="T8" fmla="*/ 3318002 w 3438652"/>
                    <a:gd name="T9" fmla="*/ 0 h 1315910"/>
                    <a:gd name="T10" fmla="*/ 120650 w 3438652"/>
                    <a:gd name="T11" fmla="*/ 0 h 1315910"/>
                    <a:gd name="T12" fmla="*/ 0 w 3438652"/>
                    <a:gd name="T13" fmla="*/ 120650 h 1315910"/>
                    <a:gd name="T14" fmla="*/ 0 w 3438652"/>
                    <a:gd name="T15" fmla="*/ 1195260 h 1315910"/>
                    <a:gd name="T16" fmla="*/ 120650 w 3438652"/>
                    <a:gd name="T17" fmla="*/ 1315910 h 13159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38652" h="1315910">
                      <a:moveTo>
                        <a:pt x="120650" y="1315910"/>
                      </a:moveTo>
                      <a:lnTo>
                        <a:pt x="3318002" y="1315910"/>
                      </a:lnTo>
                      <a:cubicBezTo>
                        <a:pt x="3384614" y="1315910"/>
                        <a:pt x="3438652" y="1261872"/>
                        <a:pt x="3438652" y="1195260"/>
                      </a:cubicBezTo>
                      <a:lnTo>
                        <a:pt x="3438652" y="120650"/>
                      </a:lnTo>
                      <a:cubicBezTo>
                        <a:pt x="3438652" y="54038"/>
                        <a:pt x="3384614" y="0"/>
                        <a:pt x="3318002" y="0"/>
                      </a:cubicBezTo>
                      <a:lnTo>
                        <a:pt x="120650" y="0"/>
                      </a:lnTo>
                      <a:cubicBezTo>
                        <a:pt x="54039" y="0"/>
                        <a:pt x="0" y="54038"/>
                        <a:pt x="0" y="120650"/>
                      </a:cubicBezTo>
                      <a:lnTo>
                        <a:pt x="0" y="1195260"/>
                      </a:lnTo>
                      <a:cubicBezTo>
                        <a:pt x="0" y="1261872"/>
                        <a:pt x="54039" y="1315910"/>
                        <a:pt x="120650" y="1315910"/>
                      </a:cubicBezTo>
                      <a:close/>
                    </a:path>
                  </a:pathLst>
                </a:custGeom>
                <a:solidFill>
                  <a:schemeClr val="bg1"/>
                </a:soli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38" name="Freeform: Shape 32">
                  <a:extLst>
                    <a:ext uri="{FF2B5EF4-FFF2-40B4-BE49-F238E27FC236}">
                      <a16:creationId xmlns:a16="http://schemas.microsoft.com/office/drawing/2014/main" id="{3843EFE7-1297-2A60-2C03-196C4D64B35E}"/>
                    </a:ext>
                  </a:extLst>
                </p:cNvPr>
                <p:cNvSpPr>
                  <a:spLocks/>
                </p:cNvSpPr>
                <p:nvPr/>
              </p:nvSpPr>
              <p:spPr bwMode="auto">
                <a:xfrm>
                  <a:off x="7373111" y="4719446"/>
                  <a:ext cx="3332543" cy="658558"/>
                </a:xfrm>
                <a:custGeom>
                  <a:avLst/>
                  <a:gdLst>
                    <a:gd name="T0" fmla="*/ 0 w 3332543"/>
                    <a:gd name="T1" fmla="*/ 658559 h 658558"/>
                    <a:gd name="T2" fmla="*/ 0 w 3332543"/>
                    <a:gd name="T3" fmla="*/ 658559 h 658558"/>
                    <a:gd name="T4" fmla="*/ 219519 w 3332543"/>
                    <a:gd name="T5" fmla="*/ 439039 h 658558"/>
                    <a:gd name="T6" fmla="*/ 3113024 w 3332543"/>
                    <a:gd name="T7" fmla="*/ 439039 h 658558"/>
                    <a:gd name="T8" fmla="*/ 3332544 w 3332543"/>
                    <a:gd name="T9" fmla="*/ 219520 h 658558"/>
                    <a:gd name="T10" fmla="*/ 3332544 w 3332543"/>
                    <a:gd name="T11" fmla="*/ 219520 h 658558"/>
                    <a:gd name="T12" fmla="*/ 3113024 w 3332543"/>
                    <a:gd name="T13" fmla="*/ 0 h 658558"/>
                    <a:gd name="T14" fmla="*/ 219519 w 3332543"/>
                    <a:gd name="T15" fmla="*/ 0 h 658558"/>
                    <a:gd name="T16" fmla="*/ 0 w 3332543"/>
                    <a:gd name="T17" fmla="*/ 219520 h 658558"/>
                    <a:gd name="T18" fmla="*/ 0 w 3332543"/>
                    <a:gd name="T19" fmla="*/ 658559 h 6585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332543" h="658558">
                      <a:moveTo>
                        <a:pt x="0" y="658559"/>
                      </a:moveTo>
                      <a:lnTo>
                        <a:pt x="0" y="658559"/>
                      </a:lnTo>
                      <a:cubicBezTo>
                        <a:pt x="0" y="537337"/>
                        <a:pt x="98298" y="439039"/>
                        <a:pt x="219519" y="439039"/>
                      </a:cubicBezTo>
                      <a:lnTo>
                        <a:pt x="3113024" y="439039"/>
                      </a:lnTo>
                      <a:cubicBezTo>
                        <a:pt x="3234245" y="439039"/>
                        <a:pt x="3332544" y="340741"/>
                        <a:pt x="3332544" y="219520"/>
                      </a:cubicBezTo>
                      <a:cubicBezTo>
                        <a:pt x="3332544" y="98298"/>
                        <a:pt x="3234245" y="0"/>
                        <a:pt x="3113024" y="0"/>
                      </a:cubicBezTo>
                      <a:lnTo>
                        <a:pt x="219519" y="0"/>
                      </a:lnTo>
                      <a:cubicBezTo>
                        <a:pt x="98298" y="0"/>
                        <a:pt x="0" y="98298"/>
                        <a:pt x="0" y="219520"/>
                      </a:cubicBezTo>
                      <a:lnTo>
                        <a:pt x="0" y="658559"/>
                      </a:lnTo>
                      <a:close/>
                    </a:path>
                  </a:pathLst>
                </a:custGeom>
                <a:gradFill rotWithShape="0">
                  <a:gsLst>
                    <a:gs pos="0">
                      <a:schemeClr val="accent1"/>
                    </a:gs>
                    <a:gs pos="100000">
                      <a:schemeClr val="accent2"/>
                    </a:gs>
                  </a:gsLst>
                  <a:lin ang="540000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grpSp>
          <p:sp>
            <p:nvSpPr>
              <p:cNvPr id="66" name="TextBox 55">
                <a:extLst>
                  <a:ext uri="{FF2B5EF4-FFF2-40B4-BE49-F238E27FC236}">
                    <a16:creationId xmlns:a16="http://schemas.microsoft.com/office/drawing/2014/main" id="{57882F26-DD3C-B80A-A6E2-2DE62EAC185A}"/>
                  </a:ext>
                </a:extLst>
              </p:cNvPr>
              <p:cNvSpPr txBox="1">
                <a:spLocks noChangeArrowheads="1"/>
              </p:cNvSpPr>
              <p:nvPr/>
            </p:nvSpPr>
            <p:spPr bwMode="auto">
              <a:xfrm>
                <a:off x="7631513" y="5085838"/>
                <a:ext cx="2872983" cy="41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algn="ctr" eaLnBrk="1" hangingPunct="1"/>
                <a:r>
                  <a:rPr lang="en-US" altLang="en-US" sz="2400">
                    <a:solidFill>
                      <a:schemeClr val="bg1"/>
                    </a:solidFill>
                    <a:latin typeface="+mj-lt"/>
                  </a:rPr>
                  <a:t>NEED 4</a:t>
                </a:r>
                <a:endParaRPr lang="id-ID" altLang="en-US" sz="2400">
                  <a:solidFill>
                    <a:schemeClr val="bg1"/>
                  </a:solidFill>
                  <a:latin typeface="+mj-lt"/>
                </a:endParaRPr>
              </a:p>
            </p:txBody>
          </p:sp>
          <p:sp>
            <p:nvSpPr>
              <p:cNvPr id="69" name="TextBox 56">
                <a:extLst>
                  <a:ext uri="{FF2B5EF4-FFF2-40B4-BE49-F238E27FC236}">
                    <a16:creationId xmlns:a16="http://schemas.microsoft.com/office/drawing/2014/main" id="{9798989B-D8A6-01A4-8398-4022DE8394B8}"/>
                  </a:ext>
                </a:extLst>
              </p:cNvPr>
              <p:cNvSpPr txBox="1">
                <a:spLocks noChangeArrowheads="1"/>
              </p:cNvSpPr>
              <p:nvPr/>
            </p:nvSpPr>
            <p:spPr bwMode="auto">
              <a:xfrm>
                <a:off x="7631669" y="5500919"/>
                <a:ext cx="3200427" cy="72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algn="ctr" eaLnBrk="1" hangingPunct="1"/>
                <a:r>
                  <a:rPr lang="en-US" sz="1600" noProof="0">
                    <a:solidFill>
                      <a:srgbClr val="090812"/>
                    </a:solidFill>
                    <a:latin typeface="Source Sans Pro" panose="020B0503030403020204" pitchFamily="34" charset="0"/>
                  </a:rPr>
                  <a:t>“I’m overwhelmed! Make invoicing and accepting payments simpler.”</a:t>
                </a:r>
              </a:p>
            </p:txBody>
          </p:sp>
        </p:grpSp>
        <p:pic>
          <p:nvPicPr>
            <p:cNvPr id="73" name="Graphic 72">
              <a:extLst>
                <a:ext uri="{FF2B5EF4-FFF2-40B4-BE49-F238E27FC236}">
                  <a16:creationId xmlns:a16="http://schemas.microsoft.com/office/drawing/2014/main" id="{5037AB97-F0FC-D59F-2748-410483E1D882}"/>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6572627" y="4296506"/>
              <a:ext cx="548640" cy="548640"/>
            </a:xfrm>
            <a:prstGeom prst="rect">
              <a:avLst/>
            </a:prstGeom>
          </p:spPr>
        </p:pic>
      </p:grpSp>
    </p:spTree>
    <p:extLst>
      <p:ext uri="{BB962C8B-B14F-4D97-AF65-F5344CB8AC3E}">
        <p14:creationId xmlns:p14="http://schemas.microsoft.com/office/powerpoint/2010/main" val="36414840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ack and white striped background&#10;&#10;Description automatically generated">
            <a:extLst>
              <a:ext uri="{FF2B5EF4-FFF2-40B4-BE49-F238E27FC236}">
                <a16:creationId xmlns:a16="http://schemas.microsoft.com/office/drawing/2014/main" id="{B1B63127-2A5E-C003-64E5-DB9739E19AF3}"/>
              </a:ext>
            </a:extLst>
          </p:cNvPr>
          <p:cNvPicPr>
            <a:picLocks noChangeAspect="1"/>
          </p:cNvPicPr>
          <p:nvPr/>
        </p:nvPicPr>
        <p:blipFill>
          <a:blip r:embed="rId3">
            <a:alphaModFix amt="5000"/>
            <a:extLst>
              <a:ext uri="{28A0092B-C50C-407E-A947-70E740481C1C}">
                <a14:useLocalDpi xmlns:a14="http://schemas.microsoft.com/office/drawing/2010/main" val="0"/>
              </a:ext>
            </a:extLst>
          </a:blip>
          <a:srcRect l="8296" r="8705" b="27"/>
          <a:stretch/>
        </p:blipFill>
        <p:spPr>
          <a:xfrm>
            <a:off x="-1" y="0"/>
            <a:ext cx="12192001" cy="6858000"/>
          </a:xfrm>
          <a:prstGeom prst="rect">
            <a:avLst/>
          </a:prstGeom>
        </p:spPr>
      </p:pic>
      <p:sp>
        <p:nvSpPr>
          <p:cNvPr id="2" name="Title 1">
            <a:extLst>
              <a:ext uri="{FF2B5EF4-FFF2-40B4-BE49-F238E27FC236}">
                <a16:creationId xmlns:a16="http://schemas.microsoft.com/office/drawing/2014/main" id="{0B125222-5C60-9DAF-5358-DF45A6646ABD}"/>
              </a:ext>
            </a:extLst>
          </p:cNvPr>
          <p:cNvSpPr>
            <a:spLocks noGrp="1"/>
          </p:cNvSpPr>
          <p:nvPr>
            <p:ph type="title"/>
          </p:nvPr>
        </p:nvSpPr>
        <p:spPr/>
        <p:txBody>
          <a:bodyPr/>
          <a:lstStyle/>
          <a:p>
            <a:r>
              <a:rPr lang="en-US"/>
              <a:t>  </a:t>
            </a:r>
          </a:p>
        </p:txBody>
      </p:sp>
      <p:sp>
        <p:nvSpPr>
          <p:cNvPr id="7" name="Slide Number Placeholder 5">
            <a:extLst>
              <a:ext uri="{FF2B5EF4-FFF2-40B4-BE49-F238E27FC236}">
                <a16:creationId xmlns:a16="http://schemas.microsoft.com/office/drawing/2014/main" id="{473DBD0A-C071-1966-D5F2-8E64E1DB11FA}"/>
              </a:ext>
            </a:extLst>
          </p:cNvPr>
          <p:cNvSpPr txBox="1">
            <a:spLocks/>
          </p:cNvSpPr>
          <p:nvPr/>
        </p:nvSpPr>
        <p:spPr>
          <a:xfrm>
            <a:off x="222995" y="6445333"/>
            <a:ext cx="624000" cy="180000"/>
          </a:xfrm>
          <a:prstGeom prst="rect">
            <a:avLst/>
          </a:prstGeom>
        </p:spPr>
        <p:txBody>
          <a:bodyPr vert="horz" lIns="0" tIns="0" rIns="0" bIns="0" rtlCol="0" anchor="ctr"/>
          <a:lstStyle>
            <a:defPPr>
              <a:defRPr lang="fi-FI"/>
            </a:defPPr>
            <a:lvl1pPr marL="0" algn="r" defTabSz="914400" rtl="0" eaLnBrk="1" latinLnBrk="0" hangingPunct="1">
              <a:defRPr sz="900" kern="1200">
                <a:solidFill>
                  <a:schemeClr val="tx1">
                    <a:lumMod val="65000"/>
                    <a:lumOff val="3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377" rtl="0" eaLnBrk="1" fontAlgn="auto" latinLnBrk="0" hangingPunct="1">
              <a:lnSpc>
                <a:spcPct val="100000"/>
              </a:lnSpc>
              <a:spcBef>
                <a:spcPts val="0"/>
              </a:spcBef>
              <a:spcAft>
                <a:spcPts val="0"/>
              </a:spcAft>
              <a:buClrTx/>
              <a:buSzTx/>
              <a:buFontTx/>
              <a:buNone/>
              <a:tabLst/>
              <a:defRPr/>
            </a:pPr>
            <a:fld id="{C60C2248-B95D-984B-A0F4-42B9A4652AA7}" type="slidenum">
              <a:rPr kumimoji="0" lang="en-US" sz="1200" b="0" i="0" u="none" strike="noStrike" kern="1200" cap="none" spc="0" normalizeH="0" baseline="0" noProof="0">
                <a:ln>
                  <a:noFill/>
                </a:ln>
                <a:solidFill>
                  <a:srgbClr val="5B6670">
                    <a:lumMod val="65000"/>
                    <a:lumOff val="35000"/>
                  </a:srgbClr>
                </a:solidFill>
                <a:effectLst/>
                <a:uLnTx/>
                <a:uFillTx/>
                <a:latin typeface="Montserrat Light" panose="020206030504050203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srgbClr val="5B6670">
                  <a:lumMod val="65000"/>
                  <a:lumOff val="35000"/>
                </a:srgbClr>
              </a:solidFill>
              <a:effectLst/>
              <a:uLnTx/>
              <a:uFillTx/>
              <a:latin typeface="Montserrat Light" panose="02020603050405020304"/>
              <a:ea typeface="+mn-ea"/>
              <a:cs typeface="+mn-cs"/>
            </a:endParaRPr>
          </a:p>
        </p:txBody>
      </p:sp>
      <p:sp>
        <p:nvSpPr>
          <p:cNvPr id="4" name="TextBox 3">
            <a:extLst>
              <a:ext uri="{FF2B5EF4-FFF2-40B4-BE49-F238E27FC236}">
                <a16:creationId xmlns:a16="http://schemas.microsoft.com/office/drawing/2014/main" id="{C870C7FA-4620-1327-1E60-2422F9EE9BC1}"/>
              </a:ext>
            </a:extLst>
          </p:cNvPr>
          <p:cNvSpPr txBox="1"/>
          <p:nvPr/>
        </p:nvSpPr>
        <p:spPr>
          <a:xfrm>
            <a:off x="0" y="2151823"/>
            <a:ext cx="12192000" cy="2554354"/>
          </a:xfrm>
          <a:prstGeom prst="rect">
            <a:avLst/>
          </a:prstGeom>
          <a:noFill/>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400" normalizeH="0" baseline="0" noProof="0">
                <a:ln>
                  <a:noFill/>
                </a:ln>
                <a:solidFill>
                  <a:srgbClr val="F3F3F3"/>
                </a:solidFill>
                <a:effectLst/>
                <a:uLnTx/>
                <a:uFillTx/>
                <a:latin typeface="Montserrat Light" panose="02020603050405020304"/>
                <a:ea typeface="+mn-ea"/>
                <a:cs typeface="+mn-cs"/>
              </a:rPr>
              <a:t>Autobooks </a:t>
            </a:r>
            <a:r>
              <a:rPr kumimoji="0" lang="en-US" sz="4400" b="1" i="0" u="none" strike="noStrike" kern="1200" cap="none" spc="400" normalizeH="0" baseline="0" noProof="0">
                <a:ln>
                  <a:noFill/>
                </a:ln>
                <a:solidFill>
                  <a:srgbClr val="F3F3F3"/>
                </a:solidFill>
                <a:effectLst/>
                <a:uLnTx/>
                <a:uFillTx/>
                <a:latin typeface="Montserrat Bold" panose="020B0604020202020204"/>
                <a:ea typeface="+mn-ea"/>
                <a:cs typeface="+mn-cs"/>
              </a:rPr>
              <a:t>adds value</a:t>
            </a:r>
            <a:r>
              <a:rPr kumimoji="0" lang="en-US" sz="4400" b="0" i="0" u="none" strike="noStrike" kern="1200" cap="none" spc="400" normalizeH="0" baseline="0" noProof="0">
                <a:ln>
                  <a:noFill/>
                </a:ln>
                <a:solidFill>
                  <a:srgbClr val="F3F3F3"/>
                </a:solidFill>
                <a:effectLst/>
                <a:uLnTx/>
                <a:uFillTx/>
                <a:latin typeface="Montserrat Light" panose="020206030504050203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400" normalizeH="0" baseline="0" noProof="0">
                <a:ln>
                  <a:noFill/>
                </a:ln>
                <a:solidFill>
                  <a:srgbClr val="F3F3F3"/>
                </a:solidFill>
                <a:effectLst/>
                <a:uLnTx/>
                <a:uFillTx/>
                <a:latin typeface="Montserrat Light" panose="02020603050405020304"/>
                <a:ea typeface="+mn-ea"/>
                <a:cs typeface="+mn-cs"/>
              </a:rPr>
              <a:t>for your customer, how does it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400" normalizeH="0" baseline="0" noProof="0">
                <a:ln>
                  <a:noFill/>
                </a:ln>
                <a:solidFill>
                  <a:srgbClr val="F3F3F3"/>
                </a:solidFill>
                <a:effectLst/>
                <a:uLnTx/>
                <a:uFillTx/>
                <a:latin typeface="Montserrat Bold" panose="020B0604020202020204"/>
                <a:ea typeface="+mn-ea"/>
                <a:cs typeface="+mn-cs"/>
              </a:rPr>
              <a:t>add value for you?</a:t>
            </a:r>
          </a:p>
        </p:txBody>
      </p:sp>
    </p:spTree>
    <p:extLst>
      <p:ext uri="{BB962C8B-B14F-4D97-AF65-F5344CB8AC3E}">
        <p14:creationId xmlns:p14="http://schemas.microsoft.com/office/powerpoint/2010/main" val="42065285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Text 2">
            <a:extLst>
              <a:ext uri="{FF2B5EF4-FFF2-40B4-BE49-F238E27FC236}">
                <a16:creationId xmlns:a16="http://schemas.microsoft.com/office/drawing/2014/main" id="{0E89D469-F93E-41FD-8C8F-81D0B5E76A48}"/>
              </a:ext>
            </a:extLst>
          </p:cNvPr>
          <p:cNvSpPr>
            <a:spLocks noGrp="1"/>
          </p:cNvSpPr>
          <p:nvPr>
            <p:ph type="body" sz="quarter" idx="4294967295"/>
          </p:nvPr>
        </p:nvSpPr>
        <p:spPr>
          <a:xfrm>
            <a:off x="676863" y="1082675"/>
            <a:ext cx="10734675" cy="477838"/>
          </a:xfrm>
        </p:spPr>
        <p:txBody>
          <a:bodyPr/>
          <a:lstStyle/>
          <a:p>
            <a:pPr marL="0" indent="0">
              <a:buNone/>
            </a:pPr>
            <a:r>
              <a:rPr lang="en-US">
                <a:solidFill>
                  <a:schemeClr val="accent2"/>
                </a:solidFill>
              </a:rPr>
              <a:t>These value factors help to strengthen relationships with your small business customers.</a:t>
            </a:r>
            <a:endParaRPr lang="ru-RU">
              <a:solidFill>
                <a:schemeClr val="accent2"/>
              </a:solidFill>
            </a:endParaRPr>
          </a:p>
        </p:txBody>
      </p:sp>
      <p:sp>
        <p:nvSpPr>
          <p:cNvPr id="100" name="Text 4">
            <a:extLst>
              <a:ext uri="{FF2B5EF4-FFF2-40B4-BE49-F238E27FC236}">
                <a16:creationId xmlns:a16="http://schemas.microsoft.com/office/drawing/2014/main" id="{949E6A62-23A0-45F5-973E-744C71247038}"/>
              </a:ext>
            </a:extLst>
          </p:cNvPr>
          <p:cNvSpPr>
            <a:spLocks noGrp="1"/>
          </p:cNvSpPr>
          <p:nvPr>
            <p:ph type="body" sz="quarter" idx="4294967295"/>
          </p:nvPr>
        </p:nvSpPr>
        <p:spPr>
          <a:xfrm>
            <a:off x="1120149" y="4010025"/>
            <a:ext cx="2343150" cy="2195513"/>
          </a:xfrm>
        </p:spPr>
        <p:txBody>
          <a:bodyPr/>
          <a:lstStyle/>
          <a:p>
            <a:pPr marL="0" indent="0" algn="ctr">
              <a:buNone/>
            </a:pPr>
            <a:r>
              <a:rPr lang="en-US" sz="1800">
                <a:solidFill>
                  <a:schemeClr val="accent4"/>
                </a:solidFill>
                <a:latin typeface="+mj-lt"/>
              </a:rPr>
              <a:t>Better serve small businesses:</a:t>
            </a:r>
          </a:p>
          <a:p>
            <a:pPr marL="0" indent="0" algn="ctr">
              <a:buNone/>
            </a:pPr>
            <a:r>
              <a:rPr lang="en-US" sz="1600">
                <a:solidFill>
                  <a:schemeClr val="bg2"/>
                </a:solidFill>
              </a:rPr>
              <a:t>Customers that are too small for traditional merchant solutions now have tools for success.</a:t>
            </a:r>
            <a:endParaRPr lang="ru-RU" sz="1600">
              <a:solidFill>
                <a:schemeClr val="bg2"/>
              </a:solidFill>
            </a:endParaRPr>
          </a:p>
        </p:txBody>
      </p:sp>
      <p:sp>
        <p:nvSpPr>
          <p:cNvPr id="11" name="Title">
            <a:extLst>
              <a:ext uri="{FF2B5EF4-FFF2-40B4-BE49-F238E27FC236}">
                <a16:creationId xmlns:a16="http://schemas.microsoft.com/office/drawing/2014/main" id="{5AA8A842-16E5-4085-B75F-5DF84456AE71}"/>
              </a:ext>
            </a:extLst>
          </p:cNvPr>
          <p:cNvSpPr>
            <a:spLocks noGrp="1"/>
          </p:cNvSpPr>
          <p:nvPr>
            <p:ph type="title" idx="4294967295"/>
          </p:nvPr>
        </p:nvSpPr>
        <p:spPr>
          <a:xfrm>
            <a:off x="676863" y="287338"/>
            <a:ext cx="10372725" cy="795337"/>
          </a:xfrm>
        </p:spPr>
        <p:txBody>
          <a:bodyPr/>
          <a:lstStyle/>
          <a:p>
            <a:r>
              <a:rPr lang="en-US"/>
              <a:t>Autobooks brings value to your institution. </a:t>
            </a:r>
            <a:endParaRPr lang="ru-RU"/>
          </a:p>
        </p:txBody>
      </p:sp>
      <p:sp>
        <p:nvSpPr>
          <p:cNvPr id="2" name="Hexagon 1">
            <a:extLst>
              <a:ext uri="{FF2B5EF4-FFF2-40B4-BE49-F238E27FC236}">
                <a16:creationId xmlns:a16="http://schemas.microsoft.com/office/drawing/2014/main" id="{68D81603-96F1-F883-A737-888D2ABC55E7}"/>
              </a:ext>
            </a:extLst>
          </p:cNvPr>
          <p:cNvSpPr/>
          <p:nvPr/>
        </p:nvSpPr>
        <p:spPr>
          <a:xfrm>
            <a:off x="1121398" y="1796182"/>
            <a:ext cx="2341901" cy="2018880"/>
          </a:xfrm>
          <a:prstGeom prst="hexagon">
            <a:avLst/>
          </a:prstGeom>
          <a:noFill/>
          <a:ln w="85725" cap="rnd">
            <a:gradFill>
              <a:gsLst>
                <a:gs pos="88000">
                  <a:schemeClr val="accent1"/>
                </a:gs>
                <a:gs pos="22000">
                  <a:schemeClr val="tx2"/>
                </a:gs>
              </a:gsLst>
              <a:lin ang="6600000" scaled="0"/>
            </a:gra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Hexagon 4">
            <a:extLst>
              <a:ext uri="{FF2B5EF4-FFF2-40B4-BE49-F238E27FC236}">
                <a16:creationId xmlns:a16="http://schemas.microsoft.com/office/drawing/2014/main" id="{12A24C59-A2B7-8D9C-AF56-B0103BD56759}"/>
              </a:ext>
            </a:extLst>
          </p:cNvPr>
          <p:cNvSpPr/>
          <p:nvPr/>
        </p:nvSpPr>
        <p:spPr>
          <a:xfrm>
            <a:off x="6166633" y="1796182"/>
            <a:ext cx="2341901" cy="2018880"/>
          </a:xfrm>
          <a:prstGeom prst="hexagon">
            <a:avLst/>
          </a:prstGeom>
          <a:noFill/>
          <a:ln w="85725" cap="rnd">
            <a:gradFill>
              <a:gsLst>
                <a:gs pos="88000">
                  <a:schemeClr val="accent1"/>
                </a:gs>
                <a:gs pos="22000">
                  <a:schemeClr val="tx2"/>
                </a:gs>
              </a:gsLst>
              <a:lin ang="6600000" scaled="0"/>
            </a:gra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Hexagon 12">
            <a:extLst>
              <a:ext uri="{FF2B5EF4-FFF2-40B4-BE49-F238E27FC236}">
                <a16:creationId xmlns:a16="http://schemas.microsoft.com/office/drawing/2014/main" id="{1A837128-B0F1-C867-2BE4-CA8486B5327C}"/>
              </a:ext>
            </a:extLst>
          </p:cNvPr>
          <p:cNvSpPr/>
          <p:nvPr/>
        </p:nvSpPr>
        <p:spPr>
          <a:xfrm>
            <a:off x="3662452" y="4026917"/>
            <a:ext cx="2341901" cy="2018880"/>
          </a:xfrm>
          <a:prstGeom prst="hexagon">
            <a:avLst/>
          </a:prstGeom>
          <a:noFill/>
          <a:ln w="85725" cap="rnd">
            <a:gradFill>
              <a:gsLst>
                <a:gs pos="88000">
                  <a:schemeClr val="accent1"/>
                </a:gs>
                <a:gs pos="22000">
                  <a:schemeClr val="tx2"/>
                </a:gs>
              </a:gsLst>
              <a:lin ang="5400000" scaled="0"/>
            </a:gra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Hexagon 13">
            <a:extLst>
              <a:ext uri="{FF2B5EF4-FFF2-40B4-BE49-F238E27FC236}">
                <a16:creationId xmlns:a16="http://schemas.microsoft.com/office/drawing/2014/main" id="{8DD46301-8BEE-3D24-51B8-5791640306C9}"/>
              </a:ext>
            </a:extLst>
          </p:cNvPr>
          <p:cNvSpPr/>
          <p:nvPr/>
        </p:nvSpPr>
        <p:spPr>
          <a:xfrm>
            <a:off x="8707687" y="4026917"/>
            <a:ext cx="2341901" cy="2018880"/>
          </a:xfrm>
          <a:prstGeom prst="hexagon">
            <a:avLst/>
          </a:prstGeom>
          <a:noFill/>
          <a:ln w="85725" cap="rnd">
            <a:gradFill>
              <a:gsLst>
                <a:gs pos="88000">
                  <a:schemeClr val="accent1"/>
                </a:gs>
                <a:gs pos="22000">
                  <a:schemeClr val="tx2"/>
                </a:gs>
              </a:gsLst>
              <a:lin ang="5400000" scaled="0"/>
            </a:gra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0AD06AB0-125A-3085-A65D-A40605E126EF}"/>
              </a:ext>
            </a:extLst>
          </p:cNvPr>
          <p:cNvCxnSpPr/>
          <p:nvPr/>
        </p:nvCxnSpPr>
        <p:spPr>
          <a:xfrm>
            <a:off x="3347809" y="3664070"/>
            <a:ext cx="434073" cy="242411"/>
          </a:xfrm>
          <a:prstGeom prst="line">
            <a:avLst/>
          </a:prstGeom>
          <a:noFill/>
          <a:ln w="85725" cap="rnd">
            <a:gradFill>
              <a:gsLst>
                <a:gs pos="88000">
                  <a:schemeClr val="accent1"/>
                </a:gs>
                <a:gs pos="22000">
                  <a:schemeClr val="tx2"/>
                </a:gs>
              </a:gsLst>
              <a:lin ang="13800000" scaled="0"/>
            </a:gradFill>
            <a:round/>
          </a:ln>
          <a:effectLst/>
        </p:spPr>
        <p:style>
          <a:lnRef idx="2">
            <a:schemeClr val="accent1">
              <a:shade val="50000"/>
            </a:schemeClr>
          </a:lnRef>
          <a:fillRef idx="1">
            <a:schemeClr val="accent1"/>
          </a:fillRef>
          <a:effectRef idx="0">
            <a:schemeClr val="accent1"/>
          </a:effectRef>
          <a:fontRef idx="minor">
            <a:schemeClr val="lt1"/>
          </a:fontRef>
        </p:style>
      </p:cxnSp>
      <p:cxnSp>
        <p:nvCxnSpPr>
          <p:cNvPr id="19" name="Straight Connector 18">
            <a:extLst>
              <a:ext uri="{FF2B5EF4-FFF2-40B4-BE49-F238E27FC236}">
                <a16:creationId xmlns:a16="http://schemas.microsoft.com/office/drawing/2014/main" id="{2CB6C1D2-3A5D-C8BC-08C7-97299CE020BE}"/>
              </a:ext>
            </a:extLst>
          </p:cNvPr>
          <p:cNvCxnSpPr>
            <a:cxnSpLocks/>
          </p:cNvCxnSpPr>
          <p:nvPr/>
        </p:nvCxnSpPr>
        <p:spPr>
          <a:xfrm flipH="1">
            <a:off x="5798000" y="3664070"/>
            <a:ext cx="434073" cy="242411"/>
          </a:xfrm>
          <a:prstGeom prst="line">
            <a:avLst/>
          </a:prstGeom>
          <a:noFill/>
          <a:ln w="85725" cap="rnd">
            <a:gradFill>
              <a:gsLst>
                <a:gs pos="88000">
                  <a:schemeClr val="accent1"/>
                </a:gs>
                <a:gs pos="22000">
                  <a:schemeClr val="tx2"/>
                </a:gs>
              </a:gsLst>
              <a:lin ang="13800000" scaled="0"/>
            </a:gradFill>
            <a:round/>
          </a:ln>
          <a:effectLst/>
        </p:spPr>
        <p:style>
          <a:lnRef idx="2">
            <a:schemeClr val="accent1">
              <a:shade val="50000"/>
            </a:schemeClr>
          </a:lnRef>
          <a:fillRef idx="1">
            <a:schemeClr val="accent1"/>
          </a:fillRef>
          <a:effectRef idx="0">
            <a:schemeClr val="accent1"/>
          </a:effectRef>
          <a:fontRef idx="minor">
            <a:schemeClr val="lt1"/>
          </a:fontRef>
        </p:style>
      </p:cxnSp>
      <p:cxnSp>
        <p:nvCxnSpPr>
          <p:cNvPr id="20" name="Straight Connector 19">
            <a:extLst>
              <a:ext uri="{FF2B5EF4-FFF2-40B4-BE49-F238E27FC236}">
                <a16:creationId xmlns:a16="http://schemas.microsoft.com/office/drawing/2014/main" id="{A785B90B-2049-3F50-3122-72EE61B05734}"/>
              </a:ext>
            </a:extLst>
          </p:cNvPr>
          <p:cNvCxnSpPr/>
          <p:nvPr/>
        </p:nvCxnSpPr>
        <p:spPr>
          <a:xfrm>
            <a:off x="8450878" y="3664070"/>
            <a:ext cx="434073" cy="242411"/>
          </a:xfrm>
          <a:prstGeom prst="line">
            <a:avLst/>
          </a:prstGeom>
          <a:noFill/>
          <a:ln w="85725" cap="rnd">
            <a:gradFill>
              <a:gsLst>
                <a:gs pos="88000">
                  <a:schemeClr val="accent1"/>
                </a:gs>
                <a:gs pos="22000">
                  <a:schemeClr val="tx2"/>
                </a:gs>
              </a:gsLst>
              <a:lin ang="13800000" scaled="0"/>
            </a:gradFill>
            <a:round/>
          </a:ln>
          <a:effectLst/>
        </p:spPr>
        <p:style>
          <a:lnRef idx="2">
            <a:schemeClr val="accent1">
              <a:shade val="50000"/>
            </a:schemeClr>
          </a:lnRef>
          <a:fillRef idx="1">
            <a:schemeClr val="accent1"/>
          </a:fillRef>
          <a:effectRef idx="0">
            <a:schemeClr val="accent1"/>
          </a:effectRef>
          <a:fontRef idx="minor">
            <a:schemeClr val="lt1"/>
          </a:fontRef>
        </p:style>
      </p:cxnSp>
      <p:sp>
        <p:nvSpPr>
          <p:cNvPr id="28" name="Text 4">
            <a:extLst>
              <a:ext uri="{FF2B5EF4-FFF2-40B4-BE49-F238E27FC236}">
                <a16:creationId xmlns:a16="http://schemas.microsoft.com/office/drawing/2014/main" id="{B767AE09-38A8-B808-B6EF-B8C8BB92E130}"/>
              </a:ext>
            </a:extLst>
          </p:cNvPr>
          <p:cNvSpPr txBox="1">
            <a:spLocks/>
          </p:cNvSpPr>
          <p:nvPr/>
        </p:nvSpPr>
        <p:spPr>
          <a:xfrm>
            <a:off x="3666392" y="1711182"/>
            <a:ext cx="2341901" cy="2195299"/>
          </a:xfrm>
          <a:prstGeom prst="rect">
            <a:avLst/>
          </a:prstGeom>
        </p:spPr>
        <p:txBody>
          <a:bodyPr vert="horz" lIns="91440" tIns="45720" rIns="91440" bIns="45720" rtlCol="0">
            <a:noAutofit/>
          </a:bodyPr>
          <a:lstStyle>
            <a:lvl1pPr marL="0" indent="0" algn="ctr" defTabSz="914377" rtl="0" eaLnBrk="1" latinLnBrk="0" hangingPunct="1">
              <a:lnSpc>
                <a:spcPts val="2200"/>
              </a:lnSpc>
              <a:spcBef>
                <a:spcPts val="800"/>
              </a:spcBef>
              <a:spcAft>
                <a:spcPts val="800"/>
              </a:spcAft>
              <a:buClr>
                <a:srgbClr val="5A6670"/>
              </a:buClr>
              <a:buSzPct val="90000"/>
              <a:buFont typeface="Arial" panose="020B0604020202020204" pitchFamily="34" charset="0"/>
              <a:buNone/>
              <a:tabLst/>
              <a:defRPr sz="1600" b="0" i="0" kern="1200">
                <a:solidFill>
                  <a:schemeClr val="tx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4"/>
                </a:solidFill>
                <a:latin typeface="+mj-lt"/>
              </a:rPr>
              <a:t>Offer other solutions:</a:t>
            </a:r>
          </a:p>
          <a:p>
            <a:r>
              <a:rPr lang="en-US">
                <a:solidFill>
                  <a:schemeClr val="bg2"/>
                </a:solidFill>
              </a:rPr>
              <a:t>Autobooks serves as an efficient alternative to other non-bank providers</a:t>
            </a:r>
            <a:endParaRPr lang="ru-RU">
              <a:solidFill>
                <a:schemeClr val="bg2"/>
              </a:solidFill>
            </a:endParaRPr>
          </a:p>
        </p:txBody>
      </p:sp>
      <p:sp>
        <p:nvSpPr>
          <p:cNvPr id="31" name="Text 4">
            <a:extLst>
              <a:ext uri="{FF2B5EF4-FFF2-40B4-BE49-F238E27FC236}">
                <a16:creationId xmlns:a16="http://schemas.microsoft.com/office/drawing/2014/main" id="{A6E0C776-1BEB-43A6-B791-3439C6D163B3}"/>
              </a:ext>
            </a:extLst>
          </p:cNvPr>
          <p:cNvSpPr txBox="1">
            <a:spLocks/>
          </p:cNvSpPr>
          <p:nvPr/>
        </p:nvSpPr>
        <p:spPr>
          <a:xfrm>
            <a:off x="8707686" y="1653489"/>
            <a:ext cx="2520295" cy="2195299"/>
          </a:xfrm>
          <a:prstGeom prst="rect">
            <a:avLst/>
          </a:prstGeom>
        </p:spPr>
        <p:txBody>
          <a:bodyPr vert="horz" lIns="91440" tIns="45720" rIns="91440" bIns="45720" rtlCol="0">
            <a:noAutofit/>
          </a:bodyPr>
          <a:lstStyle>
            <a:lvl1pPr marL="0" indent="0" algn="ctr" defTabSz="914377" rtl="0" eaLnBrk="1" latinLnBrk="0" hangingPunct="1">
              <a:lnSpc>
                <a:spcPts val="2200"/>
              </a:lnSpc>
              <a:spcBef>
                <a:spcPts val="800"/>
              </a:spcBef>
              <a:spcAft>
                <a:spcPts val="800"/>
              </a:spcAft>
              <a:buClr>
                <a:srgbClr val="5A6670"/>
              </a:buClr>
              <a:buSzPct val="90000"/>
              <a:buFont typeface="Arial" panose="020B0604020202020204" pitchFamily="34" charset="0"/>
              <a:buNone/>
              <a:tabLst/>
              <a:defRPr sz="1600" b="0" i="0" kern="1200">
                <a:solidFill>
                  <a:schemeClr val="tx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4"/>
                </a:solidFill>
                <a:latin typeface="+mj-lt"/>
              </a:rPr>
              <a:t>Create long-term growth:</a:t>
            </a:r>
          </a:p>
          <a:p>
            <a:r>
              <a:rPr lang="en-US">
                <a:solidFill>
                  <a:schemeClr val="bg2"/>
                </a:solidFill>
              </a:rPr>
              <a:t>Increase deposits, non-interest fee income, lending opportunities, and cross-selling opportunities</a:t>
            </a:r>
            <a:endParaRPr lang="ru-RU">
              <a:solidFill>
                <a:schemeClr val="bg2"/>
              </a:solidFill>
            </a:endParaRPr>
          </a:p>
        </p:txBody>
      </p:sp>
      <p:sp>
        <p:nvSpPr>
          <p:cNvPr id="33" name="Text 4">
            <a:extLst>
              <a:ext uri="{FF2B5EF4-FFF2-40B4-BE49-F238E27FC236}">
                <a16:creationId xmlns:a16="http://schemas.microsoft.com/office/drawing/2014/main" id="{3120C7E2-9274-5C76-1DA4-A2D1CD4B0FEF}"/>
              </a:ext>
            </a:extLst>
          </p:cNvPr>
          <p:cNvSpPr txBox="1">
            <a:spLocks/>
          </p:cNvSpPr>
          <p:nvPr/>
        </p:nvSpPr>
        <p:spPr>
          <a:xfrm>
            <a:off x="6232073" y="3957846"/>
            <a:ext cx="2341901" cy="2195299"/>
          </a:xfrm>
          <a:prstGeom prst="rect">
            <a:avLst/>
          </a:prstGeom>
        </p:spPr>
        <p:txBody>
          <a:bodyPr vert="horz" lIns="91440" tIns="45720" rIns="91440" bIns="45720" rtlCol="0">
            <a:noAutofit/>
          </a:bodyPr>
          <a:lstStyle>
            <a:lvl1pPr marL="0" indent="0" algn="ctr" defTabSz="914377" rtl="0" eaLnBrk="1" latinLnBrk="0" hangingPunct="1">
              <a:lnSpc>
                <a:spcPts val="2200"/>
              </a:lnSpc>
              <a:spcBef>
                <a:spcPts val="800"/>
              </a:spcBef>
              <a:spcAft>
                <a:spcPts val="800"/>
              </a:spcAft>
              <a:buClr>
                <a:srgbClr val="5A6670"/>
              </a:buClr>
              <a:buSzPct val="90000"/>
              <a:buFont typeface="Arial" panose="020B0604020202020204" pitchFamily="34" charset="0"/>
              <a:buNone/>
              <a:tabLst/>
              <a:defRPr sz="1600" b="0" i="0" kern="1200">
                <a:solidFill>
                  <a:schemeClr val="tx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4"/>
                </a:solidFill>
                <a:latin typeface="+mj-lt"/>
              </a:rPr>
              <a:t>Build and retain relationships:</a:t>
            </a:r>
          </a:p>
          <a:p>
            <a:r>
              <a:rPr lang="en-US">
                <a:solidFill>
                  <a:schemeClr val="bg2"/>
                </a:solidFill>
              </a:rPr>
              <a:t>Develop relationships and decrease customer turnover</a:t>
            </a:r>
            <a:endParaRPr lang="ru-RU">
              <a:solidFill>
                <a:schemeClr val="bg2"/>
              </a:solidFill>
            </a:endParaRPr>
          </a:p>
        </p:txBody>
      </p:sp>
      <p:pic>
        <p:nvPicPr>
          <p:cNvPr id="35" name="Graphic 34" descr="Handshake with solid fill">
            <a:extLst>
              <a:ext uri="{FF2B5EF4-FFF2-40B4-BE49-F238E27FC236}">
                <a16:creationId xmlns:a16="http://schemas.microsoft.com/office/drawing/2014/main" id="{91F28D45-9F73-8F8B-74DE-0C2F9F8E2B3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606548" y="2119822"/>
            <a:ext cx="1371600" cy="1371600"/>
          </a:xfrm>
          <a:prstGeom prst="rect">
            <a:avLst/>
          </a:prstGeom>
        </p:spPr>
      </p:pic>
      <p:pic>
        <p:nvPicPr>
          <p:cNvPr id="40" name="Graphic 39" descr="Touchscreen outline">
            <a:extLst>
              <a:ext uri="{FF2B5EF4-FFF2-40B4-BE49-F238E27FC236}">
                <a16:creationId xmlns:a16="http://schemas.microsoft.com/office/drawing/2014/main" id="{708BB1DD-9F87-C1CD-14BC-792D6573154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47602" y="4350557"/>
            <a:ext cx="1371600" cy="1371600"/>
          </a:xfrm>
          <a:prstGeom prst="rect">
            <a:avLst/>
          </a:prstGeom>
        </p:spPr>
      </p:pic>
      <p:pic>
        <p:nvPicPr>
          <p:cNvPr id="41" name="Graphic 40" descr="Building Brick Wall with solid fill">
            <a:extLst>
              <a:ext uri="{FF2B5EF4-FFF2-40B4-BE49-F238E27FC236}">
                <a16:creationId xmlns:a16="http://schemas.microsoft.com/office/drawing/2014/main" id="{59CA5242-76D4-647B-5DA8-F32D5449A12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717223" y="2065338"/>
            <a:ext cx="1371600" cy="1371600"/>
          </a:xfrm>
          <a:prstGeom prst="rect">
            <a:avLst/>
          </a:prstGeom>
        </p:spPr>
      </p:pic>
      <p:pic>
        <p:nvPicPr>
          <p:cNvPr id="42" name="Graphic 41" descr="Bar graph with upward trend with solid fill">
            <a:extLst>
              <a:ext uri="{FF2B5EF4-FFF2-40B4-BE49-F238E27FC236}">
                <a16:creationId xmlns:a16="http://schemas.microsoft.com/office/drawing/2014/main" id="{FCAA6C02-EADB-F44B-9A14-89E2B345640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192836" y="4369695"/>
            <a:ext cx="1371600" cy="1371600"/>
          </a:xfrm>
          <a:prstGeom prst="rect">
            <a:avLst/>
          </a:prstGeom>
        </p:spPr>
      </p:pic>
    </p:spTree>
    <p:custDataLst>
      <p:tags r:id="rId1"/>
    </p:custDataLst>
    <p:extLst>
      <p:ext uri="{BB962C8B-B14F-4D97-AF65-F5344CB8AC3E}">
        <p14:creationId xmlns:p14="http://schemas.microsoft.com/office/powerpoint/2010/main" val="1724241191"/>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00">
                                            <p:txEl>
                                              <p:pRg st="0" end="0"/>
                                            </p:txEl>
                                          </p:spTgt>
                                        </p:tgtEl>
                                        <p:attrNameLst>
                                          <p:attrName>style.visibility</p:attrName>
                                        </p:attrNameLst>
                                      </p:cBhvr>
                                      <p:to>
                                        <p:strVal val="visible"/>
                                      </p:to>
                                    </p:set>
                                    <p:anim calcmode="lin" valueType="num">
                                      <p:cBhvr additive="base">
                                        <p:cTn id="15" dur="500" fill="hold"/>
                                        <p:tgtEl>
                                          <p:spTgt spid="100">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00">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00">
                                            <p:txEl>
                                              <p:pRg st="1" end="1"/>
                                            </p:txEl>
                                          </p:spTgt>
                                        </p:tgtEl>
                                        <p:attrNameLst>
                                          <p:attrName>style.visibility</p:attrName>
                                        </p:attrNameLst>
                                      </p:cBhvr>
                                      <p:to>
                                        <p:strVal val="visible"/>
                                      </p:to>
                                    </p:set>
                                    <p:anim calcmode="lin" valueType="num">
                                      <p:cBhvr additive="base">
                                        <p:cTn id="19" dur="500" fill="hold"/>
                                        <p:tgtEl>
                                          <p:spTgt spid="100">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0">
                                            <p:txEl>
                                              <p:pRg st="1" end="1"/>
                                            </p:txEl>
                                          </p:spTgt>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500" fill="hold"/>
                                        <p:tgtEl>
                                          <p:spTgt spid="28"/>
                                        </p:tgtEl>
                                        <p:attrNameLst>
                                          <p:attrName>ppt_x</p:attrName>
                                        </p:attrNameLst>
                                      </p:cBhvr>
                                      <p:tavLst>
                                        <p:tav tm="0">
                                          <p:val>
                                            <p:strVal val="#ppt_x"/>
                                          </p:val>
                                        </p:tav>
                                        <p:tav tm="100000">
                                          <p:val>
                                            <p:strVal val="#ppt_x"/>
                                          </p:val>
                                        </p:tav>
                                      </p:tavLst>
                                    </p:anim>
                                    <p:anim calcmode="lin" valueType="num">
                                      <p:cBhvr additive="base">
                                        <p:cTn id="30" dur="500" fill="hold"/>
                                        <p:tgtEl>
                                          <p:spTgt spid="2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ppt_x"/>
                                          </p:val>
                                        </p:tav>
                                        <p:tav tm="100000">
                                          <p:val>
                                            <p:strVal val="#ppt_x"/>
                                          </p:val>
                                        </p:tav>
                                      </p:tavLst>
                                    </p:anim>
                                    <p:anim calcmode="lin" valueType="num">
                                      <p:cBhvr additive="base">
                                        <p:cTn id="38" dur="500" fill="hold"/>
                                        <p:tgtEl>
                                          <p:spTgt spid="40"/>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ppt_x"/>
                                          </p:val>
                                        </p:tav>
                                        <p:tav tm="100000">
                                          <p:val>
                                            <p:strVal val="#ppt_x"/>
                                          </p:val>
                                        </p:tav>
                                      </p:tavLst>
                                    </p:anim>
                                    <p:anim calcmode="lin" valueType="num">
                                      <p:cBhvr additive="base">
                                        <p:cTn id="4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accel="50000" fill="hold" nodeType="click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additive="base">
                                        <p:cTn id="47" dur="500" fill="hold"/>
                                        <p:tgtEl>
                                          <p:spTgt spid="41"/>
                                        </p:tgtEl>
                                        <p:attrNameLst>
                                          <p:attrName>ppt_x</p:attrName>
                                        </p:attrNameLst>
                                      </p:cBhvr>
                                      <p:tavLst>
                                        <p:tav tm="0">
                                          <p:val>
                                            <p:strVal val="#ppt_x"/>
                                          </p:val>
                                        </p:tav>
                                        <p:tav tm="100000">
                                          <p:val>
                                            <p:strVal val="#ppt_x"/>
                                          </p:val>
                                        </p:tav>
                                      </p:tavLst>
                                    </p:anim>
                                    <p:anim calcmode="lin" valueType="num">
                                      <p:cBhvr additive="base">
                                        <p:cTn id="48" dur="500" fill="hold"/>
                                        <p:tgtEl>
                                          <p:spTgt spid="41"/>
                                        </p:tgtEl>
                                        <p:attrNameLst>
                                          <p:attrName>ppt_y</p:attrName>
                                        </p:attrNameLst>
                                      </p:cBhvr>
                                      <p:tavLst>
                                        <p:tav tm="0">
                                          <p:val>
                                            <p:strVal val="1+#ppt_h/2"/>
                                          </p:val>
                                        </p:tav>
                                        <p:tav tm="100000">
                                          <p:val>
                                            <p:strVal val="#ppt_y"/>
                                          </p:val>
                                        </p:tav>
                                      </p:tavLst>
                                    </p:anim>
                                  </p:childTnLst>
                                </p:cTn>
                              </p:par>
                              <p:par>
                                <p:cTn id="49" presetID="2" presetClass="entr" presetSubtype="4" accel="50000"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500" fill="hold"/>
                                        <p:tgtEl>
                                          <p:spTgt spid="5"/>
                                        </p:tgtEl>
                                        <p:attrNameLst>
                                          <p:attrName>ppt_x</p:attrName>
                                        </p:attrNameLst>
                                      </p:cBhvr>
                                      <p:tavLst>
                                        <p:tav tm="0">
                                          <p:val>
                                            <p:strVal val="#ppt_x"/>
                                          </p:val>
                                        </p:tav>
                                        <p:tav tm="100000">
                                          <p:val>
                                            <p:strVal val="#ppt_x"/>
                                          </p:val>
                                        </p:tav>
                                      </p:tavLst>
                                    </p:anim>
                                    <p:anim calcmode="lin" valueType="num">
                                      <p:cBhvr additive="base">
                                        <p:cTn id="52" dur="500" fill="hold"/>
                                        <p:tgtEl>
                                          <p:spTgt spid="5"/>
                                        </p:tgtEl>
                                        <p:attrNameLst>
                                          <p:attrName>ppt_y</p:attrName>
                                        </p:attrNameLst>
                                      </p:cBhvr>
                                      <p:tavLst>
                                        <p:tav tm="0">
                                          <p:val>
                                            <p:strVal val="1+#ppt_h/2"/>
                                          </p:val>
                                        </p:tav>
                                        <p:tav tm="100000">
                                          <p:val>
                                            <p:strVal val="#ppt_y"/>
                                          </p:val>
                                        </p:tav>
                                      </p:tavLst>
                                    </p:anim>
                                  </p:childTnLst>
                                </p:cTn>
                              </p:par>
                              <p:par>
                                <p:cTn id="53" presetID="2" presetClass="entr" presetSubtype="4" accel="5000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par>
                                <p:cTn id="57" presetID="2" presetClass="entr" presetSubtype="4" accel="50000"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ppt_x"/>
                                          </p:val>
                                        </p:tav>
                                        <p:tav tm="100000">
                                          <p:val>
                                            <p:strVal val="#ppt_x"/>
                                          </p:val>
                                        </p:tav>
                                      </p:tavLst>
                                    </p:anim>
                                    <p:anim calcmode="lin" valueType="num">
                                      <p:cBhvr additive="base">
                                        <p:cTn id="6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2" fill="hold" grpId="0" nodeType="click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500" fill="hold"/>
                                        <p:tgtEl>
                                          <p:spTgt spid="31"/>
                                        </p:tgtEl>
                                        <p:attrNameLst>
                                          <p:attrName>ppt_x</p:attrName>
                                        </p:attrNameLst>
                                      </p:cBhvr>
                                      <p:tavLst>
                                        <p:tav tm="0">
                                          <p:val>
                                            <p:strVal val="1+#ppt_w/2"/>
                                          </p:val>
                                        </p:tav>
                                        <p:tav tm="100000">
                                          <p:val>
                                            <p:strVal val="#ppt_x"/>
                                          </p:val>
                                        </p:tav>
                                      </p:tavLst>
                                    </p:anim>
                                    <p:anim calcmode="lin" valueType="num">
                                      <p:cBhvr additive="base">
                                        <p:cTn id="66" dur="500" fill="hold"/>
                                        <p:tgtEl>
                                          <p:spTgt spid="31"/>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1+#ppt_w/2"/>
                                          </p:val>
                                        </p:tav>
                                        <p:tav tm="100000">
                                          <p:val>
                                            <p:strVal val="#ppt_x"/>
                                          </p:val>
                                        </p:tav>
                                      </p:tavLst>
                                    </p:anim>
                                    <p:anim calcmode="lin" valueType="num">
                                      <p:cBhvr additive="base">
                                        <p:cTn id="70" dur="500" fill="hold"/>
                                        <p:tgtEl>
                                          <p:spTgt spid="14"/>
                                        </p:tgtEl>
                                        <p:attrNameLst>
                                          <p:attrName>ppt_y</p:attrName>
                                        </p:attrNameLst>
                                      </p:cBhvr>
                                      <p:tavLst>
                                        <p:tav tm="0">
                                          <p:val>
                                            <p:strVal val="#ppt_y"/>
                                          </p:val>
                                        </p:tav>
                                        <p:tav tm="100000">
                                          <p:val>
                                            <p:strVal val="#ppt_y"/>
                                          </p:val>
                                        </p:tav>
                                      </p:tavLst>
                                    </p:anim>
                                  </p:childTnLst>
                                </p:cTn>
                              </p:par>
                              <p:par>
                                <p:cTn id="71" presetID="2" presetClass="entr" presetSubtype="2" fill="hold" nodeType="withEffect">
                                  <p:stCondLst>
                                    <p:cond delay="0"/>
                                  </p:stCondLst>
                                  <p:childTnLst>
                                    <p:set>
                                      <p:cBhvr>
                                        <p:cTn id="72" dur="1" fill="hold">
                                          <p:stCondLst>
                                            <p:cond delay="0"/>
                                          </p:stCondLst>
                                        </p:cTn>
                                        <p:tgtEl>
                                          <p:spTgt spid="42"/>
                                        </p:tgtEl>
                                        <p:attrNameLst>
                                          <p:attrName>style.visibility</p:attrName>
                                        </p:attrNameLst>
                                      </p:cBhvr>
                                      <p:to>
                                        <p:strVal val="visible"/>
                                      </p:to>
                                    </p:set>
                                    <p:anim calcmode="lin" valueType="num">
                                      <p:cBhvr additive="base">
                                        <p:cTn id="73" dur="500" fill="hold"/>
                                        <p:tgtEl>
                                          <p:spTgt spid="42"/>
                                        </p:tgtEl>
                                        <p:attrNameLst>
                                          <p:attrName>ppt_x</p:attrName>
                                        </p:attrNameLst>
                                      </p:cBhvr>
                                      <p:tavLst>
                                        <p:tav tm="0">
                                          <p:val>
                                            <p:strVal val="1+#ppt_w/2"/>
                                          </p:val>
                                        </p:tav>
                                        <p:tav tm="100000">
                                          <p:val>
                                            <p:strVal val="#ppt_x"/>
                                          </p:val>
                                        </p:tav>
                                      </p:tavLst>
                                    </p:anim>
                                    <p:anim calcmode="lin" valueType="num">
                                      <p:cBhvr additive="base">
                                        <p:cTn id="74"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uild="p"/>
      <p:bldP spid="2" grpId="0" animBg="1"/>
      <p:bldP spid="5" grpId="0" animBg="1"/>
      <p:bldP spid="13" grpId="0" animBg="1"/>
      <p:bldP spid="14" grpId="0" animBg="1"/>
      <p:bldP spid="28" grpId="0"/>
      <p:bldP spid="31"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451AE863-5724-3991-743C-16882EAE14C3}"/>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t="44662"/>
          <a:stretch>
            <a:fillRect/>
          </a:stretch>
        </p:blipFill>
        <p:spPr>
          <a:xfrm rot="12600000" flipH="1" flipV="1">
            <a:off x="7604666" y="-496384"/>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4" name="Freeform 3">
            <a:extLst>
              <a:ext uri="{FF2B5EF4-FFF2-40B4-BE49-F238E27FC236}">
                <a16:creationId xmlns:a16="http://schemas.microsoft.com/office/drawing/2014/main" id="{B0C1386F-0F9C-81B1-1B4A-5A7E9DA93685}"/>
              </a:ext>
            </a:extLst>
          </p:cNvPr>
          <p:cNvSpPr/>
          <p:nvPr/>
        </p:nvSpPr>
        <p:spPr>
          <a:xfrm rot="1800000" flipV="1">
            <a:off x="-1440038" y="-441630"/>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accent2">
              <a:alpha val="40000"/>
            </a:schemeClr>
          </a:solidFill>
          <a:ln w="63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89" b="0" i="0" u="none" strike="noStrike" kern="1200" cap="none" spc="0" normalizeH="0" baseline="0" noProof="0">
              <a:ln>
                <a:noFill/>
              </a:ln>
              <a:solidFill>
                <a:srgbClr val="5B6670"/>
              </a:solidFill>
              <a:effectLst/>
              <a:uLnTx/>
              <a:uFillTx/>
              <a:latin typeface="Montserrat Light" panose="02020603050405020304"/>
              <a:ea typeface="+mn-ea"/>
              <a:cs typeface="Arial"/>
              <a:sym typeface="Arial"/>
            </a:endParaRPr>
          </a:p>
        </p:txBody>
      </p:sp>
      <p:sp>
        <p:nvSpPr>
          <p:cNvPr id="5" name="TextBox 4">
            <a:extLst>
              <a:ext uri="{FF2B5EF4-FFF2-40B4-BE49-F238E27FC236}">
                <a16:creationId xmlns:a16="http://schemas.microsoft.com/office/drawing/2014/main" id="{60891E2F-9C7E-E90D-042E-4B3EAF94AA43}"/>
              </a:ext>
            </a:extLst>
          </p:cNvPr>
          <p:cNvSpPr txBox="1"/>
          <p:nvPr/>
        </p:nvSpPr>
        <p:spPr>
          <a:xfrm>
            <a:off x="0" y="2644170"/>
            <a:ext cx="12191999"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400" normalizeH="0" baseline="0" noProof="0">
                <a:ln>
                  <a:noFill/>
                </a:ln>
                <a:solidFill>
                  <a:srgbClr val="F3F3F3"/>
                </a:solidFill>
                <a:effectLst/>
                <a:uLnTx/>
                <a:uFillTx/>
                <a:latin typeface="Montserrat Light" panose="02020603050405020304"/>
                <a:ea typeface="+mn-ea"/>
                <a:cs typeface="Arial"/>
                <a:sym typeface="Arial"/>
              </a:rPr>
              <a:t>FEATURE</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4800" spc="400">
                <a:solidFill>
                  <a:srgbClr val="F3F3F3"/>
                </a:solidFill>
                <a:latin typeface="Montserrat Bold" panose="020B0604020202020204"/>
                <a:cs typeface="Arial"/>
                <a:sym typeface="Arial"/>
              </a:rPr>
              <a:t>OVERVIEW</a:t>
            </a:r>
            <a:endParaRPr kumimoji="0" lang="en-US" sz="4800" b="0" i="0" u="none" strike="noStrike" kern="1200" cap="none" spc="400" normalizeH="0" baseline="0" noProof="0">
              <a:ln>
                <a:noFill/>
              </a:ln>
              <a:solidFill>
                <a:srgbClr val="F3F3F3"/>
              </a:solidFill>
              <a:effectLst/>
              <a:uLnTx/>
              <a:uFillTx/>
              <a:latin typeface="Montserrat Bold" panose="020B0604020202020204"/>
              <a:ea typeface="+mn-ea"/>
              <a:cs typeface="Arial"/>
              <a:sym typeface="Arial"/>
            </a:endParaRPr>
          </a:p>
        </p:txBody>
      </p:sp>
    </p:spTree>
    <p:extLst>
      <p:ext uri="{BB962C8B-B14F-4D97-AF65-F5344CB8AC3E}">
        <p14:creationId xmlns:p14="http://schemas.microsoft.com/office/powerpoint/2010/main" val="11988280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AA2A37-E278-2F9B-4300-A17427B7FFB6}"/>
            </a:ext>
          </a:extLst>
        </p:cNvPr>
        <p:cNvGrpSpPr/>
        <p:nvPr/>
      </p:nvGrpSpPr>
      <p:grpSpPr>
        <a:xfrm>
          <a:off x="0" y="0"/>
          <a:ext cx="0" cy="0"/>
          <a:chOff x="0" y="0"/>
          <a:chExt cx="0" cy="0"/>
        </a:xfrm>
      </p:grpSpPr>
      <p:sp>
        <p:nvSpPr>
          <p:cNvPr id="415" name="Title">
            <a:extLst>
              <a:ext uri="{FF2B5EF4-FFF2-40B4-BE49-F238E27FC236}">
                <a16:creationId xmlns:a16="http://schemas.microsoft.com/office/drawing/2014/main" id="{B1F986AA-EB2A-5A42-E687-4CF99D8AE055}"/>
              </a:ext>
            </a:extLst>
          </p:cNvPr>
          <p:cNvSpPr>
            <a:spLocks noGrp="1"/>
          </p:cNvSpPr>
          <p:nvPr>
            <p:ph type="title"/>
          </p:nvPr>
        </p:nvSpPr>
        <p:spPr/>
        <p:txBody>
          <a:bodyPr/>
          <a:lstStyle/>
          <a:p>
            <a:r>
              <a:rPr lang="en-US">
                <a:solidFill>
                  <a:schemeClr val="bg1"/>
                </a:solidFill>
              </a:rPr>
              <a:t>Autobooks Plans</a:t>
            </a:r>
            <a:endParaRPr lang="ru-RU">
              <a:solidFill>
                <a:schemeClr val="bg1"/>
              </a:solidFill>
            </a:endParaRPr>
          </a:p>
        </p:txBody>
      </p:sp>
      <p:sp>
        <p:nvSpPr>
          <p:cNvPr id="231" name="TextBox 230">
            <a:extLst>
              <a:ext uri="{FF2B5EF4-FFF2-40B4-BE49-F238E27FC236}">
                <a16:creationId xmlns:a16="http://schemas.microsoft.com/office/drawing/2014/main" id="{EFA06870-5290-B35E-74F9-E0A79E53396F}"/>
              </a:ext>
            </a:extLst>
          </p:cNvPr>
          <p:cNvSpPr txBox="1"/>
          <p:nvPr/>
        </p:nvSpPr>
        <p:spPr>
          <a:xfrm>
            <a:off x="584200" y="1119411"/>
            <a:ext cx="1127893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6C0E"/>
                </a:solidFill>
                <a:effectLst/>
                <a:uLnTx/>
                <a:uFillTx/>
                <a:latin typeface="Montserrat Bold" panose="020B0604020202020204"/>
                <a:ea typeface="+mn-ea"/>
                <a:cs typeface="+mn-cs"/>
              </a:rPr>
              <a:t>Self-serve</a:t>
            </a:r>
            <a:r>
              <a:rPr kumimoji="0" lang="en-US" sz="1800" b="0" i="0" u="none" strike="noStrike" kern="1200" cap="none" spc="0" normalizeH="0" baseline="0" noProof="0">
                <a:ln>
                  <a:noFill/>
                </a:ln>
                <a:solidFill>
                  <a:srgbClr val="95D4E9"/>
                </a:solidFill>
                <a:effectLst/>
                <a:uLnTx/>
                <a:uFillTx/>
                <a:latin typeface="Montserrat Bold" panose="020B0604020202020204"/>
                <a:ea typeface="+mn-ea"/>
                <a:cs typeface="+mn-cs"/>
              </a:rPr>
              <a:t> </a:t>
            </a:r>
            <a:r>
              <a:rPr kumimoji="0" lang="en-US" sz="1800" b="0" i="0" u="none" strike="noStrike" kern="1200" cap="none" spc="0" normalizeH="0" baseline="0" noProof="0">
                <a:ln>
                  <a:noFill/>
                </a:ln>
                <a:solidFill>
                  <a:srgbClr val="95D4E9"/>
                </a:solidFill>
                <a:effectLst/>
                <a:uLnTx/>
                <a:uFillTx/>
                <a:latin typeface="Montserrat Light" panose="02020603050405020304"/>
                <a:ea typeface="+mn-ea"/>
                <a:cs typeface="+mn-cs"/>
              </a:rPr>
              <a:t>Enrollment </a:t>
            </a:r>
            <a:r>
              <a:rPr kumimoji="0" lang="en-US" sz="1800" b="0" i="0" u="none" strike="noStrike" kern="1200" cap="none" spc="0" normalizeH="0" baseline="0" noProof="0">
                <a:ln>
                  <a:noFill/>
                </a:ln>
                <a:solidFill>
                  <a:srgbClr val="95D4E9"/>
                </a:solidFill>
                <a:effectLst/>
                <a:uLnTx/>
                <a:uFillTx/>
                <a:latin typeface="Montserrat Bold" panose="020B0604020202020204"/>
                <a:ea typeface="+mn-ea"/>
                <a:cs typeface="+mn-cs"/>
              </a:rPr>
              <a:t>| </a:t>
            </a:r>
            <a:r>
              <a:rPr kumimoji="0" lang="en-US" sz="1800" b="0" i="0" u="none" strike="noStrike" kern="1200" cap="none" spc="0" normalizeH="0" baseline="0" noProof="0">
                <a:ln>
                  <a:noFill/>
                </a:ln>
                <a:solidFill>
                  <a:srgbClr val="FF6C0E"/>
                </a:solidFill>
                <a:effectLst/>
                <a:uLnTx/>
                <a:uFillTx/>
                <a:latin typeface="Montserrat Bold" panose="020B0604020202020204"/>
                <a:ea typeface="+mn-ea"/>
                <a:cs typeface="+mn-cs"/>
              </a:rPr>
              <a:t>No</a:t>
            </a:r>
            <a:r>
              <a:rPr kumimoji="0" lang="en-US" sz="1800" b="0" i="0" u="none" strike="noStrike" kern="1200" cap="none" spc="0" normalizeH="0" baseline="0" noProof="0">
                <a:ln>
                  <a:noFill/>
                </a:ln>
                <a:solidFill>
                  <a:srgbClr val="95D4E9"/>
                </a:solidFill>
                <a:effectLst/>
                <a:uLnTx/>
                <a:uFillTx/>
                <a:latin typeface="Montserrat Bold" panose="020B0604020202020204"/>
                <a:ea typeface="+mn-ea"/>
                <a:cs typeface="+mn-cs"/>
              </a:rPr>
              <a:t> </a:t>
            </a:r>
            <a:r>
              <a:rPr kumimoji="0" lang="en-US" sz="1800" b="0" i="0" u="none" strike="noStrike" kern="1200" cap="none" spc="0" normalizeH="0" baseline="0" noProof="0">
                <a:ln>
                  <a:noFill/>
                </a:ln>
                <a:solidFill>
                  <a:srgbClr val="95D4E9"/>
                </a:solidFill>
                <a:effectLst/>
                <a:uLnTx/>
                <a:uFillTx/>
                <a:latin typeface="Montserrat Light" panose="02020603050405020304"/>
                <a:ea typeface="+mn-ea"/>
                <a:cs typeface="+mn-cs"/>
              </a:rPr>
              <a:t>Contracts</a:t>
            </a:r>
            <a:r>
              <a:rPr kumimoji="0" lang="en-US" sz="1800" b="0" i="0" u="none" strike="noStrike" kern="1200" cap="none" spc="0" normalizeH="0" baseline="0" noProof="0">
                <a:ln>
                  <a:noFill/>
                </a:ln>
                <a:solidFill>
                  <a:srgbClr val="95D4E9"/>
                </a:solidFill>
                <a:effectLst/>
                <a:uLnTx/>
                <a:uFillTx/>
                <a:latin typeface="Montserrat Bold" panose="020B0604020202020204"/>
                <a:ea typeface="+mn-ea"/>
                <a:cs typeface="+mn-cs"/>
              </a:rPr>
              <a:t> | </a:t>
            </a:r>
            <a:r>
              <a:rPr kumimoji="0" lang="en-US" sz="1800" b="0" i="0" u="none" strike="noStrike" kern="1200" cap="none" spc="0" normalizeH="0" baseline="0" noProof="0">
                <a:ln>
                  <a:noFill/>
                </a:ln>
                <a:solidFill>
                  <a:srgbClr val="FF6C0E"/>
                </a:solidFill>
                <a:effectLst/>
                <a:uLnTx/>
                <a:uFillTx/>
                <a:latin typeface="Montserrat Bold" panose="020B0604020202020204"/>
                <a:ea typeface="+mn-ea"/>
                <a:cs typeface="+mn-cs"/>
              </a:rPr>
              <a:t>Change plans</a:t>
            </a:r>
            <a:r>
              <a:rPr kumimoji="0" lang="en-US" sz="1800" b="0" i="0" u="none" strike="noStrike" kern="1200" cap="none" spc="0" normalizeH="0" baseline="0" noProof="0">
                <a:ln>
                  <a:noFill/>
                </a:ln>
                <a:solidFill>
                  <a:srgbClr val="95D4E9"/>
                </a:solidFill>
                <a:effectLst/>
                <a:uLnTx/>
                <a:uFillTx/>
                <a:latin typeface="Montserrat Bold" panose="020B0604020202020204"/>
                <a:ea typeface="+mn-ea"/>
                <a:cs typeface="+mn-cs"/>
              </a:rPr>
              <a:t> </a:t>
            </a:r>
            <a:r>
              <a:rPr kumimoji="0" lang="en-US" sz="1800" b="0" i="0" u="none" strike="noStrike" kern="1200" cap="none" spc="0" normalizeH="0" baseline="0" noProof="0">
                <a:ln>
                  <a:noFill/>
                </a:ln>
                <a:solidFill>
                  <a:srgbClr val="95D4E9"/>
                </a:solidFill>
                <a:effectLst/>
                <a:uLnTx/>
                <a:uFillTx/>
                <a:latin typeface="Montserrat Light" panose="02020603050405020304"/>
                <a:ea typeface="+mn-ea"/>
                <a:cs typeface="+mn-cs"/>
              </a:rPr>
              <a:t>at any time</a:t>
            </a:r>
          </a:p>
        </p:txBody>
      </p:sp>
      <p:sp>
        <p:nvSpPr>
          <p:cNvPr id="244" name="Rounded Rectangle 2">
            <a:extLst>
              <a:ext uri="{FF2B5EF4-FFF2-40B4-BE49-F238E27FC236}">
                <a16:creationId xmlns:a16="http://schemas.microsoft.com/office/drawing/2014/main" id="{9E7BF4E1-C817-268A-3AA4-4FF9011B961B}"/>
              </a:ext>
            </a:extLst>
          </p:cNvPr>
          <p:cNvSpPr/>
          <p:nvPr/>
        </p:nvSpPr>
        <p:spPr>
          <a:xfrm>
            <a:off x="7544068" y="2420887"/>
            <a:ext cx="3506042" cy="3930476"/>
          </a:xfrm>
          <a:prstGeom prst="roundRect">
            <a:avLst>
              <a:gd name="adj" fmla="val 469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45" name="Icon 36">
            <a:extLst>
              <a:ext uri="{FF2B5EF4-FFF2-40B4-BE49-F238E27FC236}">
                <a16:creationId xmlns:a16="http://schemas.microsoft.com/office/drawing/2014/main" id="{A374001E-925C-F14E-B092-A6FD0C89E324}"/>
              </a:ext>
            </a:extLst>
          </p:cNvPr>
          <p:cNvSpPr/>
          <p:nvPr/>
        </p:nvSpPr>
        <p:spPr>
          <a:xfrm rot="21540000">
            <a:off x="7517809" y="2439746"/>
            <a:ext cx="3498165" cy="3942443"/>
          </a:xfrm>
          <a:custGeom>
            <a:avLst/>
            <a:gdLst>
              <a:gd name="connsiteX0" fmla="*/ 0 w 3143250"/>
              <a:gd name="connsiteY0" fmla="*/ 147513 h 4525010"/>
              <a:gd name="connsiteX1" fmla="*/ 147513 w 3143250"/>
              <a:gd name="connsiteY1" fmla="*/ 0 h 4525010"/>
              <a:gd name="connsiteX2" fmla="*/ 2995737 w 3143250"/>
              <a:gd name="connsiteY2" fmla="*/ 0 h 4525010"/>
              <a:gd name="connsiteX3" fmla="*/ 3143250 w 3143250"/>
              <a:gd name="connsiteY3" fmla="*/ 147513 h 4525010"/>
              <a:gd name="connsiteX4" fmla="*/ 3143250 w 3143250"/>
              <a:gd name="connsiteY4" fmla="*/ 4377497 h 4525010"/>
              <a:gd name="connsiteX5" fmla="*/ 2995737 w 3143250"/>
              <a:gd name="connsiteY5" fmla="*/ 4525010 h 4525010"/>
              <a:gd name="connsiteX6" fmla="*/ 147513 w 3143250"/>
              <a:gd name="connsiteY6" fmla="*/ 4525010 h 4525010"/>
              <a:gd name="connsiteX7" fmla="*/ 0 w 3143250"/>
              <a:gd name="connsiteY7" fmla="*/ 4377497 h 4525010"/>
              <a:gd name="connsiteX8" fmla="*/ 0 w 3143250"/>
              <a:gd name="connsiteY8" fmla="*/ 147513 h 4525010"/>
              <a:gd name="connsiteX0" fmla="*/ 0 w 3143250"/>
              <a:gd name="connsiteY0" fmla="*/ 150053 h 4527550"/>
              <a:gd name="connsiteX1" fmla="*/ 147513 w 3143250"/>
              <a:gd name="connsiteY1" fmla="*/ 2540 h 4527550"/>
              <a:gd name="connsiteX2" fmla="*/ 361950 w 3143250"/>
              <a:gd name="connsiteY2" fmla="*/ 0 h 4527550"/>
              <a:gd name="connsiteX3" fmla="*/ 2995737 w 3143250"/>
              <a:gd name="connsiteY3" fmla="*/ 2540 h 4527550"/>
              <a:gd name="connsiteX4" fmla="*/ 3143250 w 3143250"/>
              <a:gd name="connsiteY4" fmla="*/ 150053 h 4527550"/>
              <a:gd name="connsiteX5" fmla="*/ 3143250 w 3143250"/>
              <a:gd name="connsiteY5" fmla="*/ 4380037 h 4527550"/>
              <a:gd name="connsiteX6" fmla="*/ 2995737 w 3143250"/>
              <a:gd name="connsiteY6" fmla="*/ 4527550 h 4527550"/>
              <a:gd name="connsiteX7" fmla="*/ 147513 w 3143250"/>
              <a:gd name="connsiteY7" fmla="*/ 4527550 h 4527550"/>
              <a:gd name="connsiteX8" fmla="*/ 0 w 3143250"/>
              <a:gd name="connsiteY8" fmla="*/ 4380037 h 4527550"/>
              <a:gd name="connsiteX9" fmla="*/ 0 w 3143250"/>
              <a:gd name="connsiteY9" fmla="*/ 150053 h 4527550"/>
              <a:gd name="connsiteX0" fmla="*/ 0 w 3143250"/>
              <a:gd name="connsiteY0" fmla="*/ 154891 h 4532388"/>
              <a:gd name="connsiteX1" fmla="*/ 147513 w 3143250"/>
              <a:gd name="connsiteY1" fmla="*/ 7378 h 4532388"/>
              <a:gd name="connsiteX2" fmla="*/ 361950 w 3143250"/>
              <a:gd name="connsiteY2" fmla="*/ 4838 h 4532388"/>
              <a:gd name="connsiteX3" fmla="*/ 2995737 w 3143250"/>
              <a:gd name="connsiteY3" fmla="*/ 7378 h 4532388"/>
              <a:gd name="connsiteX4" fmla="*/ 3143250 w 3143250"/>
              <a:gd name="connsiteY4" fmla="*/ 154891 h 4532388"/>
              <a:gd name="connsiteX5" fmla="*/ 3143250 w 3143250"/>
              <a:gd name="connsiteY5" fmla="*/ 4384875 h 4532388"/>
              <a:gd name="connsiteX6" fmla="*/ 2995737 w 3143250"/>
              <a:gd name="connsiteY6" fmla="*/ 4532388 h 4532388"/>
              <a:gd name="connsiteX7" fmla="*/ 147513 w 3143250"/>
              <a:gd name="connsiteY7" fmla="*/ 4532388 h 4532388"/>
              <a:gd name="connsiteX8" fmla="*/ 0 w 3143250"/>
              <a:gd name="connsiteY8" fmla="*/ 4384875 h 4532388"/>
              <a:gd name="connsiteX9" fmla="*/ 0 w 3143250"/>
              <a:gd name="connsiteY9" fmla="*/ 154891 h 4532388"/>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2995737 w 3143250"/>
              <a:gd name="connsiteY4" fmla="*/ 15252 h 4540262"/>
              <a:gd name="connsiteX5" fmla="*/ 3143250 w 3143250"/>
              <a:gd name="connsiteY5" fmla="*/ 162765 h 4540262"/>
              <a:gd name="connsiteX6" fmla="*/ 3143250 w 3143250"/>
              <a:gd name="connsiteY6" fmla="*/ 4392749 h 4540262"/>
              <a:gd name="connsiteX7" fmla="*/ 2995737 w 3143250"/>
              <a:gd name="connsiteY7" fmla="*/ 4540262 h 4540262"/>
              <a:gd name="connsiteX8" fmla="*/ 147513 w 3143250"/>
              <a:gd name="connsiteY8" fmla="*/ 4540262 h 4540262"/>
              <a:gd name="connsiteX9" fmla="*/ 0 w 3143250"/>
              <a:gd name="connsiteY9" fmla="*/ 4392749 h 4540262"/>
              <a:gd name="connsiteX10" fmla="*/ 0 w 3143250"/>
              <a:gd name="connsiteY10"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2995737 w 3143250"/>
              <a:gd name="connsiteY5" fmla="*/ 15252 h 4540262"/>
              <a:gd name="connsiteX6" fmla="*/ 3143250 w 3143250"/>
              <a:gd name="connsiteY6" fmla="*/ 162765 h 4540262"/>
              <a:gd name="connsiteX7" fmla="*/ 3143250 w 3143250"/>
              <a:gd name="connsiteY7" fmla="*/ 4392749 h 4540262"/>
              <a:gd name="connsiteX8" fmla="*/ 2995737 w 3143250"/>
              <a:gd name="connsiteY8" fmla="*/ 4540262 h 4540262"/>
              <a:gd name="connsiteX9" fmla="*/ 147513 w 3143250"/>
              <a:gd name="connsiteY9" fmla="*/ 4540262 h 4540262"/>
              <a:gd name="connsiteX10" fmla="*/ 0 w 3143250"/>
              <a:gd name="connsiteY10" fmla="*/ 4392749 h 4540262"/>
              <a:gd name="connsiteX11" fmla="*/ 0 w 3143250"/>
              <a:gd name="connsiteY11"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2995737 w 3143250"/>
              <a:gd name="connsiteY6" fmla="*/ 15252 h 4540262"/>
              <a:gd name="connsiteX7" fmla="*/ 3143250 w 3143250"/>
              <a:gd name="connsiteY7" fmla="*/ 162765 h 4540262"/>
              <a:gd name="connsiteX8" fmla="*/ 3143250 w 3143250"/>
              <a:gd name="connsiteY8" fmla="*/ 4392749 h 4540262"/>
              <a:gd name="connsiteX9" fmla="*/ 2995737 w 3143250"/>
              <a:gd name="connsiteY9" fmla="*/ 4540262 h 4540262"/>
              <a:gd name="connsiteX10" fmla="*/ 147513 w 3143250"/>
              <a:gd name="connsiteY10" fmla="*/ 4540262 h 4540262"/>
              <a:gd name="connsiteX11" fmla="*/ 0 w 3143250"/>
              <a:gd name="connsiteY11" fmla="*/ 4392749 h 4540262"/>
              <a:gd name="connsiteX12" fmla="*/ 0 w 3143250"/>
              <a:gd name="connsiteY12"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995737 w 3143250"/>
              <a:gd name="connsiteY7" fmla="*/ 15252 h 4540262"/>
              <a:gd name="connsiteX8" fmla="*/ 3143250 w 3143250"/>
              <a:gd name="connsiteY8" fmla="*/ 162765 h 4540262"/>
              <a:gd name="connsiteX9" fmla="*/ 3143250 w 3143250"/>
              <a:gd name="connsiteY9" fmla="*/ 4392749 h 4540262"/>
              <a:gd name="connsiteX10" fmla="*/ 2995737 w 3143250"/>
              <a:gd name="connsiteY10" fmla="*/ 4540262 h 4540262"/>
              <a:gd name="connsiteX11" fmla="*/ 147513 w 3143250"/>
              <a:gd name="connsiteY11" fmla="*/ 4540262 h 4540262"/>
              <a:gd name="connsiteX12" fmla="*/ 0 w 3143250"/>
              <a:gd name="connsiteY12" fmla="*/ 4392749 h 4540262"/>
              <a:gd name="connsiteX13" fmla="*/ 0 w 3143250"/>
              <a:gd name="connsiteY13"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995737 w 3143250"/>
              <a:gd name="connsiteY8" fmla="*/ 15252 h 4540262"/>
              <a:gd name="connsiteX9" fmla="*/ 3143250 w 3143250"/>
              <a:gd name="connsiteY9" fmla="*/ 162765 h 4540262"/>
              <a:gd name="connsiteX10" fmla="*/ 3143250 w 3143250"/>
              <a:gd name="connsiteY10" fmla="*/ 4392749 h 4540262"/>
              <a:gd name="connsiteX11" fmla="*/ 2995737 w 3143250"/>
              <a:gd name="connsiteY11" fmla="*/ 4540262 h 4540262"/>
              <a:gd name="connsiteX12" fmla="*/ 147513 w 3143250"/>
              <a:gd name="connsiteY12" fmla="*/ 4540262 h 4540262"/>
              <a:gd name="connsiteX13" fmla="*/ 0 w 3143250"/>
              <a:gd name="connsiteY13" fmla="*/ 4392749 h 4540262"/>
              <a:gd name="connsiteX14" fmla="*/ 0 w 3143250"/>
              <a:gd name="connsiteY14"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43250 w 3143250"/>
              <a:gd name="connsiteY11" fmla="*/ 4392749 h 4540262"/>
              <a:gd name="connsiteX12" fmla="*/ 2995737 w 3143250"/>
              <a:gd name="connsiteY12" fmla="*/ 4540262 h 4540262"/>
              <a:gd name="connsiteX13" fmla="*/ 147513 w 3143250"/>
              <a:gd name="connsiteY13" fmla="*/ 4540262 h 4540262"/>
              <a:gd name="connsiteX14" fmla="*/ 0 w 3143250"/>
              <a:gd name="connsiteY14" fmla="*/ 4392749 h 4540262"/>
              <a:gd name="connsiteX15" fmla="*/ 0 w 3143250"/>
              <a:gd name="connsiteY15"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36900 w 3143250"/>
              <a:gd name="connsiteY11" fmla="*/ 349262 h 4540262"/>
              <a:gd name="connsiteX12" fmla="*/ 3143250 w 3143250"/>
              <a:gd name="connsiteY12" fmla="*/ 4392749 h 4540262"/>
              <a:gd name="connsiteX13" fmla="*/ 2995737 w 3143250"/>
              <a:gd name="connsiteY13" fmla="*/ 4540262 h 4540262"/>
              <a:gd name="connsiteX14" fmla="*/ 147513 w 3143250"/>
              <a:gd name="connsiteY14" fmla="*/ 4540262 h 4540262"/>
              <a:gd name="connsiteX15" fmla="*/ 0 w 3143250"/>
              <a:gd name="connsiteY15" fmla="*/ 4392749 h 4540262"/>
              <a:gd name="connsiteX16" fmla="*/ 0 w 3143250"/>
              <a:gd name="connsiteY1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4392749 h 4540262"/>
              <a:gd name="connsiteX14" fmla="*/ 2995737 w 3154416"/>
              <a:gd name="connsiteY14" fmla="*/ 4540262 h 4540262"/>
              <a:gd name="connsiteX15" fmla="*/ 147513 w 3154416"/>
              <a:gd name="connsiteY15" fmla="*/ 4540262 h 4540262"/>
              <a:gd name="connsiteX16" fmla="*/ 0 w 3154416"/>
              <a:gd name="connsiteY16" fmla="*/ 4392749 h 4540262"/>
              <a:gd name="connsiteX17" fmla="*/ 0 w 3154416"/>
              <a:gd name="connsiteY17"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0 w 3154177"/>
              <a:gd name="connsiteY14" fmla="*/ 4392749 h 4540262"/>
              <a:gd name="connsiteX15" fmla="*/ 2995737 w 3154177"/>
              <a:gd name="connsiteY15" fmla="*/ 4540262 h 4540262"/>
              <a:gd name="connsiteX16" fmla="*/ 147513 w 3154177"/>
              <a:gd name="connsiteY16" fmla="*/ 4540262 h 4540262"/>
              <a:gd name="connsiteX17" fmla="*/ 0 w 3154177"/>
              <a:gd name="connsiteY17" fmla="*/ 4392749 h 4540262"/>
              <a:gd name="connsiteX18" fmla="*/ 0 w 3154177"/>
              <a:gd name="connsiteY18"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1 w 3154177"/>
              <a:gd name="connsiteY14" fmla="*/ 1308112 h 4540262"/>
              <a:gd name="connsiteX15" fmla="*/ 3143250 w 3154177"/>
              <a:gd name="connsiteY15" fmla="*/ 4392749 h 4540262"/>
              <a:gd name="connsiteX16" fmla="*/ 2995737 w 3154177"/>
              <a:gd name="connsiteY16" fmla="*/ 4540262 h 4540262"/>
              <a:gd name="connsiteX17" fmla="*/ 147513 w 3154177"/>
              <a:gd name="connsiteY17" fmla="*/ 4540262 h 4540262"/>
              <a:gd name="connsiteX18" fmla="*/ 0 w 3154177"/>
              <a:gd name="connsiteY18" fmla="*/ 4392749 h 4540262"/>
              <a:gd name="connsiteX19" fmla="*/ 0 w 3154177"/>
              <a:gd name="connsiteY19" fmla="*/ 162765 h 4540262"/>
              <a:gd name="connsiteX0" fmla="*/ 0 w 3152281"/>
              <a:gd name="connsiteY0" fmla="*/ 162765 h 4540262"/>
              <a:gd name="connsiteX1" fmla="*/ 147513 w 3152281"/>
              <a:gd name="connsiteY1" fmla="*/ 15252 h 4540262"/>
              <a:gd name="connsiteX2" fmla="*/ 361950 w 3152281"/>
              <a:gd name="connsiteY2" fmla="*/ 12712 h 4540262"/>
              <a:gd name="connsiteX3" fmla="*/ 857250 w 3152281"/>
              <a:gd name="connsiteY3" fmla="*/ 12 h 4540262"/>
              <a:gd name="connsiteX4" fmla="*/ 1276350 w 3152281"/>
              <a:gd name="connsiteY4" fmla="*/ 6362 h 4540262"/>
              <a:gd name="connsiteX5" fmla="*/ 1568450 w 3152281"/>
              <a:gd name="connsiteY5" fmla="*/ 6362 h 4540262"/>
              <a:gd name="connsiteX6" fmla="*/ 1708150 w 3152281"/>
              <a:gd name="connsiteY6" fmla="*/ 12712 h 4540262"/>
              <a:gd name="connsiteX7" fmla="*/ 2406650 w 3152281"/>
              <a:gd name="connsiteY7" fmla="*/ 6362 h 4540262"/>
              <a:gd name="connsiteX8" fmla="*/ 2736850 w 3152281"/>
              <a:gd name="connsiteY8" fmla="*/ 12 h 4540262"/>
              <a:gd name="connsiteX9" fmla="*/ 2995737 w 3152281"/>
              <a:gd name="connsiteY9" fmla="*/ 15252 h 4540262"/>
              <a:gd name="connsiteX10" fmla="*/ 3143250 w 3152281"/>
              <a:gd name="connsiteY10" fmla="*/ 162765 h 4540262"/>
              <a:gd name="connsiteX11" fmla="*/ 3136900 w 3152281"/>
              <a:gd name="connsiteY11" fmla="*/ 349262 h 4540262"/>
              <a:gd name="connsiteX12" fmla="*/ 3143250 w 3152281"/>
              <a:gd name="connsiteY12" fmla="*/ 615962 h 4540262"/>
              <a:gd name="connsiteX13" fmla="*/ 3143250 w 3152281"/>
              <a:gd name="connsiteY13" fmla="*/ 939812 h 4540262"/>
              <a:gd name="connsiteX14" fmla="*/ 3143251 w 3152281"/>
              <a:gd name="connsiteY14" fmla="*/ 1308112 h 4540262"/>
              <a:gd name="connsiteX15" fmla="*/ 3136901 w 3152281"/>
              <a:gd name="connsiteY15" fmla="*/ 1651012 h 4540262"/>
              <a:gd name="connsiteX16" fmla="*/ 3143250 w 3152281"/>
              <a:gd name="connsiteY16" fmla="*/ 4392749 h 4540262"/>
              <a:gd name="connsiteX17" fmla="*/ 2995737 w 3152281"/>
              <a:gd name="connsiteY17" fmla="*/ 4540262 h 4540262"/>
              <a:gd name="connsiteX18" fmla="*/ 147513 w 3152281"/>
              <a:gd name="connsiteY18" fmla="*/ 4540262 h 4540262"/>
              <a:gd name="connsiteX19" fmla="*/ 0 w 3152281"/>
              <a:gd name="connsiteY19" fmla="*/ 4392749 h 4540262"/>
              <a:gd name="connsiteX20" fmla="*/ 0 w 3152281"/>
              <a:gd name="connsiteY20" fmla="*/ 162765 h 4540262"/>
              <a:gd name="connsiteX0" fmla="*/ 0 w 3152465"/>
              <a:gd name="connsiteY0" fmla="*/ 162765 h 4540262"/>
              <a:gd name="connsiteX1" fmla="*/ 147513 w 3152465"/>
              <a:gd name="connsiteY1" fmla="*/ 15252 h 4540262"/>
              <a:gd name="connsiteX2" fmla="*/ 361950 w 3152465"/>
              <a:gd name="connsiteY2" fmla="*/ 12712 h 4540262"/>
              <a:gd name="connsiteX3" fmla="*/ 857250 w 3152465"/>
              <a:gd name="connsiteY3" fmla="*/ 12 h 4540262"/>
              <a:gd name="connsiteX4" fmla="*/ 1276350 w 3152465"/>
              <a:gd name="connsiteY4" fmla="*/ 6362 h 4540262"/>
              <a:gd name="connsiteX5" fmla="*/ 1568450 w 3152465"/>
              <a:gd name="connsiteY5" fmla="*/ 6362 h 4540262"/>
              <a:gd name="connsiteX6" fmla="*/ 1708150 w 3152465"/>
              <a:gd name="connsiteY6" fmla="*/ 12712 h 4540262"/>
              <a:gd name="connsiteX7" fmla="*/ 2406650 w 3152465"/>
              <a:gd name="connsiteY7" fmla="*/ 6362 h 4540262"/>
              <a:gd name="connsiteX8" fmla="*/ 2736850 w 3152465"/>
              <a:gd name="connsiteY8" fmla="*/ 12 h 4540262"/>
              <a:gd name="connsiteX9" fmla="*/ 2995737 w 3152465"/>
              <a:gd name="connsiteY9" fmla="*/ 15252 h 4540262"/>
              <a:gd name="connsiteX10" fmla="*/ 3143250 w 3152465"/>
              <a:gd name="connsiteY10" fmla="*/ 162765 h 4540262"/>
              <a:gd name="connsiteX11" fmla="*/ 3136900 w 3152465"/>
              <a:gd name="connsiteY11" fmla="*/ 349262 h 4540262"/>
              <a:gd name="connsiteX12" fmla="*/ 3143250 w 3152465"/>
              <a:gd name="connsiteY12" fmla="*/ 615962 h 4540262"/>
              <a:gd name="connsiteX13" fmla="*/ 3143250 w 3152465"/>
              <a:gd name="connsiteY13" fmla="*/ 939812 h 4540262"/>
              <a:gd name="connsiteX14" fmla="*/ 3143251 w 3152465"/>
              <a:gd name="connsiteY14" fmla="*/ 1308112 h 4540262"/>
              <a:gd name="connsiteX15" fmla="*/ 3136901 w 3152465"/>
              <a:gd name="connsiteY15" fmla="*/ 1651012 h 4540262"/>
              <a:gd name="connsiteX16" fmla="*/ 3136901 w 3152465"/>
              <a:gd name="connsiteY16" fmla="*/ 1841512 h 4540262"/>
              <a:gd name="connsiteX17" fmla="*/ 3143250 w 3152465"/>
              <a:gd name="connsiteY17" fmla="*/ 4392749 h 4540262"/>
              <a:gd name="connsiteX18" fmla="*/ 2995737 w 3152465"/>
              <a:gd name="connsiteY18" fmla="*/ 4540262 h 4540262"/>
              <a:gd name="connsiteX19" fmla="*/ 147513 w 3152465"/>
              <a:gd name="connsiteY19" fmla="*/ 4540262 h 4540262"/>
              <a:gd name="connsiteX20" fmla="*/ 0 w 3152465"/>
              <a:gd name="connsiteY20" fmla="*/ 4392749 h 4540262"/>
              <a:gd name="connsiteX21" fmla="*/ 0 w 3152465"/>
              <a:gd name="connsiteY21" fmla="*/ 162765 h 4540262"/>
              <a:gd name="connsiteX0" fmla="*/ 0 w 3156872"/>
              <a:gd name="connsiteY0" fmla="*/ 162765 h 4540262"/>
              <a:gd name="connsiteX1" fmla="*/ 147513 w 3156872"/>
              <a:gd name="connsiteY1" fmla="*/ 15252 h 4540262"/>
              <a:gd name="connsiteX2" fmla="*/ 361950 w 3156872"/>
              <a:gd name="connsiteY2" fmla="*/ 12712 h 4540262"/>
              <a:gd name="connsiteX3" fmla="*/ 857250 w 3156872"/>
              <a:gd name="connsiteY3" fmla="*/ 12 h 4540262"/>
              <a:gd name="connsiteX4" fmla="*/ 1276350 w 3156872"/>
              <a:gd name="connsiteY4" fmla="*/ 6362 h 4540262"/>
              <a:gd name="connsiteX5" fmla="*/ 1568450 w 3156872"/>
              <a:gd name="connsiteY5" fmla="*/ 6362 h 4540262"/>
              <a:gd name="connsiteX6" fmla="*/ 1708150 w 3156872"/>
              <a:gd name="connsiteY6" fmla="*/ 12712 h 4540262"/>
              <a:gd name="connsiteX7" fmla="*/ 2406650 w 3156872"/>
              <a:gd name="connsiteY7" fmla="*/ 6362 h 4540262"/>
              <a:gd name="connsiteX8" fmla="*/ 2736850 w 3156872"/>
              <a:gd name="connsiteY8" fmla="*/ 12 h 4540262"/>
              <a:gd name="connsiteX9" fmla="*/ 2995737 w 3156872"/>
              <a:gd name="connsiteY9" fmla="*/ 15252 h 4540262"/>
              <a:gd name="connsiteX10" fmla="*/ 3143250 w 3156872"/>
              <a:gd name="connsiteY10" fmla="*/ 162765 h 4540262"/>
              <a:gd name="connsiteX11" fmla="*/ 3136900 w 3156872"/>
              <a:gd name="connsiteY11" fmla="*/ 349262 h 4540262"/>
              <a:gd name="connsiteX12" fmla="*/ 3143250 w 3156872"/>
              <a:gd name="connsiteY12" fmla="*/ 615962 h 4540262"/>
              <a:gd name="connsiteX13" fmla="*/ 3143250 w 3156872"/>
              <a:gd name="connsiteY13" fmla="*/ 939812 h 4540262"/>
              <a:gd name="connsiteX14" fmla="*/ 3143251 w 3156872"/>
              <a:gd name="connsiteY14" fmla="*/ 1308112 h 4540262"/>
              <a:gd name="connsiteX15" fmla="*/ 3136901 w 3156872"/>
              <a:gd name="connsiteY15" fmla="*/ 1651012 h 4540262"/>
              <a:gd name="connsiteX16" fmla="*/ 3136901 w 3156872"/>
              <a:gd name="connsiteY16" fmla="*/ 1841512 h 4540262"/>
              <a:gd name="connsiteX17" fmla="*/ 3149601 w 3156872"/>
              <a:gd name="connsiteY17" fmla="*/ 2565412 h 4540262"/>
              <a:gd name="connsiteX18" fmla="*/ 3143250 w 3156872"/>
              <a:gd name="connsiteY18" fmla="*/ 4392749 h 4540262"/>
              <a:gd name="connsiteX19" fmla="*/ 2995737 w 3156872"/>
              <a:gd name="connsiteY19" fmla="*/ 4540262 h 4540262"/>
              <a:gd name="connsiteX20" fmla="*/ 147513 w 3156872"/>
              <a:gd name="connsiteY20" fmla="*/ 4540262 h 4540262"/>
              <a:gd name="connsiteX21" fmla="*/ 0 w 3156872"/>
              <a:gd name="connsiteY21" fmla="*/ 4392749 h 4540262"/>
              <a:gd name="connsiteX22" fmla="*/ 0 w 3156872"/>
              <a:gd name="connsiteY22" fmla="*/ 162765 h 4540262"/>
              <a:gd name="connsiteX0" fmla="*/ 0 w 3156264"/>
              <a:gd name="connsiteY0" fmla="*/ 162765 h 4540262"/>
              <a:gd name="connsiteX1" fmla="*/ 147513 w 3156264"/>
              <a:gd name="connsiteY1" fmla="*/ 15252 h 4540262"/>
              <a:gd name="connsiteX2" fmla="*/ 361950 w 3156264"/>
              <a:gd name="connsiteY2" fmla="*/ 12712 h 4540262"/>
              <a:gd name="connsiteX3" fmla="*/ 857250 w 3156264"/>
              <a:gd name="connsiteY3" fmla="*/ 12 h 4540262"/>
              <a:gd name="connsiteX4" fmla="*/ 1276350 w 3156264"/>
              <a:gd name="connsiteY4" fmla="*/ 6362 h 4540262"/>
              <a:gd name="connsiteX5" fmla="*/ 1568450 w 3156264"/>
              <a:gd name="connsiteY5" fmla="*/ 6362 h 4540262"/>
              <a:gd name="connsiteX6" fmla="*/ 1708150 w 3156264"/>
              <a:gd name="connsiteY6" fmla="*/ 12712 h 4540262"/>
              <a:gd name="connsiteX7" fmla="*/ 2406650 w 3156264"/>
              <a:gd name="connsiteY7" fmla="*/ 6362 h 4540262"/>
              <a:gd name="connsiteX8" fmla="*/ 2736850 w 3156264"/>
              <a:gd name="connsiteY8" fmla="*/ 12 h 4540262"/>
              <a:gd name="connsiteX9" fmla="*/ 2995737 w 3156264"/>
              <a:gd name="connsiteY9" fmla="*/ 15252 h 4540262"/>
              <a:gd name="connsiteX10" fmla="*/ 3143250 w 3156264"/>
              <a:gd name="connsiteY10" fmla="*/ 162765 h 4540262"/>
              <a:gd name="connsiteX11" fmla="*/ 3136900 w 3156264"/>
              <a:gd name="connsiteY11" fmla="*/ 349262 h 4540262"/>
              <a:gd name="connsiteX12" fmla="*/ 3143250 w 3156264"/>
              <a:gd name="connsiteY12" fmla="*/ 615962 h 4540262"/>
              <a:gd name="connsiteX13" fmla="*/ 3143250 w 3156264"/>
              <a:gd name="connsiteY13" fmla="*/ 939812 h 4540262"/>
              <a:gd name="connsiteX14" fmla="*/ 3143251 w 3156264"/>
              <a:gd name="connsiteY14" fmla="*/ 1308112 h 4540262"/>
              <a:gd name="connsiteX15" fmla="*/ 3136901 w 3156264"/>
              <a:gd name="connsiteY15" fmla="*/ 1651012 h 4540262"/>
              <a:gd name="connsiteX16" fmla="*/ 3136901 w 3156264"/>
              <a:gd name="connsiteY16" fmla="*/ 1841512 h 4540262"/>
              <a:gd name="connsiteX17" fmla="*/ 3149600 w 3156264"/>
              <a:gd name="connsiteY17" fmla="*/ 2368562 h 4540262"/>
              <a:gd name="connsiteX18" fmla="*/ 3149601 w 3156264"/>
              <a:gd name="connsiteY18" fmla="*/ 2565412 h 4540262"/>
              <a:gd name="connsiteX19" fmla="*/ 3143250 w 3156264"/>
              <a:gd name="connsiteY19" fmla="*/ 4392749 h 4540262"/>
              <a:gd name="connsiteX20" fmla="*/ 2995737 w 3156264"/>
              <a:gd name="connsiteY20" fmla="*/ 4540262 h 4540262"/>
              <a:gd name="connsiteX21" fmla="*/ 147513 w 3156264"/>
              <a:gd name="connsiteY21" fmla="*/ 4540262 h 4540262"/>
              <a:gd name="connsiteX22" fmla="*/ 0 w 3156264"/>
              <a:gd name="connsiteY22" fmla="*/ 4392749 h 4540262"/>
              <a:gd name="connsiteX23" fmla="*/ 0 w 3156264"/>
              <a:gd name="connsiteY23" fmla="*/ 162765 h 4540262"/>
              <a:gd name="connsiteX0" fmla="*/ 0 w 3159236"/>
              <a:gd name="connsiteY0" fmla="*/ 162765 h 4540262"/>
              <a:gd name="connsiteX1" fmla="*/ 147513 w 3159236"/>
              <a:gd name="connsiteY1" fmla="*/ 15252 h 4540262"/>
              <a:gd name="connsiteX2" fmla="*/ 361950 w 3159236"/>
              <a:gd name="connsiteY2" fmla="*/ 12712 h 4540262"/>
              <a:gd name="connsiteX3" fmla="*/ 857250 w 3159236"/>
              <a:gd name="connsiteY3" fmla="*/ 12 h 4540262"/>
              <a:gd name="connsiteX4" fmla="*/ 1276350 w 3159236"/>
              <a:gd name="connsiteY4" fmla="*/ 6362 h 4540262"/>
              <a:gd name="connsiteX5" fmla="*/ 1568450 w 3159236"/>
              <a:gd name="connsiteY5" fmla="*/ 6362 h 4540262"/>
              <a:gd name="connsiteX6" fmla="*/ 1708150 w 3159236"/>
              <a:gd name="connsiteY6" fmla="*/ 12712 h 4540262"/>
              <a:gd name="connsiteX7" fmla="*/ 2406650 w 3159236"/>
              <a:gd name="connsiteY7" fmla="*/ 6362 h 4540262"/>
              <a:gd name="connsiteX8" fmla="*/ 2736850 w 3159236"/>
              <a:gd name="connsiteY8" fmla="*/ 12 h 4540262"/>
              <a:gd name="connsiteX9" fmla="*/ 2995737 w 3159236"/>
              <a:gd name="connsiteY9" fmla="*/ 15252 h 4540262"/>
              <a:gd name="connsiteX10" fmla="*/ 3143250 w 3159236"/>
              <a:gd name="connsiteY10" fmla="*/ 162765 h 4540262"/>
              <a:gd name="connsiteX11" fmla="*/ 3136900 w 3159236"/>
              <a:gd name="connsiteY11" fmla="*/ 349262 h 4540262"/>
              <a:gd name="connsiteX12" fmla="*/ 3143250 w 3159236"/>
              <a:gd name="connsiteY12" fmla="*/ 615962 h 4540262"/>
              <a:gd name="connsiteX13" fmla="*/ 3143250 w 3159236"/>
              <a:gd name="connsiteY13" fmla="*/ 939812 h 4540262"/>
              <a:gd name="connsiteX14" fmla="*/ 3143251 w 3159236"/>
              <a:gd name="connsiteY14" fmla="*/ 1308112 h 4540262"/>
              <a:gd name="connsiteX15" fmla="*/ 3136901 w 3159236"/>
              <a:gd name="connsiteY15" fmla="*/ 1651012 h 4540262"/>
              <a:gd name="connsiteX16" fmla="*/ 3136901 w 3159236"/>
              <a:gd name="connsiteY16" fmla="*/ 1841512 h 4540262"/>
              <a:gd name="connsiteX17" fmla="*/ 3149600 w 3159236"/>
              <a:gd name="connsiteY17" fmla="*/ 2368562 h 4540262"/>
              <a:gd name="connsiteX18" fmla="*/ 3149601 w 3159236"/>
              <a:gd name="connsiteY18" fmla="*/ 2565412 h 4540262"/>
              <a:gd name="connsiteX19" fmla="*/ 3155950 w 3159236"/>
              <a:gd name="connsiteY19" fmla="*/ 2908312 h 4540262"/>
              <a:gd name="connsiteX20" fmla="*/ 3143250 w 3159236"/>
              <a:gd name="connsiteY20" fmla="*/ 4392749 h 4540262"/>
              <a:gd name="connsiteX21" fmla="*/ 2995737 w 3159236"/>
              <a:gd name="connsiteY21" fmla="*/ 4540262 h 4540262"/>
              <a:gd name="connsiteX22" fmla="*/ 147513 w 3159236"/>
              <a:gd name="connsiteY22" fmla="*/ 4540262 h 4540262"/>
              <a:gd name="connsiteX23" fmla="*/ 0 w 3159236"/>
              <a:gd name="connsiteY23" fmla="*/ 4392749 h 4540262"/>
              <a:gd name="connsiteX24" fmla="*/ 0 w 3159236"/>
              <a:gd name="connsiteY24"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43250 w 3156068"/>
              <a:gd name="connsiteY21" fmla="*/ 4392749 h 4540262"/>
              <a:gd name="connsiteX22" fmla="*/ 2995737 w 3156068"/>
              <a:gd name="connsiteY22" fmla="*/ 4540262 h 4540262"/>
              <a:gd name="connsiteX23" fmla="*/ 147513 w 3156068"/>
              <a:gd name="connsiteY23" fmla="*/ 4540262 h 4540262"/>
              <a:gd name="connsiteX24" fmla="*/ 0 w 3156068"/>
              <a:gd name="connsiteY24" fmla="*/ 4392749 h 4540262"/>
              <a:gd name="connsiteX25" fmla="*/ 0 w 3156068"/>
              <a:gd name="connsiteY25"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392749 h 4540262"/>
              <a:gd name="connsiteX23" fmla="*/ 2995737 w 3156068"/>
              <a:gd name="connsiteY23" fmla="*/ 4540262 h 4540262"/>
              <a:gd name="connsiteX24" fmla="*/ 147513 w 3156068"/>
              <a:gd name="connsiteY24" fmla="*/ 4540262 h 4540262"/>
              <a:gd name="connsiteX25" fmla="*/ 0 w 3156068"/>
              <a:gd name="connsiteY25" fmla="*/ 4392749 h 4540262"/>
              <a:gd name="connsiteX26" fmla="*/ 0 w 3156068"/>
              <a:gd name="connsiteY26"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083062 h 4540262"/>
              <a:gd name="connsiteX23" fmla="*/ 3143250 w 3156068"/>
              <a:gd name="connsiteY23" fmla="*/ 4392749 h 4540262"/>
              <a:gd name="connsiteX24" fmla="*/ 2995737 w 3156068"/>
              <a:gd name="connsiteY24" fmla="*/ 4540262 h 4540262"/>
              <a:gd name="connsiteX25" fmla="*/ 147513 w 3156068"/>
              <a:gd name="connsiteY25" fmla="*/ 4540262 h 4540262"/>
              <a:gd name="connsiteX26" fmla="*/ 0 w 3156068"/>
              <a:gd name="connsiteY26" fmla="*/ 4392749 h 4540262"/>
              <a:gd name="connsiteX27" fmla="*/ 0 w 3156068"/>
              <a:gd name="connsiteY27" fmla="*/ 162765 h 4540262"/>
              <a:gd name="connsiteX0" fmla="*/ 0 w 3157172"/>
              <a:gd name="connsiteY0" fmla="*/ 162765 h 4540262"/>
              <a:gd name="connsiteX1" fmla="*/ 147513 w 3157172"/>
              <a:gd name="connsiteY1" fmla="*/ 15252 h 4540262"/>
              <a:gd name="connsiteX2" fmla="*/ 361950 w 3157172"/>
              <a:gd name="connsiteY2" fmla="*/ 12712 h 4540262"/>
              <a:gd name="connsiteX3" fmla="*/ 857250 w 3157172"/>
              <a:gd name="connsiteY3" fmla="*/ 12 h 4540262"/>
              <a:gd name="connsiteX4" fmla="*/ 1276350 w 3157172"/>
              <a:gd name="connsiteY4" fmla="*/ 6362 h 4540262"/>
              <a:gd name="connsiteX5" fmla="*/ 1568450 w 3157172"/>
              <a:gd name="connsiteY5" fmla="*/ 6362 h 4540262"/>
              <a:gd name="connsiteX6" fmla="*/ 1708150 w 3157172"/>
              <a:gd name="connsiteY6" fmla="*/ 12712 h 4540262"/>
              <a:gd name="connsiteX7" fmla="*/ 2406650 w 3157172"/>
              <a:gd name="connsiteY7" fmla="*/ 6362 h 4540262"/>
              <a:gd name="connsiteX8" fmla="*/ 2736850 w 3157172"/>
              <a:gd name="connsiteY8" fmla="*/ 12 h 4540262"/>
              <a:gd name="connsiteX9" fmla="*/ 2995737 w 3157172"/>
              <a:gd name="connsiteY9" fmla="*/ 15252 h 4540262"/>
              <a:gd name="connsiteX10" fmla="*/ 3143250 w 3157172"/>
              <a:gd name="connsiteY10" fmla="*/ 162765 h 4540262"/>
              <a:gd name="connsiteX11" fmla="*/ 3136900 w 3157172"/>
              <a:gd name="connsiteY11" fmla="*/ 349262 h 4540262"/>
              <a:gd name="connsiteX12" fmla="*/ 3143250 w 3157172"/>
              <a:gd name="connsiteY12" fmla="*/ 615962 h 4540262"/>
              <a:gd name="connsiteX13" fmla="*/ 3143250 w 3157172"/>
              <a:gd name="connsiteY13" fmla="*/ 939812 h 4540262"/>
              <a:gd name="connsiteX14" fmla="*/ 3143251 w 3157172"/>
              <a:gd name="connsiteY14" fmla="*/ 1308112 h 4540262"/>
              <a:gd name="connsiteX15" fmla="*/ 3136901 w 3157172"/>
              <a:gd name="connsiteY15" fmla="*/ 1651012 h 4540262"/>
              <a:gd name="connsiteX16" fmla="*/ 3136901 w 3157172"/>
              <a:gd name="connsiteY16" fmla="*/ 1841512 h 4540262"/>
              <a:gd name="connsiteX17" fmla="*/ 3149600 w 3157172"/>
              <a:gd name="connsiteY17" fmla="*/ 2368562 h 4540262"/>
              <a:gd name="connsiteX18" fmla="*/ 3149601 w 3157172"/>
              <a:gd name="connsiteY18" fmla="*/ 2565412 h 4540262"/>
              <a:gd name="connsiteX19" fmla="*/ 3155950 w 3157172"/>
              <a:gd name="connsiteY19" fmla="*/ 2762262 h 4540262"/>
              <a:gd name="connsiteX20" fmla="*/ 3155950 w 3157172"/>
              <a:gd name="connsiteY20" fmla="*/ 2908312 h 4540262"/>
              <a:gd name="connsiteX21" fmla="*/ 3143250 w 3157172"/>
              <a:gd name="connsiteY21" fmla="*/ 3340112 h 4540262"/>
              <a:gd name="connsiteX22" fmla="*/ 3136900 w 3157172"/>
              <a:gd name="connsiteY22" fmla="*/ 3714762 h 4540262"/>
              <a:gd name="connsiteX23" fmla="*/ 3143250 w 3157172"/>
              <a:gd name="connsiteY23" fmla="*/ 4083062 h 4540262"/>
              <a:gd name="connsiteX24" fmla="*/ 3143250 w 3157172"/>
              <a:gd name="connsiteY24" fmla="*/ 4392749 h 4540262"/>
              <a:gd name="connsiteX25" fmla="*/ 2995737 w 3157172"/>
              <a:gd name="connsiteY25" fmla="*/ 4540262 h 4540262"/>
              <a:gd name="connsiteX26" fmla="*/ 147513 w 3157172"/>
              <a:gd name="connsiteY26" fmla="*/ 4540262 h 4540262"/>
              <a:gd name="connsiteX27" fmla="*/ 0 w 3157172"/>
              <a:gd name="connsiteY27" fmla="*/ 4392749 h 4540262"/>
              <a:gd name="connsiteX28" fmla="*/ 0 w 3157172"/>
              <a:gd name="connsiteY28" fmla="*/ 162765 h 4540262"/>
              <a:gd name="connsiteX0" fmla="*/ 0 w 3156229"/>
              <a:gd name="connsiteY0" fmla="*/ 162765 h 4540262"/>
              <a:gd name="connsiteX1" fmla="*/ 147513 w 3156229"/>
              <a:gd name="connsiteY1" fmla="*/ 15252 h 4540262"/>
              <a:gd name="connsiteX2" fmla="*/ 361950 w 3156229"/>
              <a:gd name="connsiteY2" fmla="*/ 12712 h 4540262"/>
              <a:gd name="connsiteX3" fmla="*/ 857250 w 3156229"/>
              <a:gd name="connsiteY3" fmla="*/ 12 h 4540262"/>
              <a:gd name="connsiteX4" fmla="*/ 1276350 w 3156229"/>
              <a:gd name="connsiteY4" fmla="*/ 6362 h 4540262"/>
              <a:gd name="connsiteX5" fmla="*/ 1568450 w 3156229"/>
              <a:gd name="connsiteY5" fmla="*/ 6362 h 4540262"/>
              <a:gd name="connsiteX6" fmla="*/ 1708150 w 3156229"/>
              <a:gd name="connsiteY6" fmla="*/ 12712 h 4540262"/>
              <a:gd name="connsiteX7" fmla="*/ 2406650 w 3156229"/>
              <a:gd name="connsiteY7" fmla="*/ 6362 h 4540262"/>
              <a:gd name="connsiteX8" fmla="*/ 2736850 w 3156229"/>
              <a:gd name="connsiteY8" fmla="*/ 12 h 4540262"/>
              <a:gd name="connsiteX9" fmla="*/ 2995737 w 3156229"/>
              <a:gd name="connsiteY9" fmla="*/ 15252 h 4540262"/>
              <a:gd name="connsiteX10" fmla="*/ 3143250 w 3156229"/>
              <a:gd name="connsiteY10" fmla="*/ 162765 h 4540262"/>
              <a:gd name="connsiteX11" fmla="*/ 3136900 w 3156229"/>
              <a:gd name="connsiteY11" fmla="*/ 349262 h 4540262"/>
              <a:gd name="connsiteX12" fmla="*/ 3143250 w 3156229"/>
              <a:gd name="connsiteY12" fmla="*/ 615962 h 4540262"/>
              <a:gd name="connsiteX13" fmla="*/ 3143250 w 3156229"/>
              <a:gd name="connsiteY13" fmla="*/ 939812 h 4540262"/>
              <a:gd name="connsiteX14" fmla="*/ 3143251 w 3156229"/>
              <a:gd name="connsiteY14" fmla="*/ 1308112 h 4540262"/>
              <a:gd name="connsiteX15" fmla="*/ 3136901 w 3156229"/>
              <a:gd name="connsiteY15" fmla="*/ 1651012 h 4540262"/>
              <a:gd name="connsiteX16" fmla="*/ 3136901 w 3156229"/>
              <a:gd name="connsiteY16" fmla="*/ 1841512 h 4540262"/>
              <a:gd name="connsiteX17" fmla="*/ 3149600 w 3156229"/>
              <a:gd name="connsiteY17" fmla="*/ 2368562 h 4540262"/>
              <a:gd name="connsiteX18" fmla="*/ 3149601 w 3156229"/>
              <a:gd name="connsiteY18" fmla="*/ 2565412 h 4540262"/>
              <a:gd name="connsiteX19" fmla="*/ 3146425 w 3156229"/>
              <a:gd name="connsiteY19" fmla="*/ 2765437 h 4540262"/>
              <a:gd name="connsiteX20" fmla="*/ 3155950 w 3156229"/>
              <a:gd name="connsiteY20" fmla="*/ 2908312 h 4540262"/>
              <a:gd name="connsiteX21" fmla="*/ 3143250 w 3156229"/>
              <a:gd name="connsiteY21" fmla="*/ 3340112 h 4540262"/>
              <a:gd name="connsiteX22" fmla="*/ 3136900 w 3156229"/>
              <a:gd name="connsiteY22" fmla="*/ 3714762 h 4540262"/>
              <a:gd name="connsiteX23" fmla="*/ 3143250 w 3156229"/>
              <a:gd name="connsiteY23" fmla="*/ 4083062 h 4540262"/>
              <a:gd name="connsiteX24" fmla="*/ 3143250 w 3156229"/>
              <a:gd name="connsiteY24" fmla="*/ 4392749 h 4540262"/>
              <a:gd name="connsiteX25" fmla="*/ 2995737 w 3156229"/>
              <a:gd name="connsiteY25" fmla="*/ 4540262 h 4540262"/>
              <a:gd name="connsiteX26" fmla="*/ 147513 w 3156229"/>
              <a:gd name="connsiteY26" fmla="*/ 4540262 h 4540262"/>
              <a:gd name="connsiteX27" fmla="*/ 0 w 3156229"/>
              <a:gd name="connsiteY27" fmla="*/ 4392749 h 4540262"/>
              <a:gd name="connsiteX28" fmla="*/ 0 w 3156229"/>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33725 w 3154416"/>
              <a:gd name="connsiteY17" fmla="*/ 236538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52775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147513 w 3154416"/>
              <a:gd name="connsiteY27" fmla="*/ 4540262 h 4540262"/>
              <a:gd name="connsiteX28" fmla="*/ 0 w 3154416"/>
              <a:gd name="connsiteY28" fmla="*/ 4392749 h 4540262"/>
              <a:gd name="connsiteX29" fmla="*/ 0 w 3154416"/>
              <a:gd name="connsiteY29"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147513 w 3154416"/>
              <a:gd name="connsiteY28" fmla="*/ 4540262 h 4540262"/>
              <a:gd name="connsiteX29" fmla="*/ 0 w 3154416"/>
              <a:gd name="connsiteY29" fmla="*/ 4392749 h 4540262"/>
              <a:gd name="connsiteX30" fmla="*/ 0 w 3154416"/>
              <a:gd name="connsiteY30"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47513 w 3154416"/>
              <a:gd name="connsiteY29" fmla="*/ 4540262 h 4540262"/>
              <a:gd name="connsiteX30" fmla="*/ 0 w 3154416"/>
              <a:gd name="connsiteY30" fmla="*/ 4392749 h 4540262"/>
              <a:gd name="connsiteX31" fmla="*/ 0 w 3154416"/>
              <a:gd name="connsiteY31"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241301 w 3154416"/>
              <a:gd name="connsiteY29" fmla="*/ 4527562 h 4540262"/>
              <a:gd name="connsiteX30" fmla="*/ 147513 w 3154416"/>
              <a:gd name="connsiteY30" fmla="*/ 4540262 h 4540262"/>
              <a:gd name="connsiteX31" fmla="*/ 0 w 3154416"/>
              <a:gd name="connsiteY31" fmla="*/ 4392749 h 4540262"/>
              <a:gd name="connsiteX32" fmla="*/ 0 w 3154416"/>
              <a:gd name="connsiteY32"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123951 w 3154416"/>
              <a:gd name="connsiteY29" fmla="*/ 4533912 h 4540262"/>
              <a:gd name="connsiteX30" fmla="*/ 241301 w 3154416"/>
              <a:gd name="connsiteY30" fmla="*/ 4527562 h 4540262"/>
              <a:gd name="connsiteX31" fmla="*/ 147513 w 3154416"/>
              <a:gd name="connsiteY31" fmla="*/ 4540262 h 4540262"/>
              <a:gd name="connsiteX32" fmla="*/ 0 w 3154416"/>
              <a:gd name="connsiteY32" fmla="*/ 4392749 h 4540262"/>
              <a:gd name="connsiteX33" fmla="*/ 0 w 3154416"/>
              <a:gd name="connsiteY33"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123951 w 3154416"/>
              <a:gd name="connsiteY30" fmla="*/ 4533912 h 4540262"/>
              <a:gd name="connsiteX31" fmla="*/ 241301 w 3154416"/>
              <a:gd name="connsiteY31" fmla="*/ 4527562 h 4540262"/>
              <a:gd name="connsiteX32" fmla="*/ 147513 w 3154416"/>
              <a:gd name="connsiteY32" fmla="*/ 4540262 h 4540262"/>
              <a:gd name="connsiteX33" fmla="*/ 0 w 3154416"/>
              <a:gd name="connsiteY33" fmla="*/ 4392749 h 4540262"/>
              <a:gd name="connsiteX34" fmla="*/ 0 w 3154416"/>
              <a:gd name="connsiteY34"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241301 w 3154416"/>
              <a:gd name="connsiteY32" fmla="*/ 4527562 h 4540262"/>
              <a:gd name="connsiteX33" fmla="*/ 147513 w 3154416"/>
              <a:gd name="connsiteY33" fmla="*/ 4540262 h 4540262"/>
              <a:gd name="connsiteX34" fmla="*/ 0 w 3154416"/>
              <a:gd name="connsiteY34" fmla="*/ 4392749 h 4540262"/>
              <a:gd name="connsiteX35" fmla="*/ 0 w 3154416"/>
              <a:gd name="connsiteY35"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41301 w 3154416"/>
              <a:gd name="connsiteY33" fmla="*/ 4527562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4532 w 3154416"/>
              <a:gd name="connsiteY32" fmla="*/ 4537087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3951 w 3154416"/>
              <a:gd name="connsiteY31" fmla="*/ 4533912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4661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7664 w 3154416"/>
              <a:gd name="connsiteY26" fmla="*/ 4545818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0345"/>
              <a:gd name="connsiteY0" fmla="*/ 162765 h 4546612"/>
              <a:gd name="connsiteX1" fmla="*/ 147513 w 3150345"/>
              <a:gd name="connsiteY1" fmla="*/ 15252 h 4546612"/>
              <a:gd name="connsiteX2" fmla="*/ 361950 w 3150345"/>
              <a:gd name="connsiteY2" fmla="*/ 12712 h 4546612"/>
              <a:gd name="connsiteX3" fmla="*/ 857250 w 3150345"/>
              <a:gd name="connsiteY3" fmla="*/ 12 h 4546612"/>
              <a:gd name="connsiteX4" fmla="*/ 1276350 w 3150345"/>
              <a:gd name="connsiteY4" fmla="*/ 6362 h 4546612"/>
              <a:gd name="connsiteX5" fmla="*/ 1568450 w 3150345"/>
              <a:gd name="connsiteY5" fmla="*/ 6362 h 4546612"/>
              <a:gd name="connsiteX6" fmla="*/ 1708150 w 3150345"/>
              <a:gd name="connsiteY6" fmla="*/ 12712 h 4546612"/>
              <a:gd name="connsiteX7" fmla="*/ 2406650 w 3150345"/>
              <a:gd name="connsiteY7" fmla="*/ 6362 h 4546612"/>
              <a:gd name="connsiteX8" fmla="*/ 2736850 w 3150345"/>
              <a:gd name="connsiteY8" fmla="*/ 12 h 4546612"/>
              <a:gd name="connsiteX9" fmla="*/ 2995737 w 3150345"/>
              <a:gd name="connsiteY9" fmla="*/ 15252 h 4546612"/>
              <a:gd name="connsiteX10" fmla="*/ 3143250 w 3150345"/>
              <a:gd name="connsiteY10" fmla="*/ 162765 h 4546612"/>
              <a:gd name="connsiteX11" fmla="*/ 3136900 w 3150345"/>
              <a:gd name="connsiteY11" fmla="*/ 349262 h 4546612"/>
              <a:gd name="connsiteX12" fmla="*/ 3143250 w 3150345"/>
              <a:gd name="connsiteY12" fmla="*/ 615962 h 4546612"/>
              <a:gd name="connsiteX13" fmla="*/ 3143250 w 3150345"/>
              <a:gd name="connsiteY13" fmla="*/ 939812 h 4546612"/>
              <a:gd name="connsiteX14" fmla="*/ 3143251 w 3150345"/>
              <a:gd name="connsiteY14" fmla="*/ 1308112 h 4546612"/>
              <a:gd name="connsiteX15" fmla="*/ 3136901 w 3150345"/>
              <a:gd name="connsiteY15" fmla="*/ 1651012 h 4546612"/>
              <a:gd name="connsiteX16" fmla="*/ 3136901 w 3150345"/>
              <a:gd name="connsiteY16" fmla="*/ 1841512 h 4546612"/>
              <a:gd name="connsiteX17" fmla="*/ 3149600 w 3150345"/>
              <a:gd name="connsiteY17" fmla="*/ 2371737 h 4546612"/>
              <a:gd name="connsiteX18" fmla="*/ 3149601 w 3150345"/>
              <a:gd name="connsiteY18" fmla="*/ 2565412 h 4546612"/>
              <a:gd name="connsiteX19" fmla="*/ 3146425 w 3150345"/>
              <a:gd name="connsiteY19" fmla="*/ 2765437 h 4546612"/>
              <a:gd name="connsiteX20" fmla="*/ 3146425 w 3150345"/>
              <a:gd name="connsiteY20" fmla="*/ 2911487 h 4546612"/>
              <a:gd name="connsiteX21" fmla="*/ 3143250 w 3150345"/>
              <a:gd name="connsiteY21" fmla="*/ 3340112 h 4546612"/>
              <a:gd name="connsiteX22" fmla="*/ 3136900 w 3150345"/>
              <a:gd name="connsiteY22" fmla="*/ 3714762 h 4546612"/>
              <a:gd name="connsiteX23" fmla="*/ 3143250 w 3150345"/>
              <a:gd name="connsiteY23" fmla="*/ 4083062 h 4546612"/>
              <a:gd name="connsiteX24" fmla="*/ 3143250 w 3150345"/>
              <a:gd name="connsiteY24" fmla="*/ 4392749 h 4546612"/>
              <a:gd name="connsiteX25" fmla="*/ 2995737 w 3150345"/>
              <a:gd name="connsiteY25" fmla="*/ 4540262 h 4546612"/>
              <a:gd name="connsiteX26" fmla="*/ 2887664 w 3150345"/>
              <a:gd name="connsiteY26" fmla="*/ 4545818 h 4546612"/>
              <a:gd name="connsiteX27" fmla="*/ 2690019 w 3150345"/>
              <a:gd name="connsiteY27" fmla="*/ 4539468 h 4546612"/>
              <a:gd name="connsiteX28" fmla="*/ 2482851 w 3150345"/>
              <a:gd name="connsiteY28" fmla="*/ 4533912 h 4546612"/>
              <a:gd name="connsiteX29" fmla="*/ 1970882 w 3150345"/>
              <a:gd name="connsiteY29" fmla="*/ 4541850 h 4546612"/>
              <a:gd name="connsiteX30" fmla="*/ 1447801 w 3150345"/>
              <a:gd name="connsiteY30" fmla="*/ 4540262 h 4546612"/>
              <a:gd name="connsiteX31" fmla="*/ 1121570 w 3150345"/>
              <a:gd name="connsiteY31" fmla="*/ 4541056 h 4546612"/>
              <a:gd name="connsiteX32" fmla="*/ 694532 w 3150345"/>
              <a:gd name="connsiteY32" fmla="*/ 4537087 h 4546612"/>
              <a:gd name="connsiteX33" fmla="*/ 269876 w 3150345"/>
              <a:gd name="connsiteY33" fmla="*/ 4546612 h 4546612"/>
              <a:gd name="connsiteX34" fmla="*/ 147513 w 3150345"/>
              <a:gd name="connsiteY34" fmla="*/ 4540262 h 4546612"/>
              <a:gd name="connsiteX35" fmla="*/ 0 w 3150345"/>
              <a:gd name="connsiteY35" fmla="*/ 4392749 h 4546612"/>
              <a:gd name="connsiteX36" fmla="*/ 0 w 3150345"/>
              <a:gd name="connsiteY36"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79 w 3152724"/>
              <a:gd name="connsiteY37"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81 w 3152724"/>
              <a:gd name="connsiteY37" fmla="*/ 3850493 h 4546612"/>
              <a:gd name="connsiteX38" fmla="*/ 2379 w 3152724"/>
              <a:gd name="connsiteY38" fmla="*/ 162765 h 4546612"/>
              <a:gd name="connsiteX0" fmla="*/ 10926 w 3161271"/>
              <a:gd name="connsiteY0" fmla="*/ 162765 h 4546612"/>
              <a:gd name="connsiteX1" fmla="*/ 158439 w 3161271"/>
              <a:gd name="connsiteY1" fmla="*/ 15252 h 4546612"/>
              <a:gd name="connsiteX2" fmla="*/ 372876 w 3161271"/>
              <a:gd name="connsiteY2" fmla="*/ 12712 h 4546612"/>
              <a:gd name="connsiteX3" fmla="*/ 868176 w 3161271"/>
              <a:gd name="connsiteY3" fmla="*/ 12 h 4546612"/>
              <a:gd name="connsiteX4" fmla="*/ 1287276 w 3161271"/>
              <a:gd name="connsiteY4" fmla="*/ 6362 h 4546612"/>
              <a:gd name="connsiteX5" fmla="*/ 1579376 w 3161271"/>
              <a:gd name="connsiteY5" fmla="*/ 6362 h 4546612"/>
              <a:gd name="connsiteX6" fmla="*/ 1719076 w 3161271"/>
              <a:gd name="connsiteY6" fmla="*/ 12712 h 4546612"/>
              <a:gd name="connsiteX7" fmla="*/ 2417576 w 3161271"/>
              <a:gd name="connsiteY7" fmla="*/ 6362 h 4546612"/>
              <a:gd name="connsiteX8" fmla="*/ 2747776 w 3161271"/>
              <a:gd name="connsiteY8" fmla="*/ 12 h 4546612"/>
              <a:gd name="connsiteX9" fmla="*/ 3006663 w 3161271"/>
              <a:gd name="connsiteY9" fmla="*/ 15252 h 4546612"/>
              <a:gd name="connsiteX10" fmla="*/ 3154176 w 3161271"/>
              <a:gd name="connsiteY10" fmla="*/ 162765 h 4546612"/>
              <a:gd name="connsiteX11" fmla="*/ 3147826 w 3161271"/>
              <a:gd name="connsiteY11" fmla="*/ 349262 h 4546612"/>
              <a:gd name="connsiteX12" fmla="*/ 3154176 w 3161271"/>
              <a:gd name="connsiteY12" fmla="*/ 615962 h 4546612"/>
              <a:gd name="connsiteX13" fmla="*/ 3154176 w 3161271"/>
              <a:gd name="connsiteY13" fmla="*/ 939812 h 4546612"/>
              <a:gd name="connsiteX14" fmla="*/ 3154177 w 3161271"/>
              <a:gd name="connsiteY14" fmla="*/ 1308112 h 4546612"/>
              <a:gd name="connsiteX15" fmla="*/ 3147827 w 3161271"/>
              <a:gd name="connsiteY15" fmla="*/ 1651012 h 4546612"/>
              <a:gd name="connsiteX16" fmla="*/ 3147827 w 3161271"/>
              <a:gd name="connsiteY16" fmla="*/ 1841512 h 4546612"/>
              <a:gd name="connsiteX17" fmla="*/ 3160526 w 3161271"/>
              <a:gd name="connsiteY17" fmla="*/ 2371737 h 4546612"/>
              <a:gd name="connsiteX18" fmla="*/ 3160527 w 3161271"/>
              <a:gd name="connsiteY18" fmla="*/ 2565412 h 4546612"/>
              <a:gd name="connsiteX19" fmla="*/ 3157351 w 3161271"/>
              <a:gd name="connsiteY19" fmla="*/ 2765437 h 4546612"/>
              <a:gd name="connsiteX20" fmla="*/ 3157351 w 3161271"/>
              <a:gd name="connsiteY20" fmla="*/ 2911487 h 4546612"/>
              <a:gd name="connsiteX21" fmla="*/ 3154176 w 3161271"/>
              <a:gd name="connsiteY21" fmla="*/ 3340112 h 4546612"/>
              <a:gd name="connsiteX22" fmla="*/ 3147826 w 3161271"/>
              <a:gd name="connsiteY22" fmla="*/ 3714762 h 4546612"/>
              <a:gd name="connsiteX23" fmla="*/ 3154176 w 3161271"/>
              <a:gd name="connsiteY23" fmla="*/ 4083062 h 4546612"/>
              <a:gd name="connsiteX24" fmla="*/ 3154176 w 3161271"/>
              <a:gd name="connsiteY24" fmla="*/ 4392749 h 4546612"/>
              <a:gd name="connsiteX25" fmla="*/ 3006663 w 3161271"/>
              <a:gd name="connsiteY25" fmla="*/ 4540262 h 4546612"/>
              <a:gd name="connsiteX26" fmla="*/ 2898590 w 3161271"/>
              <a:gd name="connsiteY26" fmla="*/ 4545818 h 4546612"/>
              <a:gd name="connsiteX27" fmla="*/ 2700945 w 3161271"/>
              <a:gd name="connsiteY27" fmla="*/ 4539468 h 4546612"/>
              <a:gd name="connsiteX28" fmla="*/ 2493777 w 3161271"/>
              <a:gd name="connsiteY28" fmla="*/ 4533912 h 4546612"/>
              <a:gd name="connsiteX29" fmla="*/ 1981808 w 3161271"/>
              <a:gd name="connsiteY29" fmla="*/ 4541850 h 4546612"/>
              <a:gd name="connsiteX30" fmla="*/ 1458727 w 3161271"/>
              <a:gd name="connsiteY30" fmla="*/ 4540262 h 4546612"/>
              <a:gd name="connsiteX31" fmla="*/ 1132496 w 3161271"/>
              <a:gd name="connsiteY31" fmla="*/ 4541056 h 4546612"/>
              <a:gd name="connsiteX32" fmla="*/ 705458 w 3161271"/>
              <a:gd name="connsiteY32" fmla="*/ 4537087 h 4546612"/>
              <a:gd name="connsiteX33" fmla="*/ 280802 w 3161271"/>
              <a:gd name="connsiteY33" fmla="*/ 4546612 h 4546612"/>
              <a:gd name="connsiteX34" fmla="*/ 158439 w 3161271"/>
              <a:gd name="connsiteY34" fmla="*/ 4540262 h 4546612"/>
              <a:gd name="connsiteX35" fmla="*/ 10926 w 3161271"/>
              <a:gd name="connsiteY35" fmla="*/ 4392749 h 4546612"/>
              <a:gd name="connsiteX36" fmla="*/ 8547 w 3161271"/>
              <a:gd name="connsiteY36" fmla="*/ 4171962 h 4546612"/>
              <a:gd name="connsiteX37" fmla="*/ 10928 w 3161271"/>
              <a:gd name="connsiteY37" fmla="*/ 3850493 h 4546612"/>
              <a:gd name="connsiteX38" fmla="*/ 10928 w 3161271"/>
              <a:gd name="connsiteY38" fmla="*/ 3600462 h 4546612"/>
              <a:gd name="connsiteX39" fmla="*/ 10926 w 3161271"/>
              <a:gd name="connsiteY39" fmla="*/ 162765 h 4546612"/>
              <a:gd name="connsiteX0" fmla="*/ 13653 w 3163998"/>
              <a:gd name="connsiteY0" fmla="*/ 162765 h 4546612"/>
              <a:gd name="connsiteX1" fmla="*/ 161166 w 3163998"/>
              <a:gd name="connsiteY1" fmla="*/ 15252 h 4546612"/>
              <a:gd name="connsiteX2" fmla="*/ 375603 w 3163998"/>
              <a:gd name="connsiteY2" fmla="*/ 12712 h 4546612"/>
              <a:gd name="connsiteX3" fmla="*/ 870903 w 3163998"/>
              <a:gd name="connsiteY3" fmla="*/ 12 h 4546612"/>
              <a:gd name="connsiteX4" fmla="*/ 1290003 w 3163998"/>
              <a:gd name="connsiteY4" fmla="*/ 6362 h 4546612"/>
              <a:gd name="connsiteX5" fmla="*/ 1582103 w 3163998"/>
              <a:gd name="connsiteY5" fmla="*/ 6362 h 4546612"/>
              <a:gd name="connsiteX6" fmla="*/ 1721803 w 3163998"/>
              <a:gd name="connsiteY6" fmla="*/ 12712 h 4546612"/>
              <a:gd name="connsiteX7" fmla="*/ 2420303 w 3163998"/>
              <a:gd name="connsiteY7" fmla="*/ 6362 h 4546612"/>
              <a:gd name="connsiteX8" fmla="*/ 2750503 w 3163998"/>
              <a:gd name="connsiteY8" fmla="*/ 12 h 4546612"/>
              <a:gd name="connsiteX9" fmla="*/ 3009390 w 3163998"/>
              <a:gd name="connsiteY9" fmla="*/ 15252 h 4546612"/>
              <a:gd name="connsiteX10" fmla="*/ 3156903 w 3163998"/>
              <a:gd name="connsiteY10" fmla="*/ 162765 h 4546612"/>
              <a:gd name="connsiteX11" fmla="*/ 3150553 w 3163998"/>
              <a:gd name="connsiteY11" fmla="*/ 349262 h 4546612"/>
              <a:gd name="connsiteX12" fmla="*/ 3156903 w 3163998"/>
              <a:gd name="connsiteY12" fmla="*/ 615962 h 4546612"/>
              <a:gd name="connsiteX13" fmla="*/ 3156903 w 3163998"/>
              <a:gd name="connsiteY13" fmla="*/ 939812 h 4546612"/>
              <a:gd name="connsiteX14" fmla="*/ 3156904 w 3163998"/>
              <a:gd name="connsiteY14" fmla="*/ 1308112 h 4546612"/>
              <a:gd name="connsiteX15" fmla="*/ 3150554 w 3163998"/>
              <a:gd name="connsiteY15" fmla="*/ 1651012 h 4546612"/>
              <a:gd name="connsiteX16" fmla="*/ 3150554 w 3163998"/>
              <a:gd name="connsiteY16" fmla="*/ 1841512 h 4546612"/>
              <a:gd name="connsiteX17" fmla="*/ 3163253 w 3163998"/>
              <a:gd name="connsiteY17" fmla="*/ 2371737 h 4546612"/>
              <a:gd name="connsiteX18" fmla="*/ 3163254 w 3163998"/>
              <a:gd name="connsiteY18" fmla="*/ 2565412 h 4546612"/>
              <a:gd name="connsiteX19" fmla="*/ 3160078 w 3163998"/>
              <a:gd name="connsiteY19" fmla="*/ 2765437 h 4546612"/>
              <a:gd name="connsiteX20" fmla="*/ 3160078 w 3163998"/>
              <a:gd name="connsiteY20" fmla="*/ 2911487 h 4546612"/>
              <a:gd name="connsiteX21" fmla="*/ 3156903 w 3163998"/>
              <a:gd name="connsiteY21" fmla="*/ 3340112 h 4546612"/>
              <a:gd name="connsiteX22" fmla="*/ 3150553 w 3163998"/>
              <a:gd name="connsiteY22" fmla="*/ 3714762 h 4546612"/>
              <a:gd name="connsiteX23" fmla="*/ 3156903 w 3163998"/>
              <a:gd name="connsiteY23" fmla="*/ 4083062 h 4546612"/>
              <a:gd name="connsiteX24" fmla="*/ 3156903 w 3163998"/>
              <a:gd name="connsiteY24" fmla="*/ 4392749 h 4546612"/>
              <a:gd name="connsiteX25" fmla="*/ 3009390 w 3163998"/>
              <a:gd name="connsiteY25" fmla="*/ 4540262 h 4546612"/>
              <a:gd name="connsiteX26" fmla="*/ 2901317 w 3163998"/>
              <a:gd name="connsiteY26" fmla="*/ 4545818 h 4546612"/>
              <a:gd name="connsiteX27" fmla="*/ 2703672 w 3163998"/>
              <a:gd name="connsiteY27" fmla="*/ 4539468 h 4546612"/>
              <a:gd name="connsiteX28" fmla="*/ 2496504 w 3163998"/>
              <a:gd name="connsiteY28" fmla="*/ 4533912 h 4546612"/>
              <a:gd name="connsiteX29" fmla="*/ 1984535 w 3163998"/>
              <a:gd name="connsiteY29" fmla="*/ 4541850 h 4546612"/>
              <a:gd name="connsiteX30" fmla="*/ 1461454 w 3163998"/>
              <a:gd name="connsiteY30" fmla="*/ 4540262 h 4546612"/>
              <a:gd name="connsiteX31" fmla="*/ 1135223 w 3163998"/>
              <a:gd name="connsiteY31" fmla="*/ 4541056 h 4546612"/>
              <a:gd name="connsiteX32" fmla="*/ 708185 w 3163998"/>
              <a:gd name="connsiteY32" fmla="*/ 4537087 h 4546612"/>
              <a:gd name="connsiteX33" fmla="*/ 283529 w 3163998"/>
              <a:gd name="connsiteY33" fmla="*/ 4546612 h 4546612"/>
              <a:gd name="connsiteX34" fmla="*/ 161166 w 3163998"/>
              <a:gd name="connsiteY34" fmla="*/ 4540262 h 4546612"/>
              <a:gd name="connsiteX35" fmla="*/ 13653 w 3163998"/>
              <a:gd name="connsiteY35" fmla="*/ 4392749 h 4546612"/>
              <a:gd name="connsiteX36" fmla="*/ 11274 w 3163998"/>
              <a:gd name="connsiteY36" fmla="*/ 4171962 h 4546612"/>
              <a:gd name="connsiteX37" fmla="*/ 13655 w 3163998"/>
              <a:gd name="connsiteY37" fmla="*/ 3850493 h 4546612"/>
              <a:gd name="connsiteX38" fmla="*/ 13655 w 3163998"/>
              <a:gd name="connsiteY38" fmla="*/ 3600462 h 4546612"/>
              <a:gd name="connsiteX39" fmla="*/ 6512 w 3163998"/>
              <a:gd name="connsiteY39" fmla="*/ 2897993 h 4546612"/>
              <a:gd name="connsiteX40" fmla="*/ 13653 w 3163998"/>
              <a:gd name="connsiteY40" fmla="*/ 162765 h 4546612"/>
              <a:gd name="connsiteX0" fmla="*/ 15523 w 3165868"/>
              <a:gd name="connsiteY0" fmla="*/ 162765 h 4546612"/>
              <a:gd name="connsiteX1" fmla="*/ 163036 w 3165868"/>
              <a:gd name="connsiteY1" fmla="*/ 15252 h 4546612"/>
              <a:gd name="connsiteX2" fmla="*/ 377473 w 3165868"/>
              <a:gd name="connsiteY2" fmla="*/ 12712 h 4546612"/>
              <a:gd name="connsiteX3" fmla="*/ 872773 w 3165868"/>
              <a:gd name="connsiteY3" fmla="*/ 12 h 4546612"/>
              <a:gd name="connsiteX4" fmla="*/ 1291873 w 3165868"/>
              <a:gd name="connsiteY4" fmla="*/ 6362 h 4546612"/>
              <a:gd name="connsiteX5" fmla="*/ 1583973 w 3165868"/>
              <a:gd name="connsiteY5" fmla="*/ 6362 h 4546612"/>
              <a:gd name="connsiteX6" fmla="*/ 1723673 w 3165868"/>
              <a:gd name="connsiteY6" fmla="*/ 12712 h 4546612"/>
              <a:gd name="connsiteX7" fmla="*/ 2422173 w 3165868"/>
              <a:gd name="connsiteY7" fmla="*/ 6362 h 4546612"/>
              <a:gd name="connsiteX8" fmla="*/ 2752373 w 3165868"/>
              <a:gd name="connsiteY8" fmla="*/ 12 h 4546612"/>
              <a:gd name="connsiteX9" fmla="*/ 3011260 w 3165868"/>
              <a:gd name="connsiteY9" fmla="*/ 15252 h 4546612"/>
              <a:gd name="connsiteX10" fmla="*/ 3158773 w 3165868"/>
              <a:gd name="connsiteY10" fmla="*/ 162765 h 4546612"/>
              <a:gd name="connsiteX11" fmla="*/ 3152423 w 3165868"/>
              <a:gd name="connsiteY11" fmla="*/ 349262 h 4546612"/>
              <a:gd name="connsiteX12" fmla="*/ 3158773 w 3165868"/>
              <a:gd name="connsiteY12" fmla="*/ 615962 h 4546612"/>
              <a:gd name="connsiteX13" fmla="*/ 3158773 w 3165868"/>
              <a:gd name="connsiteY13" fmla="*/ 939812 h 4546612"/>
              <a:gd name="connsiteX14" fmla="*/ 3158774 w 3165868"/>
              <a:gd name="connsiteY14" fmla="*/ 1308112 h 4546612"/>
              <a:gd name="connsiteX15" fmla="*/ 3152424 w 3165868"/>
              <a:gd name="connsiteY15" fmla="*/ 1651012 h 4546612"/>
              <a:gd name="connsiteX16" fmla="*/ 3152424 w 3165868"/>
              <a:gd name="connsiteY16" fmla="*/ 1841512 h 4546612"/>
              <a:gd name="connsiteX17" fmla="*/ 3165123 w 3165868"/>
              <a:gd name="connsiteY17" fmla="*/ 2371737 h 4546612"/>
              <a:gd name="connsiteX18" fmla="*/ 3165124 w 3165868"/>
              <a:gd name="connsiteY18" fmla="*/ 2565412 h 4546612"/>
              <a:gd name="connsiteX19" fmla="*/ 3161948 w 3165868"/>
              <a:gd name="connsiteY19" fmla="*/ 2765437 h 4546612"/>
              <a:gd name="connsiteX20" fmla="*/ 3161948 w 3165868"/>
              <a:gd name="connsiteY20" fmla="*/ 2911487 h 4546612"/>
              <a:gd name="connsiteX21" fmla="*/ 3158773 w 3165868"/>
              <a:gd name="connsiteY21" fmla="*/ 3340112 h 4546612"/>
              <a:gd name="connsiteX22" fmla="*/ 3152423 w 3165868"/>
              <a:gd name="connsiteY22" fmla="*/ 3714762 h 4546612"/>
              <a:gd name="connsiteX23" fmla="*/ 3158773 w 3165868"/>
              <a:gd name="connsiteY23" fmla="*/ 4083062 h 4546612"/>
              <a:gd name="connsiteX24" fmla="*/ 3158773 w 3165868"/>
              <a:gd name="connsiteY24" fmla="*/ 4392749 h 4546612"/>
              <a:gd name="connsiteX25" fmla="*/ 3011260 w 3165868"/>
              <a:gd name="connsiteY25" fmla="*/ 4540262 h 4546612"/>
              <a:gd name="connsiteX26" fmla="*/ 2903187 w 3165868"/>
              <a:gd name="connsiteY26" fmla="*/ 4545818 h 4546612"/>
              <a:gd name="connsiteX27" fmla="*/ 2705542 w 3165868"/>
              <a:gd name="connsiteY27" fmla="*/ 4539468 h 4546612"/>
              <a:gd name="connsiteX28" fmla="*/ 2498374 w 3165868"/>
              <a:gd name="connsiteY28" fmla="*/ 4533912 h 4546612"/>
              <a:gd name="connsiteX29" fmla="*/ 1986405 w 3165868"/>
              <a:gd name="connsiteY29" fmla="*/ 4541850 h 4546612"/>
              <a:gd name="connsiteX30" fmla="*/ 1463324 w 3165868"/>
              <a:gd name="connsiteY30" fmla="*/ 4540262 h 4546612"/>
              <a:gd name="connsiteX31" fmla="*/ 1137093 w 3165868"/>
              <a:gd name="connsiteY31" fmla="*/ 4541056 h 4546612"/>
              <a:gd name="connsiteX32" fmla="*/ 710055 w 3165868"/>
              <a:gd name="connsiteY32" fmla="*/ 4537087 h 4546612"/>
              <a:gd name="connsiteX33" fmla="*/ 285399 w 3165868"/>
              <a:gd name="connsiteY33" fmla="*/ 4546612 h 4546612"/>
              <a:gd name="connsiteX34" fmla="*/ 163036 w 3165868"/>
              <a:gd name="connsiteY34" fmla="*/ 4540262 h 4546612"/>
              <a:gd name="connsiteX35" fmla="*/ 15523 w 3165868"/>
              <a:gd name="connsiteY35" fmla="*/ 4392749 h 4546612"/>
              <a:gd name="connsiteX36" fmla="*/ 13144 w 3165868"/>
              <a:gd name="connsiteY36" fmla="*/ 4171962 h 4546612"/>
              <a:gd name="connsiteX37" fmla="*/ 15525 w 3165868"/>
              <a:gd name="connsiteY37" fmla="*/ 3850493 h 4546612"/>
              <a:gd name="connsiteX38" fmla="*/ 15525 w 3165868"/>
              <a:gd name="connsiteY38" fmla="*/ 3600462 h 4546612"/>
              <a:gd name="connsiteX39" fmla="*/ 8382 w 3165868"/>
              <a:gd name="connsiteY39" fmla="*/ 2897993 h 4546612"/>
              <a:gd name="connsiteX40" fmla="*/ 3620 w 3165868"/>
              <a:gd name="connsiteY40" fmla="*/ 2221718 h 4546612"/>
              <a:gd name="connsiteX41" fmla="*/ 15523 w 3165868"/>
              <a:gd name="connsiteY41" fmla="*/ 162765 h 4546612"/>
              <a:gd name="connsiteX0" fmla="*/ 16510 w 3166855"/>
              <a:gd name="connsiteY0" fmla="*/ 162765 h 4546612"/>
              <a:gd name="connsiteX1" fmla="*/ 164023 w 3166855"/>
              <a:gd name="connsiteY1" fmla="*/ 15252 h 4546612"/>
              <a:gd name="connsiteX2" fmla="*/ 378460 w 3166855"/>
              <a:gd name="connsiteY2" fmla="*/ 12712 h 4546612"/>
              <a:gd name="connsiteX3" fmla="*/ 873760 w 3166855"/>
              <a:gd name="connsiteY3" fmla="*/ 12 h 4546612"/>
              <a:gd name="connsiteX4" fmla="*/ 1292860 w 3166855"/>
              <a:gd name="connsiteY4" fmla="*/ 6362 h 4546612"/>
              <a:gd name="connsiteX5" fmla="*/ 1584960 w 3166855"/>
              <a:gd name="connsiteY5" fmla="*/ 6362 h 4546612"/>
              <a:gd name="connsiteX6" fmla="*/ 1724660 w 3166855"/>
              <a:gd name="connsiteY6" fmla="*/ 12712 h 4546612"/>
              <a:gd name="connsiteX7" fmla="*/ 2423160 w 3166855"/>
              <a:gd name="connsiteY7" fmla="*/ 6362 h 4546612"/>
              <a:gd name="connsiteX8" fmla="*/ 2753360 w 3166855"/>
              <a:gd name="connsiteY8" fmla="*/ 12 h 4546612"/>
              <a:gd name="connsiteX9" fmla="*/ 3012247 w 3166855"/>
              <a:gd name="connsiteY9" fmla="*/ 15252 h 4546612"/>
              <a:gd name="connsiteX10" fmla="*/ 3159760 w 3166855"/>
              <a:gd name="connsiteY10" fmla="*/ 162765 h 4546612"/>
              <a:gd name="connsiteX11" fmla="*/ 3153410 w 3166855"/>
              <a:gd name="connsiteY11" fmla="*/ 349262 h 4546612"/>
              <a:gd name="connsiteX12" fmla="*/ 3159760 w 3166855"/>
              <a:gd name="connsiteY12" fmla="*/ 615962 h 4546612"/>
              <a:gd name="connsiteX13" fmla="*/ 3159760 w 3166855"/>
              <a:gd name="connsiteY13" fmla="*/ 939812 h 4546612"/>
              <a:gd name="connsiteX14" fmla="*/ 3159761 w 3166855"/>
              <a:gd name="connsiteY14" fmla="*/ 1308112 h 4546612"/>
              <a:gd name="connsiteX15" fmla="*/ 3153411 w 3166855"/>
              <a:gd name="connsiteY15" fmla="*/ 1651012 h 4546612"/>
              <a:gd name="connsiteX16" fmla="*/ 3153411 w 3166855"/>
              <a:gd name="connsiteY16" fmla="*/ 1841512 h 4546612"/>
              <a:gd name="connsiteX17" fmla="*/ 3166110 w 3166855"/>
              <a:gd name="connsiteY17" fmla="*/ 2371737 h 4546612"/>
              <a:gd name="connsiteX18" fmla="*/ 3166111 w 3166855"/>
              <a:gd name="connsiteY18" fmla="*/ 2565412 h 4546612"/>
              <a:gd name="connsiteX19" fmla="*/ 3162935 w 3166855"/>
              <a:gd name="connsiteY19" fmla="*/ 2765437 h 4546612"/>
              <a:gd name="connsiteX20" fmla="*/ 3162935 w 3166855"/>
              <a:gd name="connsiteY20" fmla="*/ 2911487 h 4546612"/>
              <a:gd name="connsiteX21" fmla="*/ 3159760 w 3166855"/>
              <a:gd name="connsiteY21" fmla="*/ 3340112 h 4546612"/>
              <a:gd name="connsiteX22" fmla="*/ 3153410 w 3166855"/>
              <a:gd name="connsiteY22" fmla="*/ 3714762 h 4546612"/>
              <a:gd name="connsiteX23" fmla="*/ 3159760 w 3166855"/>
              <a:gd name="connsiteY23" fmla="*/ 4083062 h 4546612"/>
              <a:gd name="connsiteX24" fmla="*/ 3159760 w 3166855"/>
              <a:gd name="connsiteY24" fmla="*/ 4392749 h 4546612"/>
              <a:gd name="connsiteX25" fmla="*/ 3012247 w 3166855"/>
              <a:gd name="connsiteY25" fmla="*/ 4540262 h 4546612"/>
              <a:gd name="connsiteX26" fmla="*/ 2904174 w 3166855"/>
              <a:gd name="connsiteY26" fmla="*/ 4545818 h 4546612"/>
              <a:gd name="connsiteX27" fmla="*/ 2706529 w 3166855"/>
              <a:gd name="connsiteY27" fmla="*/ 4539468 h 4546612"/>
              <a:gd name="connsiteX28" fmla="*/ 2499361 w 3166855"/>
              <a:gd name="connsiteY28" fmla="*/ 4533912 h 4546612"/>
              <a:gd name="connsiteX29" fmla="*/ 1987392 w 3166855"/>
              <a:gd name="connsiteY29" fmla="*/ 4541850 h 4546612"/>
              <a:gd name="connsiteX30" fmla="*/ 1464311 w 3166855"/>
              <a:gd name="connsiteY30" fmla="*/ 4540262 h 4546612"/>
              <a:gd name="connsiteX31" fmla="*/ 1138080 w 3166855"/>
              <a:gd name="connsiteY31" fmla="*/ 4541056 h 4546612"/>
              <a:gd name="connsiteX32" fmla="*/ 711042 w 3166855"/>
              <a:gd name="connsiteY32" fmla="*/ 4537087 h 4546612"/>
              <a:gd name="connsiteX33" fmla="*/ 286386 w 3166855"/>
              <a:gd name="connsiteY33" fmla="*/ 4546612 h 4546612"/>
              <a:gd name="connsiteX34" fmla="*/ 164023 w 3166855"/>
              <a:gd name="connsiteY34" fmla="*/ 4540262 h 4546612"/>
              <a:gd name="connsiteX35" fmla="*/ 16510 w 3166855"/>
              <a:gd name="connsiteY35" fmla="*/ 4392749 h 4546612"/>
              <a:gd name="connsiteX36" fmla="*/ 14131 w 3166855"/>
              <a:gd name="connsiteY36" fmla="*/ 4171962 h 4546612"/>
              <a:gd name="connsiteX37" fmla="*/ 16512 w 3166855"/>
              <a:gd name="connsiteY37" fmla="*/ 3850493 h 4546612"/>
              <a:gd name="connsiteX38" fmla="*/ 16512 w 3166855"/>
              <a:gd name="connsiteY38" fmla="*/ 3600462 h 4546612"/>
              <a:gd name="connsiteX39" fmla="*/ 9369 w 3166855"/>
              <a:gd name="connsiteY39" fmla="*/ 2897993 h 4546612"/>
              <a:gd name="connsiteX40" fmla="*/ 4607 w 3166855"/>
              <a:gd name="connsiteY40" fmla="*/ 2221718 h 4546612"/>
              <a:gd name="connsiteX41" fmla="*/ 2226 w 3166855"/>
              <a:gd name="connsiteY41" fmla="*/ 1657362 h 4546612"/>
              <a:gd name="connsiteX42" fmla="*/ 16510 w 3166855"/>
              <a:gd name="connsiteY42" fmla="*/ 162765 h 4546612"/>
              <a:gd name="connsiteX0" fmla="*/ 17751 w 3168096"/>
              <a:gd name="connsiteY0" fmla="*/ 162765 h 4546612"/>
              <a:gd name="connsiteX1" fmla="*/ 165264 w 3168096"/>
              <a:gd name="connsiteY1" fmla="*/ 15252 h 4546612"/>
              <a:gd name="connsiteX2" fmla="*/ 379701 w 3168096"/>
              <a:gd name="connsiteY2" fmla="*/ 12712 h 4546612"/>
              <a:gd name="connsiteX3" fmla="*/ 875001 w 3168096"/>
              <a:gd name="connsiteY3" fmla="*/ 12 h 4546612"/>
              <a:gd name="connsiteX4" fmla="*/ 1294101 w 3168096"/>
              <a:gd name="connsiteY4" fmla="*/ 6362 h 4546612"/>
              <a:gd name="connsiteX5" fmla="*/ 1586201 w 3168096"/>
              <a:gd name="connsiteY5" fmla="*/ 6362 h 4546612"/>
              <a:gd name="connsiteX6" fmla="*/ 1725901 w 3168096"/>
              <a:gd name="connsiteY6" fmla="*/ 12712 h 4546612"/>
              <a:gd name="connsiteX7" fmla="*/ 2424401 w 3168096"/>
              <a:gd name="connsiteY7" fmla="*/ 6362 h 4546612"/>
              <a:gd name="connsiteX8" fmla="*/ 2754601 w 3168096"/>
              <a:gd name="connsiteY8" fmla="*/ 12 h 4546612"/>
              <a:gd name="connsiteX9" fmla="*/ 3013488 w 3168096"/>
              <a:gd name="connsiteY9" fmla="*/ 15252 h 4546612"/>
              <a:gd name="connsiteX10" fmla="*/ 3161001 w 3168096"/>
              <a:gd name="connsiteY10" fmla="*/ 162765 h 4546612"/>
              <a:gd name="connsiteX11" fmla="*/ 3154651 w 3168096"/>
              <a:gd name="connsiteY11" fmla="*/ 349262 h 4546612"/>
              <a:gd name="connsiteX12" fmla="*/ 3161001 w 3168096"/>
              <a:gd name="connsiteY12" fmla="*/ 615962 h 4546612"/>
              <a:gd name="connsiteX13" fmla="*/ 3161001 w 3168096"/>
              <a:gd name="connsiteY13" fmla="*/ 939812 h 4546612"/>
              <a:gd name="connsiteX14" fmla="*/ 3161002 w 3168096"/>
              <a:gd name="connsiteY14" fmla="*/ 1308112 h 4546612"/>
              <a:gd name="connsiteX15" fmla="*/ 3154652 w 3168096"/>
              <a:gd name="connsiteY15" fmla="*/ 1651012 h 4546612"/>
              <a:gd name="connsiteX16" fmla="*/ 3154652 w 3168096"/>
              <a:gd name="connsiteY16" fmla="*/ 1841512 h 4546612"/>
              <a:gd name="connsiteX17" fmla="*/ 3167351 w 3168096"/>
              <a:gd name="connsiteY17" fmla="*/ 2371737 h 4546612"/>
              <a:gd name="connsiteX18" fmla="*/ 3167352 w 3168096"/>
              <a:gd name="connsiteY18" fmla="*/ 2565412 h 4546612"/>
              <a:gd name="connsiteX19" fmla="*/ 3164176 w 3168096"/>
              <a:gd name="connsiteY19" fmla="*/ 2765437 h 4546612"/>
              <a:gd name="connsiteX20" fmla="*/ 3164176 w 3168096"/>
              <a:gd name="connsiteY20" fmla="*/ 2911487 h 4546612"/>
              <a:gd name="connsiteX21" fmla="*/ 3161001 w 3168096"/>
              <a:gd name="connsiteY21" fmla="*/ 3340112 h 4546612"/>
              <a:gd name="connsiteX22" fmla="*/ 3154651 w 3168096"/>
              <a:gd name="connsiteY22" fmla="*/ 3714762 h 4546612"/>
              <a:gd name="connsiteX23" fmla="*/ 3161001 w 3168096"/>
              <a:gd name="connsiteY23" fmla="*/ 4083062 h 4546612"/>
              <a:gd name="connsiteX24" fmla="*/ 3161001 w 3168096"/>
              <a:gd name="connsiteY24" fmla="*/ 4392749 h 4546612"/>
              <a:gd name="connsiteX25" fmla="*/ 3013488 w 3168096"/>
              <a:gd name="connsiteY25" fmla="*/ 4540262 h 4546612"/>
              <a:gd name="connsiteX26" fmla="*/ 2905415 w 3168096"/>
              <a:gd name="connsiteY26" fmla="*/ 4545818 h 4546612"/>
              <a:gd name="connsiteX27" fmla="*/ 2707770 w 3168096"/>
              <a:gd name="connsiteY27" fmla="*/ 4539468 h 4546612"/>
              <a:gd name="connsiteX28" fmla="*/ 2500602 w 3168096"/>
              <a:gd name="connsiteY28" fmla="*/ 4533912 h 4546612"/>
              <a:gd name="connsiteX29" fmla="*/ 1988633 w 3168096"/>
              <a:gd name="connsiteY29" fmla="*/ 4541850 h 4546612"/>
              <a:gd name="connsiteX30" fmla="*/ 1465552 w 3168096"/>
              <a:gd name="connsiteY30" fmla="*/ 4540262 h 4546612"/>
              <a:gd name="connsiteX31" fmla="*/ 1139321 w 3168096"/>
              <a:gd name="connsiteY31" fmla="*/ 4541056 h 4546612"/>
              <a:gd name="connsiteX32" fmla="*/ 712283 w 3168096"/>
              <a:gd name="connsiteY32" fmla="*/ 4537087 h 4546612"/>
              <a:gd name="connsiteX33" fmla="*/ 287627 w 3168096"/>
              <a:gd name="connsiteY33" fmla="*/ 4546612 h 4546612"/>
              <a:gd name="connsiteX34" fmla="*/ 165264 w 3168096"/>
              <a:gd name="connsiteY34" fmla="*/ 4540262 h 4546612"/>
              <a:gd name="connsiteX35" fmla="*/ 17751 w 3168096"/>
              <a:gd name="connsiteY35" fmla="*/ 4392749 h 4546612"/>
              <a:gd name="connsiteX36" fmla="*/ 15372 w 3168096"/>
              <a:gd name="connsiteY36" fmla="*/ 4171962 h 4546612"/>
              <a:gd name="connsiteX37" fmla="*/ 17753 w 3168096"/>
              <a:gd name="connsiteY37" fmla="*/ 3850493 h 4546612"/>
              <a:gd name="connsiteX38" fmla="*/ 17753 w 3168096"/>
              <a:gd name="connsiteY38" fmla="*/ 3600462 h 4546612"/>
              <a:gd name="connsiteX39" fmla="*/ 10610 w 3168096"/>
              <a:gd name="connsiteY39" fmla="*/ 2897993 h 4546612"/>
              <a:gd name="connsiteX40" fmla="*/ 5848 w 3168096"/>
              <a:gd name="connsiteY40" fmla="*/ 2221718 h 4546612"/>
              <a:gd name="connsiteX41" fmla="*/ 3467 w 3168096"/>
              <a:gd name="connsiteY41" fmla="*/ 1657362 h 4546612"/>
              <a:gd name="connsiteX42" fmla="*/ 1086 w 3168096"/>
              <a:gd name="connsiteY42" fmla="*/ 1366850 h 4546612"/>
              <a:gd name="connsiteX43" fmla="*/ 17751 w 3168096"/>
              <a:gd name="connsiteY43"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7992 w 3168337"/>
              <a:gd name="connsiteY44"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7992 w 3168337"/>
              <a:gd name="connsiteY45"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5616 w 3168337"/>
              <a:gd name="connsiteY45" fmla="*/ 27623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3235 w 3168337"/>
              <a:gd name="connsiteY44" fmla="*/ 533413 h 4546612"/>
              <a:gd name="connsiteX45" fmla="*/ 15616 w 3168337"/>
              <a:gd name="connsiteY45" fmla="*/ 276237 h 4546612"/>
              <a:gd name="connsiteX46" fmla="*/ 17992 w 3168337"/>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0276 w 3167762"/>
              <a:gd name="connsiteY39" fmla="*/ 2897993 h 4546612"/>
              <a:gd name="connsiteX40" fmla="*/ 5514 w 3167762"/>
              <a:gd name="connsiteY40" fmla="*/ 2221718 h 4546612"/>
              <a:gd name="connsiteX41" fmla="*/ 3133 w 3167762"/>
              <a:gd name="connsiteY41" fmla="*/ 1657362 h 4546612"/>
              <a:gd name="connsiteX42" fmla="*/ 752 w 3167762"/>
              <a:gd name="connsiteY42" fmla="*/ 1366850 h 4546612"/>
              <a:gd name="connsiteX43" fmla="*/ 5514 w 3167762"/>
              <a:gd name="connsiteY43" fmla="*/ 1040618 h 4546612"/>
              <a:gd name="connsiteX44" fmla="*/ 12660 w 3167762"/>
              <a:gd name="connsiteY44" fmla="*/ 533413 h 4546612"/>
              <a:gd name="connsiteX45" fmla="*/ 15041 w 3167762"/>
              <a:gd name="connsiteY45" fmla="*/ 276237 h 4546612"/>
              <a:gd name="connsiteX46" fmla="*/ 17417 w 3167762"/>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5514 w 3167762"/>
              <a:gd name="connsiteY41" fmla="*/ 2221718 h 4546612"/>
              <a:gd name="connsiteX42" fmla="*/ 3133 w 3167762"/>
              <a:gd name="connsiteY42" fmla="*/ 1657362 h 4546612"/>
              <a:gd name="connsiteX43" fmla="*/ 752 w 3167762"/>
              <a:gd name="connsiteY43" fmla="*/ 1366850 h 4546612"/>
              <a:gd name="connsiteX44" fmla="*/ 5514 w 3167762"/>
              <a:gd name="connsiteY44" fmla="*/ 1040618 h 4546612"/>
              <a:gd name="connsiteX45" fmla="*/ 12660 w 3167762"/>
              <a:gd name="connsiteY45" fmla="*/ 533413 h 4546612"/>
              <a:gd name="connsiteX46" fmla="*/ 15041 w 3167762"/>
              <a:gd name="connsiteY46" fmla="*/ 276237 h 4546612"/>
              <a:gd name="connsiteX47" fmla="*/ 17417 w 3167762"/>
              <a:gd name="connsiteY47"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99685"/>
              <a:gd name="connsiteY0" fmla="*/ 162765 h 4546612"/>
              <a:gd name="connsiteX1" fmla="*/ 164930 w 3199685"/>
              <a:gd name="connsiteY1" fmla="*/ 15252 h 4546612"/>
              <a:gd name="connsiteX2" fmla="*/ 379367 w 3199685"/>
              <a:gd name="connsiteY2" fmla="*/ 12712 h 4546612"/>
              <a:gd name="connsiteX3" fmla="*/ 874667 w 3199685"/>
              <a:gd name="connsiteY3" fmla="*/ 12 h 4546612"/>
              <a:gd name="connsiteX4" fmla="*/ 1293767 w 3199685"/>
              <a:gd name="connsiteY4" fmla="*/ 6362 h 4546612"/>
              <a:gd name="connsiteX5" fmla="*/ 1585867 w 3199685"/>
              <a:gd name="connsiteY5" fmla="*/ 6362 h 4546612"/>
              <a:gd name="connsiteX6" fmla="*/ 1725567 w 3199685"/>
              <a:gd name="connsiteY6" fmla="*/ 12712 h 4546612"/>
              <a:gd name="connsiteX7" fmla="*/ 2424067 w 3199685"/>
              <a:gd name="connsiteY7" fmla="*/ 6362 h 4546612"/>
              <a:gd name="connsiteX8" fmla="*/ 2754267 w 3199685"/>
              <a:gd name="connsiteY8" fmla="*/ 12 h 4546612"/>
              <a:gd name="connsiteX9" fmla="*/ 3013154 w 3199685"/>
              <a:gd name="connsiteY9" fmla="*/ 15252 h 4546612"/>
              <a:gd name="connsiteX10" fmla="*/ 3160667 w 3199685"/>
              <a:gd name="connsiteY10" fmla="*/ 162765 h 4546612"/>
              <a:gd name="connsiteX11" fmla="*/ 3154317 w 3199685"/>
              <a:gd name="connsiteY11" fmla="*/ 349262 h 4546612"/>
              <a:gd name="connsiteX12" fmla="*/ 3160667 w 3199685"/>
              <a:gd name="connsiteY12" fmla="*/ 615962 h 4546612"/>
              <a:gd name="connsiteX13" fmla="*/ 3160667 w 3199685"/>
              <a:gd name="connsiteY13" fmla="*/ 939812 h 4546612"/>
              <a:gd name="connsiteX14" fmla="*/ 3198768 w 3199685"/>
              <a:gd name="connsiteY14" fmla="*/ 1236674 h 4546612"/>
              <a:gd name="connsiteX15" fmla="*/ 3154318 w 3199685"/>
              <a:gd name="connsiteY15" fmla="*/ 1651012 h 4546612"/>
              <a:gd name="connsiteX16" fmla="*/ 3154318 w 3199685"/>
              <a:gd name="connsiteY16" fmla="*/ 1841512 h 4546612"/>
              <a:gd name="connsiteX17" fmla="*/ 3167017 w 3199685"/>
              <a:gd name="connsiteY17" fmla="*/ 2371737 h 4546612"/>
              <a:gd name="connsiteX18" fmla="*/ 3167018 w 3199685"/>
              <a:gd name="connsiteY18" fmla="*/ 2565412 h 4546612"/>
              <a:gd name="connsiteX19" fmla="*/ 3163842 w 3199685"/>
              <a:gd name="connsiteY19" fmla="*/ 2765437 h 4546612"/>
              <a:gd name="connsiteX20" fmla="*/ 3163842 w 3199685"/>
              <a:gd name="connsiteY20" fmla="*/ 2911487 h 4546612"/>
              <a:gd name="connsiteX21" fmla="*/ 3160667 w 3199685"/>
              <a:gd name="connsiteY21" fmla="*/ 3340112 h 4546612"/>
              <a:gd name="connsiteX22" fmla="*/ 3154317 w 3199685"/>
              <a:gd name="connsiteY22" fmla="*/ 3714762 h 4546612"/>
              <a:gd name="connsiteX23" fmla="*/ 3160667 w 3199685"/>
              <a:gd name="connsiteY23" fmla="*/ 4083062 h 4546612"/>
              <a:gd name="connsiteX24" fmla="*/ 3160667 w 3199685"/>
              <a:gd name="connsiteY24" fmla="*/ 4392749 h 4546612"/>
              <a:gd name="connsiteX25" fmla="*/ 3013154 w 3199685"/>
              <a:gd name="connsiteY25" fmla="*/ 4540262 h 4546612"/>
              <a:gd name="connsiteX26" fmla="*/ 2905081 w 3199685"/>
              <a:gd name="connsiteY26" fmla="*/ 4545818 h 4546612"/>
              <a:gd name="connsiteX27" fmla="*/ 2707436 w 3199685"/>
              <a:gd name="connsiteY27" fmla="*/ 4539468 h 4546612"/>
              <a:gd name="connsiteX28" fmla="*/ 2500268 w 3199685"/>
              <a:gd name="connsiteY28" fmla="*/ 4533912 h 4546612"/>
              <a:gd name="connsiteX29" fmla="*/ 1988299 w 3199685"/>
              <a:gd name="connsiteY29" fmla="*/ 4541850 h 4546612"/>
              <a:gd name="connsiteX30" fmla="*/ 1465218 w 3199685"/>
              <a:gd name="connsiteY30" fmla="*/ 4540262 h 4546612"/>
              <a:gd name="connsiteX31" fmla="*/ 1138987 w 3199685"/>
              <a:gd name="connsiteY31" fmla="*/ 4541056 h 4546612"/>
              <a:gd name="connsiteX32" fmla="*/ 711949 w 3199685"/>
              <a:gd name="connsiteY32" fmla="*/ 4537087 h 4546612"/>
              <a:gd name="connsiteX33" fmla="*/ 287293 w 3199685"/>
              <a:gd name="connsiteY33" fmla="*/ 4546612 h 4546612"/>
              <a:gd name="connsiteX34" fmla="*/ 164930 w 3199685"/>
              <a:gd name="connsiteY34" fmla="*/ 4540262 h 4546612"/>
              <a:gd name="connsiteX35" fmla="*/ 17417 w 3199685"/>
              <a:gd name="connsiteY35" fmla="*/ 4392749 h 4546612"/>
              <a:gd name="connsiteX36" fmla="*/ 15038 w 3199685"/>
              <a:gd name="connsiteY36" fmla="*/ 4171962 h 4546612"/>
              <a:gd name="connsiteX37" fmla="*/ 17419 w 3199685"/>
              <a:gd name="connsiteY37" fmla="*/ 3850493 h 4546612"/>
              <a:gd name="connsiteX38" fmla="*/ 17419 w 3199685"/>
              <a:gd name="connsiteY38" fmla="*/ 3600462 h 4546612"/>
              <a:gd name="connsiteX39" fmla="*/ 15040 w 3199685"/>
              <a:gd name="connsiteY39" fmla="*/ 3217081 h 4546612"/>
              <a:gd name="connsiteX40" fmla="*/ 10276 w 3199685"/>
              <a:gd name="connsiteY40" fmla="*/ 2897993 h 4546612"/>
              <a:gd name="connsiteX41" fmla="*/ 10277 w 3199685"/>
              <a:gd name="connsiteY41" fmla="*/ 2652725 h 4546612"/>
              <a:gd name="connsiteX42" fmla="*/ 7896 w 3199685"/>
              <a:gd name="connsiteY42" fmla="*/ 2374118 h 4546612"/>
              <a:gd name="connsiteX43" fmla="*/ 5514 w 3199685"/>
              <a:gd name="connsiteY43" fmla="*/ 2221718 h 4546612"/>
              <a:gd name="connsiteX44" fmla="*/ 3133 w 3199685"/>
              <a:gd name="connsiteY44" fmla="*/ 1657362 h 4546612"/>
              <a:gd name="connsiteX45" fmla="*/ 752 w 3199685"/>
              <a:gd name="connsiteY45" fmla="*/ 1366850 h 4546612"/>
              <a:gd name="connsiteX46" fmla="*/ 5514 w 3199685"/>
              <a:gd name="connsiteY46" fmla="*/ 1040618 h 4546612"/>
              <a:gd name="connsiteX47" fmla="*/ 12660 w 3199685"/>
              <a:gd name="connsiteY47" fmla="*/ 533413 h 4546612"/>
              <a:gd name="connsiteX48" fmla="*/ 15041 w 3199685"/>
              <a:gd name="connsiteY48" fmla="*/ 276237 h 4546612"/>
              <a:gd name="connsiteX49" fmla="*/ 17417 w 3199685"/>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667 w 3167762"/>
              <a:gd name="connsiteY11" fmla="*/ 615962 h 4546612"/>
              <a:gd name="connsiteX12" fmla="*/ 3160667 w 3167762"/>
              <a:gd name="connsiteY12" fmla="*/ 939812 h 4546612"/>
              <a:gd name="connsiteX13" fmla="*/ 3155909 w 3167762"/>
              <a:gd name="connsiteY13" fmla="*/ 1326368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60667 w 3167762"/>
              <a:gd name="connsiteY14" fmla="*/ 939812 h 4546612"/>
              <a:gd name="connsiteX15" fmla="*/ 3155909 w 3167762"/>
              <a:gd name="connsiteY15" fmla="*/ 1326368 h 4546612"/>
              <a:gd name="connsiteX16" fmla="*/ 3154318 w 3167762"/>
              <a:gd name="connsiteY16" fmla="*/ 1651012 h 4546612"/>
              <a:gd name="connsiteX17" fmla="*/ 3154318 w 3167762"/>
              <a:gd name="connsiteY17" fmla="*/ 1841512 h 4546612"/>
              <a:gd name="connsiteX18" fmla="*/ 3167017 w 3167762"/>
              <a:gd name="connsiteY18" fmla="*/ 2371737 h 4546612"/>
              <a:gd name="connsiteX19" fmla="*/ 3167018 w 3167762"/>
              <a:gd name="connsiteY19" fmla="*/ 2565412 h 4546612"/>
              <a:gd name="connsiteX20" fmla="*/ 3163842 w 3167762"/>
              <a:gd name="connsiteY20" fmla="*/ 2765437 h 4546612"/>
              <a:gd name="connsiteX21" fmla="*/ 3163842 w 3167762"/>
              <a:gd name="connsiteY21" fmla="*/ 2911487 h 4546612"/>
              <a:gd name="connsiteX22" fmla="*/ 3160667 w 3167762"/>
              <a:gd name="connsiteY22" fmla="*/ 3340112 h 4546612"/>
              <a:gd name="connsiteX23" fmla="*/ 3154317 w 3167762"/>
              <a:gd name="connsiteY23" fmla="*/ 3714762 h 4546612"/>
              <a:gd name="connsiteX24" fmla="*/ 3160667 w 3167762"/>
              <a:gd name="connsiteY24" fmla="*/ 4083062 h 4546612"/>
              <a:gd name="connsiteX25" fmla="*/ 3160667 w 3167762"/>
              <a:gd name="connsiteY25" fmla="*/ 4392749 h 4546612"/>
              <a:gd name="connsiteX26" fmla="*/ 3013154 w 3167762"/>
              <a:gd name="connsiteY26" fmla="*/ 4540262 h 4546612"/>
              <a:gd name="connsiteX27" fmla="*/ 2905081 w 3167762"/>
              <a:gd name="connsiteY27" fmla="*/ 4545818 h 4546612"/>
              <a:gd name="connsiteX28" fmla="*/ 2707436 w 3167762"/>
              <a:gd name="connsiteY28" fmla="*/ 4539468 h 4546612"/>
              <a:gd name="connsiteX29" fmla="*/ 2500268 w 3167762"/>
              <a:gd name="connsiteY29" fmla="*/ 4533912 h 4546612"/>
              <a:gd name="connsiteX30" fmla="*/ 1988299 w 3167762"/>
              <a:gd name="connsiteY30" fmla="*/ 4541850 h 4546612"/>
              <a:gd name="connsiteX31" fmla="*/ 1465218 w 3167762"/>
              <a:gd name="connsiteY31" fmla="*/ 4540262 h 4546612"/>
              <a:gd name="connsiteX32" fmla="*/ 1138987 w 3167762"/>
              <a:gd name="connsiteY32" fmla="*/ 4541056 h 4546612"/>
              <a:gd name="connsiteX33" fmla="*/ 711949 w 3167762"/>
              <a:gd name="connsiteY33" fmla="*/ 4537087 h 4546612"/>
              <a:gd name="connsiteX34" fmla="*/ 287293 w 3167762"/>
              <a:gd name="connsiteY34" fmla="*/ 4546612 h 4546612"/>
              <a:gd name="connsiteX35" fmla="*/ 164930 w 3167762"/>
              <a:gd name="connsiteY35" fmla="*/ 4540262 h 4546612"/>
              <a:gd name="connsiteX36" fmla="*/ 17417 w 3167762"/>
              <a:gd name="connsiteY36" fmla="*/ 4392749 h 4546612"/>
              <a:gd name="connsiteX37" fmla="*/ 15038 w 3167762"/>
              <a:gd name="connsiteY37" fmla="*/ 4171962 h 4546612"/>
              <a:gd name="connsiteX38" fmla="*/ 17419 w 3167762"/>
              <a:gd name="connsiteY38" fmla="*/ 3850493 h 4546612"/>
              <a:gd name="connsiteX39" fmla="*/ 17419 w 3167762"/>
              <a:gd name="connsiteY39" fmla="*/ 3600462 h 4546612"/>
              <a:gd name="connsiteX40" fmla="*/ 15040 w 3167762"/>
              <a:gd name="connsiteY40" fmla="*/ 3217081 h 4546612"/>
              <a:gd name="connsiteX41" fmla="*/ 10276 w 3167762"/>
              <a:gd name="connsiteY41" fmla="*/ 2897993 h 4546612"/>
              <a:gd name="connsiteX42" fmla="*/ 10277 w 3167762"/>
              <a:gd name="connsiteY42" fmla="*/ 2652725 h 4546612"/>
              <a:gd name="connsiteX43" fmla="*/ 7896 w 3167762"/>
              <a:gd name="connsiteY43" fmla="*/ 2374118 h 4546612"/>
              <a:gd name="connsiteX44" fmla="*/ 5514 w 3167762"/>
              <a:gd name="connsiteY44" fmla="*/ 2221718 h 4546612"/>
              <a:gd name="connsiteX45" fmla="*/ 3133 w 3167762"/>
              <a:gd name="connsiteY45" fmla="*/ 1657362 h 4546612"/>
              <a:gd name="connsiteX46" fmla="*/ 752 w 3167762"/>
              <a:gd name="connsiteY46" fmla="*/ 1366850 h 4546612"/>
              <a:gd name="connsiteX47" fmla="*/ 5514 w 3167762"/>
              <a:gd name="connsiteY47" fmla="*/ 1040618 h 4546612"/>
              <a:gd name="connsiteX48" fmla="*/ 12660 w 3167762"/>
              <a:gd name="connsiteY48" fmla="*/ 533413 h 4546612"/>
              <a:gd name="connsiteX49" fmla="*/ 15041 w 3167762"/>
              <a:gd name="connsiteY49" fmla="*/ 276237 h 4546612"/>
              <a:gd name="connsiteX50" fmla="*/ 17417 w 3167762"/>
              <a:gd name="connsiteY50"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874667 w 3167762"/>
              <a:gd name="connsiteY4" fmla="*/ 0 h 4546600"/>
              <a:gd name="connsiteX5" fmla="*/ 1293767 w 3167762"/>
              <a:gd name="connsiteY5" fmla="*/ 6350 h 4546600"/>
              <a:gd name="connsiteX6" fmla="*/ 1585867 w 3167762"/>
              <a:gd name="connsiteY6" fmla="*/ 6350 h 4546600"/>
              <a:gd name="connsiteX7" fmla="*/ 1725567 w 3167762"/>
              <a:gd name="connsiteY7" fmla="*/ 12700 h 4546600"/>
              <a:gd name="connsiteX8" fmla="*/ 2424067 w 3167762"/>
              <a:gd name="connsiteY8" fmla="*/ 6350 h 4546600"/>
              <a:gd name="connsiteX9" fmla="*/ 2754267 w 3167762"/>
              <a:gd name="connsiteY9" fmla="*/ 0 h 4546600"/>
              <a:gd name="connsiteX10" fmla="*/ 3013154 w 3167762"/>
              <a:gd name="connsiteY10" fmla="*/ 15240 h 4546600"/>
              <a:gd name="connsiteX11" fmla="*/ 3160667 w 3167762"/>
              <a:gd name="connsiteY11" fmla="*/ 162753 h 4546600"/>
              <a:gd name="connsiteX12" fmla="*/ 3160195 w 3167762"/>
              <a:gd name="connsiteY12" fmla="*/ 295275 h 4546600"/>
              <a:gd name="connsiteX13" fmla="*/ 3155432 w 3167762"/>
              <a:gd name="connsiteY13" fmla="*/ 357188 h 4546600"/>
              <a:gd name="connsiteX14" fmla="*/ 3160195 w 3167762"/>
              <a:gd name="connsiteY14" fmla="*/ 457200 h 4546600"/>
              <a:gd name="connsiteX15" fmla="*/ 3160667 w 3167762"/>
              <a:gd name="connsiteY15" fmla="*/ 615950 h 4546600"/>
              <a:gd name="connsiteX16" fmla="*/ 3157814 w 3167762"/>
              <a:gd name="connsiteY16" fmla="*/ 707231 h 4546600"/>
              <a:gd name="connsiteX17" fmla="*/ 3160667 w 3167762"/>
              <a:gd name="connsiteY17" fmla="*/ 939800 h 4546600"/>
              <a:gd name="connsiteX18" fmla="*/ 3155909 w 3167762"/>
              <a:gd name="connsiteY18" fmla="*/ 1326356 h 4546600"/>
              <a:gd name="connsiteX19" fmla="*/ 3154318 w 3167762"/>
              <a:gd name="connsiteY19" fmla="*/ 1651000 h 4546600"/>
              <a:gd name="connsiteX20" fmla="*/ 3154318 w 3167762"/>
              <a:gd name="connsiteY20" fmla="*/ 1841500 h 4546600"/>
              <a:gd name="connsiteX21" fmla="*/ 3167017 w 3167762"/>
              <a:gd name="connsiteY21" fmla="*/ 2371725 h 4546600"/>
              <a:gd name="connsiteX22" fmla="*/ 3167018 w 3167762"/>
              <a:gd name="connsiteY22" fmla="*/ 2565400 h 4546600"/>
              <a:gd name="connsiteX23" fmla="*/ 3163842 w 3167762"/>
              <a:gd name="connsiteY23" fmla="*/ 2765425 h 4546600"/>
              <a:gd name="connsiteX24" fmla="*/ 3163842 w 3167762"/>
              <a:gd name="connsiteY24" fmla="*/ 2911475 h 4546600"/>
              <a:gd name="connsiteX25" fmla="*/ 3160667 w 3167762"/>
              <a:gd name="connsiteY25" fmla="*/ 3340100 h 4546600"/>
              <a:gd name="connsiteX26" fmla="*/ 3154317 w 3167762"/>
              <a:gd name="connsiteY26" fmla="*/ 3714750 h 4546600"/>
              <a:gd name="connsiteX27" fmla="*/ 3160667 w 3167762"/>
              <a:gd name="connsiteY27" fmla="*/ 4083050 h 4546600"/>
              <a:gd name="connsiteX28" fmla="*/ 3160667 w 3167762"/>
              <a:gd name="connsiteY28" fmla="*/ 4392737 h 4546600"/>
              <a:gd name="connsiteX29" fmla="*/ 3013154 w 3167762"/>
              <a:gd name="connsiteY29" fmla="*/ 4540250 h 4546600"/>
              <a:gd name="connsiteX30" fmla="*/ 2905081 w 3167762"/>
              <a:gd name="connsiteY30" fmla="*/ 4545806 h 4546600"/>
              <a:gd name="connsiteX31" fmla="*/ 2707436 w 3167762"/>
              <a:gd name="connsiteY31" fmla="*/ 4539456 h 4546600"/>
              <a:gd name="connsiteX32" fmla="*/ 2500268 w 3167762"/>
              <a:gd name="connsiteY32" fmla="*/ 4533900 h 4546600"/>
              <a:gd name="connsiteX33" fmla="*/ 1988299 w 3167762"/>
              <a:gd name="connsiteY33" fmla="*/ 4541838 h 4546600"/>
              <a:gd name="connsiteX34" fmla="*/ 1465218 w 3167762"/>
              <a:gd name="connsiteY34" fmla="*/ 4540250 h 4546600"/>
              <a:gd name="connsiteX35" fmla="*/ 1138987 w 3167762"/>
              <a:gd name="connsiteY35" fmla="*/ 4541044 h 4546600"/>
              <a:gd name="connsiteX36" fmla="*/ 711949 w 3167762"/>
              <a:gd name="connsiteY36" fmla="*/ 4537075 h 4546600"/>
              <a:gd name="connsiteX37" fmla="*/ 287293 w 3167762"/>
              <a:gd name="connsiteY37" fmla="*/ 4546600 h 4546600"/>
              <a:gd name="connsiteX38" fmla="*/ 164930 w 3167762"/>
              <a:gd name="connsiteY38" fmla="*/ 4540250 h 4546600"/>
              <a:gd name="connsiteX39" fmla="*/ 17417 w 3167762"/>
              <a:gd name="connsiteY39" fmla="*/ 4392737 h 4546600"/>
              <a:gd name="connsiteX40" fmla="*/ 15038 w 3167762"/>
              <a:gd name="connsiteY40" fmla="*/ 4171950 h 4546600"/>
              <a:gd name="connsiteX41" fmla="*/ 17419 w 3167762"/>
              <a:gd name="connsiteY41" fmla="*/ 3850481 h 4546600"/>
              <a:gd name="connsiteX42" fmla="*/ 17419 w 3167762"/>
              <a:gd name="connsiteY42" fmla="*/ 3600450 h 4546600"/>
              <a:gd name="connsiteX43" fmla="*/ 15040 w 3167762"/>
              <a:gd name="connsiteY43" fmla="*/ 3217069 h 4546600"/>
              <a:gd name="connsiteX44" fmla="*/ 10276 w 3167762"/>
              <a:gd name="connsiteY44" fmla="*/ 2897981 h 4546600"/>
              <a:gd name="connsiteX45" fmla="*/ 10277 w 3167762"/>
              <a:gd name="connsiteY45" fmla="*/ 2652713 h 4546600"/>
              <a:gd name="connsiteX46" fmla="*/ 7896 w 3167762"/>
              <a:gd name="connsiteY46" fmla="*/ 2374106 h 4546600"/>
              <a:gd name="connsiteX47" fmla="*/ 5514 w 3167762"/>
              <a:gd name="connsiteY47" fmla="*/ 2221706 h 4546600"/>
              <a:gd name="connsiteX48" fmla="*/ 3133 w 3167762"/>
              <a:gd name="connsiteY48" fmla="*/ 1657350 h 4546600"/>
              <a:gd name="connsiteX49" fmla="*/ 752 w 3167762"/>
              <a:gd name="connsiteY49" fmla="*/ 1366838 h 4546600"/>
              <a:gd name="connsiteX50" fmla="*/ 5514 w 3167762"/>
              <a:gd name="connsiteY50" fmla="*/ 1040606 h 4546600"/>
              <a:gd name="connsiteX51" fmla="*/ 12660 w 3167762"/>
              <a:gd name="connsiteY51" fmla="*/ 533401 h 4546600"/>
              <a:gd name="connsiteX52" fmla="*/ 15041 w 3167762"/>
              <a:gd name="connsiteY52" fmla="*/ 276225 h 4546600"/>
              <a:gd name="connsiteX53" fmla="*/ 17417 w 3167762"/>
              <a:gd name="connsiteY53" fmla="*/ 162753 h 4546600"/>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350792 w 3167762"/>
              <a:gd name="connsiteY2" fmla="*/ 5557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424067 w 3167762"/>
              <a:gd name="connsiteY13" fmla="*/ 6350 h 4546600"/>
              <a:gd name="connsiteX14" fmla="*/ 2754267 w 3167762"/>
              <a:gd name="connsiteY14" fmla="*/ 0 h 4546600"/>
              <a:gd name="connsiteX15" fmla="*/ 3013154 w 3167762"/>
              <a:gd name="connsiteY15" fmla="*/ 15240 h 4546600"/>
              <a:gd name="connsiteX16" fmla="*/ 3160667 w 3167762"/>
              <a:gd name="connsiteY16" fmla="*/ 162753 h 4546600"/>
              <a:gd name="connsiteX17" fmla="*/ 3160195 w 3167762"/>
              <a:gd name="connsiteY17" fmla="*/ 295275 h 4546600"/>
              <a:gd name="connsiteX18" fmla="*/ 3155432 w 3167762"/>
              <a:gd name="connsiteY18" fmla="*/ 357188 h 4546600"/>
              <a:gd name="connsiteX19" fmla="*/ 3160195 w 3167762"/>
              <a:gd name="connsiteY19" fmla="*/ 457200 h 4546600"/>
              <a:gd name="connsiteX20" fmla="*/ 3160667 w 3167762"/>
              <a:gd name="connsiteY20" fmla="*/ 615950 h 4546600"/>
              <a:gd name="connsiteX21" fmla="*/ 3157814 w 3167762"/>
              <a:gd name="connsiteY21" fmla="*/ 707231 h 4546600"/>
              <a:gd name="connsiteX22" fmla="*/ 3160667 w 3167762"/>
              <a:gd name="connsiteY22" fmla="*/ 939800 h 4546600"/>
              <a:gd name="connsiteX23" fmla="*/ 3155909 w 3167762"/>
              <a:gd name="connsiteY23" fmla="*/ 1326356 h 4546600"/>
              <a:gd name="connsiteX24" fmla="*/ 3154318 w 3167762"/>
              <a:gd name="connsiteY24" fmla="*/ 1651000 h 4546600"/>
              <a:gd name="connsiteX25" fmla="*/ 3154318 w 3167762"/>
              <a:gd name="connsiteY25" fmla="*/ 1841500 h 4546600"/>
              <a:gd name="connsiteX26" fmla="*/ 3167017 w 3167762"/>
              <a:gd name="connsiteY26" fmla="*/ 2371725 h 4546600"/>
              <a:gd name="connsiteX27" fmla="*/ 3167018 w 3167762"/>
              <a:gd name="connsiteY27" fmla="*/ 2565400 h 4546600"/>
              <a:gd name="connsiteX28" fmla="*/ 3163842 w 3167762"/>
              <a:gd name="connsiteY28" fmla="*/ 2765425 h 4546600"/>
              <a:gd name="connsiteX29" fmla="*/ 3163842 w 3167762"/>
              <a:gd name="connsiteY29" fmla="*/ 2911475 h 4546600"/>
              <a:gd name="connsiteX30" fmla="*/ 3160667 w 3167762"/>
              <a:gd name="connsiteY30" fmla="*/ 3340100 h 4546600"/>
              <a:gd name="connsiteX31" fmla="*/ 3154317 w 3167762"/>
              <a:gd name="connsiteY31" fmla="*/ 3714750 h 4546600"/>
              <a:gd name="connsiteX32" fmla="*/ 3160667 w 3167762"/>
              <a:gd name="connsiteY32" fmla="*/ 4083050 h 4546600"/>
              <a:gd name="connsiteX33" fmla="*/ 3160667 w 3167762"/>
              <a:gd name="connsiteY33" fmla="*/ 4392737 h 4546600"/>
              <a:gd name="connsiteX34" fmla="*/ 3013154 w 3167762"/>
              <a:gd name="connsiteY34" fmla="*/ 4540250 h 4546600"/>
              <a:gd name="connsiteX35" fmla="*/ 2905081 w 3167762"/>
              <a:gd name="connsiteY35" fmla="*/ 4545806 h 4546600"/>
              <a:gd name="connsiteX36" fmla="*/ 2707436 w 3167762"/>
              <a:gd name="connsiteY36" fmla="*/ 4539456 h 4546600"/>
              <a:gd name="connsiteX37" fmla="*/ 2500268 w 3167762"/>
              <a:gd name="connsiteY37" fmla="*/ 4533900 h 4546600"/>
              <a:gd name="connsiteX38" fmla="*/ 1988299 w 3167762"/>
              <a:gd name="connsiteY38" fmla="*/ 4541838 h 4546600"/>
              <a:gd name="connsiteX39" fmla="*/ 1465218 w 3167762"/>
              <a:gd name="connsiteY39" fmla="*/ 4540250 h 4546600"/>
              <a:gd name="connsiteX40" fmla="*/ 1138987 w 3167762"/>
              <a:gd name="connsiteY40" fmla="*/ 4541044 h 4546600"/>
              <a:gd name="connsiteX41" fmla="*/ 711949 w 3167762"/>
              <a:gd name="connsiteY41" fmla="*/ 4537075 h 4546600"/>
              <a:gd name="connsiteX42" fmla="*/ 287293 w 3167762"/>
              <a:gd name="connsiteY42" fmla="*/ 4546600 h 4546600"/>
              <a:gd name="connsiteX43" fmla="*/ 164930 w 3167762"/>
              <a:gd name="connsiteY43" fmla="*/ 4540250 h 4546600"/>
              <a:gd name="connsiteX44" fmla="*/ 17417 w 3167762"/>
              <a:gd name="connsiteY44" fmla="*/ 4392737 h 4546600"/>
              <a:gd name="connsiteX45" fmla="*/ 15038 w 3167762"/>
              <a:gd name="connsiteY45" fmla="*/ 4171950 h 4546600"/>
              <a:gd name="connsiteX46" fmla="*/ 17419 w 3167762"/>
              <a:gd name="connsiteY46" fmla="*/ 3850481 h 4546600"/>
              <a:gd name="connsiteX47" fmla="*/ 17419 w 3167762"/>
              <a:gd name="connsiteY47" fmla="*/ 3600450 h 4546600"/>
              <a:gd name="connsiteX48" fmla="*/ 15040 w 3167762"/>
              <a:gd name="connsiteY48" fmla="*/ 3217069 h 4546600"/>
              <a:gd name="connsiteX49" fmla="*/ 10276 w 3167762"/>
              <a:gd name="connsiteY49" fmla="*/ 2897981 h 4546600"/>
              <a:gd name="connsiteX50" fmla="*/ 10277 w 3167762"/>
              <a:gd name="connsiteY50" fmla="*/ 2652713 h 4546600"/>
              <a:gd name="connsiteX51" fmla="*/ 7896 w 3167762"/>
              <a:gd name="connsiteY51" fmla="*/ 2374106 h 4546600"/>
              <a:gd name="connsiteX52" fmla="*/ 5514 w 3167762"/>
              <a:gd name="connsiteY52" fmla="*/ 2221706 h 4546600"/>
              <a:gd name="connsiteX53" fmla="*/ 3133 w 3167762"/>
              <a:gd name="connsiteY53" fmla="*/ 1657350 h 4546600"/>
              <a:gd name="connsiteX54" fmla="*/ 752 w 3167762"/>
              <a:gd name="connsiteY54" fmla="*/ 1366838 h 4546600"/>
              <a:gd name="connsiteX55" fmla="*/ 5514 w 3167762"/>
              <a:gd name="connsiteY55" fmla="*/ 1040606 h 4546600"/>
              <a:gd name="connsiteX56" fmla="*/ 12660 w 3167762"/>
              <a:gd name="connsiteY56" fmla="*/ 533401 h 4546600"/>
              <a:gd name="connsiteX57" fmla="*/ 15041 w 3167762"/>
              <a:gd name="connsiteY57" fmla="*/ 276225 h 4546600"/>
              <a:gd name="connsiteX58" fmla="*/ 17417 w 3167762"/>
              <a:gd name="connsiteY58"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424067 w 3167762"/>
              <a:gd name="connsiteY14" fmla="*/ 6350 h 4546600"/>
              <a:gd name="connsiteX15" fmla="*/ 2754267 w 3167762"/>
              <a:gd name="connsiteY15" fmla="*/ 0 h 4546600"/>
              <a:gd name="connsiteX16" fmla="*/ 3013154 w 3167762"/>
              <a:gd name="connsiteY16" fmla="*/ 15240 h 4546600"/>
              <a:gd name="connsiteX17" fmla="*/ 3160667 w 3167762"/>
              <a:gd name="connsiteY17" fmla="*/ 162753 h 4546600"/>
              <a:gd name="connsiteX18" fmla="*/ 3160195 w 3167762"/>
              <a:gd name="connsiteY18" fmla="*/ 295275 h 4546600"/>
              <a:gd name="connsiteX19" fmla="*/ 3155432 w 3167762"/>
              <a:gd name="connsiteY19" fmla="*/ 357188 h 4546600"/>
              <a:gd name="connsiteX20" fmla="*/ 3160195 w 3167762"/>
              <a:gd name="connsiteY20" fmla="*/ 457200 h 4546600"/>
              <a:gd name="connsiteX21" fmla="*/ 3160667 w 3167762"/>
              <a:gd name="connsiteY21" fmla="*/ 615950 h 4546600"/>
              <a:gd name="connsiteX22" fmla="*/ 3157814 w 3167762"/>
              <a:gd name="connsiteY22" fmla="*/ 707231 h 4546600"/>
              <a:gd name="connsiteX23" fmla="*/ 3160667 w 3167762"/>
              <a:gd name="connsiteY23" fmla="*/ 939800 h 4546600"/>
              <a:gd name="connsiteX24" fmla="*/ 3155909 w 3167762"/>
              <a:gd name="connsiteY24" fmla="*/ 1326356 h 4546600"/>
              <a:gd name="connsiteX25" fmla="*/ 3154318 w 3167762"/>
              <a:gd name="connsiteY25" fmla="*/ 1651000 h 4546600"/>
              <a:gd name="connsiteX26" fmla="*/ 3154318 w 3167762"/>
              <a:gd name="connsiteY26" fmla="*/ 1841500 h 4546600"/>
              <a:gd name="connsiteX27" fmla="*/ 3167017 w 3167762"/>
              <a:gd name="connsiteY27" fmla="*/ 2371725 h 4546600"/>
              <a:gd name="connsiteX28" fmla="*/ 3167018 w 3167762"/>
              <a:gd name="connsiteY28" fmla="*/ 2565400 h 4546600"/>
              <a:gd name="connsiteX29" fmla="*/ 3163842 w 3167762"/>
              <a:gd name="connsiteY29" fmla="*/ 2765425 h 4546600"/>
              <a:gd name="connsiteX30" fmla="*/ 3163842 w 3167762"/>
              <a:gd name="connsiteY30" fmla="*/ 2911475 h 4546600"/>
              <a:gd name="connsiteX31" fmla="*/ 3160667 w 3167762"/>
              <a:gd name="connsiteY31" fmla="*/ 3340100 h 4546600"/>
              <a:gd name="connsiteX32" fmla="*/ 3154317 w 3167762"/>
              <a:gd name="connsiteY32" fmla="*/ 3714750 h 4546600"/>
              <a:gd name="connsiteX33" fmla="*/ 3160667 w 3167762"/>
              <a:gd name="connsiteY33" fmla="*/ 4083050 h 4546600"/>
              <a:gd name="connsiteX34" fmla="*/ 3160667 w 3167762"/>
              <a:gd name="connsiteY34" fmla="*/ 4392737 h 4546600"/>
              <a:gd name="connsiteX35" fmla="*/ 3013154 w 3167762"/>
              <a:gd name="connsiteY35" fmla="*/ 4540250 h 4546600"/>
              <a:gd name="connsiteX36" fmla="*/ 2905081 w 3167762"/>
              <a:gd name="connsiteY36" fmla="*/ 4545806 h 4546600"/>
              <a:gd name="connsiteX37" fmla="*/ 2707436 w 3167762"/>
              <a:gd name="connsiteY37" fmla="*/ 4539456 h 4546600"/>
              <a:gd name="connsiteX38" fmla="*/ 2500268 w 3167762"/>
              <a:gd name="connsiteY38" fmla="*/ 4533900 h 4546600"/>
              <a:gd name="connsiteX39" fmla="*/ 1988299 w 3167762"/>
              <a:gd name="connsiteY39" fmla="*/ 4541838 h 4546600"/>
              <a:gd name="connsiteX40" fmla="*/ 1465218 w 3167762"/>
              <a:gd name="connsiteY40" fmla="*/ 4540250 h 4546600"/>
              <a:gd name="connsiteX41" fmla="*/ 1138987 w 3167762"/>
              <a:gd name="connsiteY41" fmla="*/ 4541044 h 4546600"/>
              <a:gd name="connsiteX42" fmla="*/ 711949 w 3167762"/>
              <a:gd name="connsiteY42" fmla="*/ 4537075 h 4546600"/>
              <a:gd name="connsiteX43" fmla="*/ 287293 w 3167762"/>
              <a:gd name="connsiteY43" fmla="*/ 4546600 h 4546600"/>
              <a:gd name="connsiteX44" fmla="*/ 164930 w 3167762"/>
              <a:gd name="connsiteY44" fmla="*/ 4540250 h 4546600"/>
              <a:gd name="connsiteX45" fmla="*/ 17417 w 3167762"/>
              <a:gd name="connsiteY45" fmla="*/ 4392737 h 4546600"/>
              <a:gd name="connsiteX46" fmla="*/ 15038 w 3167762"/>
              <a:gd name="connsiteY46" fmla="*/ 4171950 h 4546600"/>
              <a:gd name="connsiteX47" fmla="*/ 17419 w 3167762"/>
              <a:gd name="connsiteY47" fmla="*/ 3850481 h 4546600"/>
              <a:gd name="connsiteX48" fmla="*/ 17419 w 3167762"/>
              <a:gd name="connsiteY48" fmla="*/ 3600450 h 4546600"/>
              <a:gd name="connsiteX49" fmla="*/ 15040 w 3167762"/>
              <a:gd name="connsiteY49" fmla="*/ 3217069 h 4546600"/>
              <a:gd name="connsiteX50" fmla="*/ 10276 w 3167762"/>
              <a:gd name="connsiteY50" fmla="*/ 2897981 h 4546600"/>
              <a:gd name="connsiteX51" fmla="*/ 10277 w 3167762"/>
              <a:gd name="connsiteY51" fmla="*/ 2652713 h 4546600"/>
              <a:gd name="connsiteX52" fmla="*/ 7896 w 3167762"/>
              <a:gd name="connsiteY52" fmla="*/ 2374106 h 4546600"/>
              <a:gd name="connsiteX53" fmla="*/ 5514 w 3167762"/>
              <a:gd name="connsiteY53" fmla="*/ 2221706 h 4546600"/>
              <a:gd name="connsiteX54" fmla="*/ 3133 w 3167762"/>
              <a:gd name="connsiteY54" fmla="*/ 1657350 h 4546600"/>
              <a:gd name="connsiteX55" fmla="*/ 752 w 3167762"/>
              <a:gd name="connsiteY55" fmla="*/ 1366838 h 4546600"/>
              <a:gd name="connsiteX56" fmla="*/ 5514 w 3167762"/>
              <a:gd name="connsiteY56" fmla="*/ 1040606 h 4546600"/>
              <a:gd name="connsiteX57" fmla="*/ 12660 w 3167762"/>
              <a:gd name="connsiteY57" fmla="*/ 533401 h 4546600"/>
              <a:gd name="connsiteX58" fmla="*/ 15041 w 3167762"/>
              <a:gd name="connsiteY58" fmla="*/ 276225 h 4546600"/>
              <a:gd name="connsiteX59" fmla="*/ 17417 w 3167762"/>
              <a:gd name="connsiteY59"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357714 w 3167762"/>
              <a:gd name="connsiteY14" fmla="*/ 5556 h 4546600"/>
              <a:gd name="connsiteX15" fmla="*/ 2424067 w 3167762"/>
              <a:gd name="connsiteY15" fmla="*/ 6350 h 4546600"/>
              <a:gd name="connsiteX16" fmla="*/ 2754267 w 3167762"/>
              <a:gd name="connsiteY16" fmla="*/ 0 h 4546600"/>
              <a:gd name="connsiteX17" fmla="*/ 3013154 w 3167762"/>
              <a:gd name="connsiteY17" fmla="*/ 15240 h 4546600"/>
              <a:gd name="connsiteX18" fmla="*/ 3160667 w 3167762"/>
              <a:gd name="connsiteY18" fmla="*/ 162753 h 4546600"/>
              <a:gd name="connsiteX19" fmla="*/ 3160195 w 3167762"/>
              <a:gd name="connsiteY19" fmla="*/ 295275 h 4546600"/>
              <a:gd name="connsiteX20" fmla="*/ 3155432 w 3167762"/>
              <a:gd name="connsiteY20" fmla="*/ 357188 h 4546600"/>
              <a:gd name="connsiteX21" fmla="*/ 3160195 w 3167762"/>
              <a:gd name="connsiteY21" fmla="*/ 457200 h 4546600"/>
              <a:gd name="connsiteX22" fmla="*/ 3160667 w 3167762"/>
              <a:gd name="connsiteY22" fmla="*/ 615950 h 4546600"/>
              <a:gd name="connsiteX23" fmla="*/ 3157814 w 3167762"/>
              <a:gd name="connsiteY23" fmla="*/ 707231 h 4546600"/>
              <a:gd name="connsiteX24" fmla="*/ 3160667 w 3167762"/>
              <a:gd name="connsiteY24" fmla="*/ 939800 h 4546600"/>
              <a:gd name="connsiteX25" fmla="*/ 3155909 w 3167762"/>
              <a:gd name="connsiteY25" fmla="*/ 1326356 h 4546600"/>
              <a:gd name="connsiteX26" fmla="*/ 3154318 w 3167762"/>
              <a:gd name="connsiteY26" fmla="*/ 1651000 h 4546600"/>
              <a:gd name="connsiteX27" fmla="*/ 3154318 w 3167762"/>
              <a:gd name="connsiteY27" fmla="*/ 1841500 h 4546600"/>
              <a:gd name="connsiteX28" fmla="*/ 3167017 w 3167762"/>
              <a:gd name="connsiteY28" fmla="*/ 2371725 h 4546600"/>
              <a:gd name="connsiteX29" fmla="*/ 3167018 w 3167762"/>
              <a:gd name="connsiteY29" fmla="*/ 2565400 h 4546600"/>
              <a:gd name="connsiteX30" fmla="*/ 3163842 w 3167762"/>
              <a:gd name="connsiteY30" fmla="*/ 2765425 h 4546600"/>
              <a:gd name="connsiteX31" fmla="*/ 3163842 w 3167762"/>
              <a:gd name="connsiteY31" fmla="*/ 2911475 h 4546600"/>
              <a:gd name="connsiteX32" fmla="*/ 3160667 w 3167762"/>
              <a:gd name="connsiteY32" fmla="*/ 3340100 h 4546600"/>
              <a:gd name="connsiteX33" fmla="*/ 3154317 w 3167762"/>
              <a:gd name="connsiteY33" fmla="*/ 3714750 h 4546600"/>
              <a:gd name="connsiteX34" fmla="*/ 3160667 w 3167762"/>
              <a:gd name="connsiteY34" fmla="*/ 4083050 h 4546600"/>
              <a:gd name="connsiteX35" fmla="*/ 3160667 w 3167762"/>
              <a:gd name="connsiteY35" fmla="*/ 4392737 h 4546600"/>
              <a:gd name="connsiteX36" fmla="*/ 3013154 w 3167762"/>
              <a:gd name="connsiteY36" fmla="*/ 4540250 h 4546600"/>
              <a:gd name="connsiteX37" fmla="*/ 2905081 w 3167762"/>
              <a:gd name="connsiteY37" fmla="*/ 4545806 h 4546600"/>
              <a:gd name="connsiteX38" fmla="*/ 2707436 w 3167762"/>
              <a:gd name="connsiteY38" fmla="*/ 4539456 h 4546600"/>
              <a:gd name="connsiteX39" fmla="*/ 2500268 w 3167762"/>
              <a:gd name="connsiteY39" fmla="*/ 4533900 h 4546600"/>
              <a:gd name="connsiteX40" fmla="*/ 1988299 w 3167762"/>
              <a:gd name="connsiteY40" fmla="*/ 4541838 h 4546600"/>
              <a:gd name="connsiteX41" fmla="*/ 1465218 w 3167762"/>
              <a:gd name="connsiteY41" fmla="*/ 4540250 h 4546600"/>
              <a:gd name="connsiteX42" fmla="*/ 1138987 w 3167762"/>
              <a:gd name="connsiteY42" fmla="*/ 4541044 h 4546600"/>
              <a:gd name="connsiteX43" fmla="*/ 711949 w 3167762"/>
              <a:gd name="connsiteY43" fmla="*/ 4537075 h 4546600"/>
              <a:gd name="connsiteX44" fmla="*/ 287293 w 3167762"/>
              <a:gd name="connsiteY44" fmla="*/ 4546600 h 4546600"/>
              <a:gd name="connsiteX45" fmla="*/ 164930 w 3167762"/>
              <a:gd name="connsiteY45" fmla="*/ 4540250 h 4546600"/>
              <a:gd name="connsiteX46" fmla="*/ 17417 w 3167762"/>
              <a:gd name="connsiteY46" fmla="*/ 4392737 h 4546600"/>
              <a:gd name="connsiteX47" fmla="*/ 15038 w 3167762"/>
              <a:gd name="connsiteY47" fmla="*/ 4171950 h 4546600"/>
              <a:gd name="connsiteX48" fmla="*/ 17419 w 3167762"/>
              <a:gd name="connsiteY48" fmla="*/ 3850481 h 4546600"/>
              <a:gd name="connsiteX49" fmla="*/ 17419 w 3167762"/>
              <a:gd name="connsiteY49" fmla="*/ 3600450 h 4546600"/>
              <a:gd name="connsiteX50" fmla="*/ 15040 w 3167762"/>
              <a:gd name="connsiteY50" fmla="*/ 3217069 h 4546600"/>
              <a:gd name="connsiteX51" fmla="*/ 10276 w 3167762"/>
              <a:gd name="connsiteY51" fmla="*/ 2897981 h 4546600"/>
              <a:gd name="connsiteX52" fmla="*/ 10277 w 3167762"/>
              <a:gd name="connsiteY52" fmla="*/ 2652713 h 4546600"/>
              <a:gd name="connsiteX53" fmla="*/ 7896 w 3167762"/>
              <a:gd name="connsiteY53" fmla="*/ 2374106 h 4546600"/>
              <a:gd name="connsiteX54" fmla="*/ 5514 w 3167762"/>
              <a:gd name="connsiteY54" fmla="*/ 2221706 h 4546600"/>
              <a:gd name="connsiteX55" fmla="*/ 3133 w 3167762"/>
              <a:gd name="connsiteY55" fmla="*/ 1657350 h 4546600"/>
              <a:gd name="connsiteX56" fmla="*/ 752 w 3167762"/>
              <a:gd name="connsiteY56" fmla="*/ 1366838 h 4546600"/>
              <a:gd name="connsiteX57" fmla="*/ 5514 w 3167762"/>
              <a:gd name="connsiteY57" fmla="*/ 1040606 h 4546600"/>
              <a:gd name="connsiteX58" fmla="*/ 12660 w 3167762"/>
              <a:gd name="connsiteY58" fmla="*/ 533401 h 4546600"/>
              <a:gd name="connsiteX59" fmla="*/ 15041 w 3167762"/>
              <a:gd name="connsiteY59" fmla="*/ 276225 h 4546600"/>
              <a:gd name="connsiteX60" fmla="*/ 17417 w 3167762"/>
              <a:gd name="connsiteY60" fmla="*/ 162753 h 4546600"/>
              <a:gd name="connsiteX0" fmla="*/ 17417 w 3167762"/>
              <a:gd name="connsiteY0" fmla="*/ 164340 h 4548187"/>
              <a:gd name="connsiteX1" fmla="*/ 164930 w 3167762"/>
              <a:gd name="connsiteY1" fmla="*/ 16827 h 4548187"/>
              <a:gd name="connsiteX2" fmla="*/ 224114 w 3167762"/>
              <a:gd name="connsiteY2" fmla="*/ 14287 h 4548187"/>
              <a:gd name="connsiteX3" fmla="*/ 350792 w 3167762"/>
              <a:gd name="connsiteY3" fmla="*/ 7144 h 4548187"/>
              <a:gd name="connsiteX4" fmla="*/ 486051 w 3167762"/>
              <a:gd name="connsiteY4" fmla="*/ 9525 h 4548187"/>
              <a:gd name="connsiteX5" fmla="*/ 669407 w 3167762"/>
              <a:gd name="connsiteY5" fmla="*/ 7143 h 4548187"/>
              <a:gd name="connsiteX6" fmla="*/ 874667 w 3167762"/>
              <a:gd name="connsiteY6" fmla="*/ 1587 h 4548187"/>
              <a:gd name="connsiteX7" fmla="*/ 990876 w 3167762"/>
              <a:gd name="connsiteY7" fmla="*/ 2381 h 4548187"/>
              <a:gd name="connsiteX8" fmla="*/ 1293767 w 3167762"/>
              <a:gd name="connsiteY8" fmla="*/ 7937 h 4548187"/>
              <a:gd name="connsiteX9" fmla="*/ 1585867 w 3167762"/>
              <a:gd name="connsiteY9" fmla="*/ 7937 h 4548187"/>
              <a:gd name="connsiteX10" fmla="*/ 1725567 w 3167762"/>
              <a:gd name="connsiteY10" fmla="*/ 14287 h 4548187"/>
              <a:gd name="connsiteX11" fmla="*/ 1862414 w 3167762"/>
              <a:gd name="connsiteY11" fmla="*/ 9525 h 4548187"/>
              <a:gd name="connsiteX12" fmla="*/ 2076726 w 3167762"/>
              <a:gd name="connsiteY12" fmla="*/ 9525 h 4548187"/>
              <a:gd name="connsiteX13" fmla="*/ 2193407 w 3167762"/>
              <a:gd name="connsiteY13" fmla="*/ 7143 h 4548187"/>
              <a:gd name="connsiteX14" fmla="*/ 2357714 w 3167762"/>
              <a:gd name="connsiteY14" fmla="*/ 7143 h 4548187"/>
              <a:gd name="connsiteX15" fmla="*/ 2424067 w 3167762"/>
              <a:gd name="connsiteY15" fmla="*/ 7937 h 4548187"/>
              <a:gd name="connsiteX16" fmla="*/ 2522020 w 3167762"/>
              <a:gd name="connsiteY16" fmla="*/ 0 h 4548187"/>
              <a:gd name="connsiteX17" fmla="*/ 2754267 w 3167762"/>
              <a:gd name="connsiteY17" fmla="*/ 1587 h 4548187"/>
              <a:gd name="connsiteX18" fmla="*/ 3013154 w 3167762"/>
              <a:gd name="connsiteY18" fmla="*/ 16827 h 4548187"/>
              <a:gd name="connsiteX19" fmla="*/ 3160667 w 3167762"/>
              <a:gd name="connsiteY19" fmla="*/ 164340 h 4548187"/>
              <a:gd name="connsiteX20" fmla="*/ 3160195 w 3167762"/>
              <a:gd name="connsiteY20" fmla="*/ 296862 h 4548187"/>
              <a:gd name="connsiteX21" fmla="*/ 3155432 w 3167762"/>
              <a:gd name="connsiteY21" fmla="*/ 358775 h 4548187"/>
              <a:gd name="connsiteX22" fmla="*/ 3160195 w 3167762"/>
              <a:gd name="connsiteY22" fmla="*/ 458787 h 4548187"/>
              <a:gd name="connsiteX23" fmla="*/ 3160667 w 3167762"/>
              <a:gd name="connsiteY23" fmla="*/ 617537 h 4548187"/>
              <a:gd name="connsiteX24" fmla="*/ 3157814 w 3167762"/>
              <a:gd name="connsiteY24" fmla="*/ 708818 h 4548187"/>
              <a:gd name="connsiteX25" fmla="*/ 3160667 w 3167762"/>
              <a:gd name="connsiteY25" fmla="*/ 941387 h 4548187"/>
              <a:gd name="connsiteX26" fmla="*/ 3155909 w 3167762"/>
              <a:gd name="connsiteY26" fmla="*/ 1327943 h 4548187"/>
              <a:gd name="connsiteX27" fmla="*/ 3154318 w 3167762"/>
              <a:gd name="connsiteY27" fmla="*/ 1652587 h 4548187"/>
              <a:gd name="connsiteX28" fmla="*/ 3154318 w 3167762"/>
              <a:gd name="connsiteY28" fmla="*/ 1843087 h 4548187"/>
              <a:gd name="connsiteX29" fmla="*/ 3167017 w 3167762"/>
              <a:gd name="connsiteY29" fmla="*/ 2373312 h 4548187"/>
              <a:gd name="connsiteX30" fmla="*/ 3167018 w 3167762"/>
              <a:gd name="connsiteY30" fmla="*/ 2566987 h 4548187"/>
              <a:gd name="connsiteX31" fmla="*/ 3163842 w 3167762"/>
              <a:gd name="connsiteY31" fmla="*/ 2767012 h 4548187"/>
              <a:gd name="connsiteX32" fmla="*/ 3163842 w 3167762"/>
              <a:gd name="connsiteY32" fmla="*/ 2913062 h 4548187"/>
              <a:gd name="connsiteX33" fmla="*/ 3160667 w 3167762"/>
              <a:gd name="connsiteY33" fmla="*/ 3341687 h 4548187"/>
              <a:gd name="connsiteX34" fmla="*/ 3154317 w 3167762"/>
              <a:gd name="connsiteY34" fmla="*/ 3716337 h 4548187"/>
              <a:gd name="connsiteX35" fmla="*/ 3160667 w 3167762"/>
              <a:gd name="connsiteY35" fmla="*/ 4084637 h 4548187"/>
              <a:gd name="connsiteX36" fmla="*/ 3160667 w 3167762"/>
              <a:gd name="connsiteY36" fmla="*/ 4394324 h 4548187"/>
              <a:gd name="connsiteX37" fmla="*/ 3013154 w 3167762"/>
              <a:gd name="connsiteY37" fmla="*/ 4541837 h 4548187"/>
              <a:gd name="connsiteX38" fmla="*/ 2905081 w 3167762"/>
              <a:gd name="connsiteY38" fmla="*/ 4547393 h 4548187"/>
              <a:gd name="connsiteX39" fmla="*/ 2707436 w 3167762"/>
              <a:gd name="connsiteY39" fmla="*/ 4541043 h 4548187"/>
              <a:gd name="connsiteX40" fmla="*/ 2500268 w 3167762"/>
              <a:gd name="connsiteY40" fmla="*/ 4535487 h 4548187"/>
              <a:gd name="connsiteX41" fmla="*/ 1988299 w 3167762"/>
              <a:gd name="connsiteY41" fmla="*/ 4543425 h 4548187"/>
              <a:gd name="connsiteX42" fmla="*/ 1465218 w 3167762"/>
              <a:gd name="connsiteY42" fmla="*/ 4541837 h 4548187"/>
              <a:gd name="connsiteX43" fmla="*/ 1138987 w 3167762"/>
              <a:gd name="connsiteY43" fmla="*/ 4542631 h 4548187"/>
              <a:gd name="connsiteX44" fmla="*/ 711949 w 3167762"/>
              <a:gd name="connsiteY44" fmla="*/ 4538662 h 4548187"/>
              <a:gd name="connsiteX45" fmla="*/ 287293 w 3167762"/>
              <a:gd name="connsiteY45" fmla="*/ 4548187 h 4548187"/>
              <a:gd name="connsiteX46" fmla="*/ 164930 w 3167762"/>
              <a:gd name="connsiteY46" fmla="*/ 4541837 h 4548187"/>
              <a:gd name="connsiteX47" fmla="*/ 17417 w 3167762"/>
              <a:gd name="connsiteY47" fmla="*/ 4394324 h 4548187"/>
              <a:gd name="connsiteX48" fmla="*/ 15038 w 3167762"/>
              <a:gd name="connsiteY48" fmla="*/ 4173537 h 4548187"/>
              <a:gd name="connsiteX49" fmla="*/ 17419 w 3167762"/>
              <a:gd name="connsiteY49" fmla="*/ 3852068 h 4548187"/>
              <a:gd name="connsiteX50" fmla="*/ 17419 w 3167762"/>
              <a:gd name="connsiteY50" fmla="*/ 3602037 h 4548187"/>
              <a:gd name="connsiteX51" fmla="*/ 15040 w 3167762"/>
              <a:gd name="connsiteY51" fmla="*/ 3218656 h 4548187"/>
              <a:gd name="connsiteX52" fmla="*/ 10276 w 3167762"/>
              <a:gd name="connsiteY52" fmla="*/ 2899568 h 4548187"/>
              <a:gd name="connsiteX53" fmla="*/ 10277 w 3167762"/>
              <a:gd name="connsiteY53" fmla="*/ 2654300 h 4548187"/>
              <a:gd name="connsiteX54" fmla="*/ 7896 w 3167762"/>
              <a:gd name="connsiteY54" fmla="*/ 2375693 h 4548187"/>
              <a:gd name="connsiteX55" fmla="*/ 5514 w 3167762"/>
              <a:gd name="connsiteY55" fmla="*/ 2223293 h 4548187"/>
              <a:gd name="connsiteX56" fmla="*/ 3133 w 3167762"/>
              <a:gd name="connsiteY56" fmla="*/ 1658937 h 4548187"/>
              <a:gd name="connsiteX57" fmla="*/ 752 w 3167762"/>
              <a:gd name="connsiteY57" fmla="*/ 1368425 h 4548187"/>
              <a:gd name="connsiteX58" fmla="*/ 5514 w 3167762"/>
              <a:gd name="connsiteY58" fmla="*/ 1042193 h 4548187"/>
              <a:gd name="connsiteX59" fmla="*/ 12660 w 3167762"/>
              <a:gd name="connsiteY59" fmla="*/ 534988 h 4548187"/>
              <a:gd name="connsiteX60" fmla="*/ 15041 w 3167762"/>
              <a:gd name="connsiteY60" fmla="*/ 277812 h 4548187"/>
              <a:gd name="connsiteX61" fmla="*/ 17417 w 3167762"/>
              <a:gd name="connsiteY61" fmla="*/ 164340 h 454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167762" h="4548187">
                <a:moveTo>
                  <a:pt x="17417" y="164340"/>
                </a:moveTo>
                <a:cubicBezTo>
                  <a:pt x="17417" y="82871"/>
                  <a:pt x="83461" y="16827"/>
                  <a:pt x="164930" y="16827"/>
                </a:cubicBezTo>
                <a:cubicBezTo>
                  <a:pt x="184658" y="15980"/>
                  <a:pt x="204386" y="7991"/>
                  <a:pt x="224114" y="14287"/>
                </a:cubicBezTo>
                <a:lnTo>
                  <a:pt x="350792" y="7144"/>
                </a:lnTo>
                <a:cubicBezTo>
                  <a:pt x="404312" y="5927"/>
                  <a:pt x="403501" y="11642"/>
                  <a:pt x="486051" y="9525"/>
                </a:cubicBezTo>
                <a:lnTo>
                  <a:pt x="669407" y="7143"/>
                </a:lnTo>
                <a:cubicBezTo>
                  <a:pt x="725921" y="-1852"/>
                  <a:pt x="806247" y="3439"/>
                  <a:pt x="874667" y="1587"/>
                </a:cubicBezTo>
                <a:lnTo>
                  <a:pt x="990876" y="2381"/>
                </a:lnTo>
                <a:cubicBezTo>
                  <a:pt x="1091840" y="1852"/>
                  <a:pt x="1192803" y="6085"/>
                  <a:pt x="1293767" y="7937"/>
                </a:cubicBezTo>
                <a:lnTo>
                  <a:pt x="1585867" y="7937"/>
                </a:lnTo>
                <a:lnTo>
                  <a:pt x="1725567" y="14287"/>
                </a:lnTo>
                <a:lnTo>
                  <a:pt x="1862414" y="9525"/>
                </a:lnTo>
                <a:lnTo>
                  <a:pt x="2076726" y="9525"/>
                </a:lnTo>
                <a:lnTo>
                  <a:pt x="2193407" y="7143"/>
                </a:lnTo>
                <a:lnTo>
                  <a:pt x="2357714" y="7143"/>
                </a:lnTo>
                <a:lnTo>
                  <a:pt x="2424067" y="7937"/>
                </a:lnTo>
                <a:lnTo>
                  <a:pt x="2522020" y="0"/>
                </a:lnTo>
                <a:lnTo>
                  <a:pt x="2754267" y="1587"/>
                </a:lnTo>
                <a:lnTo>
                  <a:pt x="3013154" y="16827"/>
                </a:lnTo>
                <a:cubicBezTo>
                  <a:pt x="3094623" y="16827"/>
                  <a:pt x="3160667" y="82871"/>
                  <a:pt x="3160667" y="164340"/>
                </a:cubicBezTo>
                <a:cubicBezTo>
                  <a:pt x="3160510" y="208514"/>
                  <a:pt x="3157971" y="264594"/>
                  <a:pt x="3160195" y="296862"/>
                </a:cubicBezTo>
                <a:cubicBezTo>
                  <a:pt x="3159720" y="330061"/>
                  <a:pt x="3155432" y="331788"/>
                  <a:pt x="3155432" y="358775"/>
                </a:cubicBezTo>
                <a:cubicBezTo>
                  <a:pt x="3155432" y="385762"/>
                  <a:pt x="3159720" y="416454"/>
                  <a:pt x="3160195" y="458787"/>
                </a:cubicBezTo>
                <a:cubicBezTo>
                  <a:pt x="3167418" y="519377"/>
                  <a:pt x="3161064" y="575865"/>
                  <a:pt x="3160667" y="617537"/>
                </a:cubicBezTo>
                <a:cubicBezTo>
                  <a:pt x="3160270" y="659209"/>
                  <a:pt x="3157814" y="654843"/>
                  <a:pt x="3157814" y="708818"/>
                </a:cubicBezTo>
                <a:cubicBezTo>
                  <a:pt x="3157814" y="762793"/>
                  <a:pt x="3160984" y="838200"/>
                  <a:pt x="3160667" y="941387"/>
                </a:cubicBezTo>
                <a:cubicBezTo>
                  <a:pt x="3159874" y="1059788"/>
                  <a:pt x="3156967" y="1209410"/>
                  <a:pt x="3155909" y="1327943"/>
                </a:cubicBezTo>
                <a:cubicBezTo>
                  <a:pt x="3154851" y="1446476"/>
                  <a:pt x="3154583" y="1566730"/>
                  <a:pt x="3154318" y="1652587"/>
                </a:cubicBezTo>
                <a:cubicBezTo>
                  <a:pt x="3153260" y="1741487"/>
                  <a:pt x="3153260" y="1386131"/>
                  <a:pt x="3154318" y="1843087"/>
                </a:cubicBezTo>
                <a:cubicBezTo>
                  <a:pt x="3156435" y="1962679"/>
                  <a:pt x="3164900" y="2252662"/>
                  <a:pt x="3167017" y="2373312"/>
                </a:cubicBezTo>
                <a:cubicBezTo>
                  <a:pt x="3169134" y="2493962"/>
                  <a:pt x="3165960" y="2501370"/>
                  <a:pt x="3167018" y="2566987"/>
                </a:cubicBezTo>
                <a:cubicBezTo>
                  <a:pt x="3168076" y="2632604"/>
                  <a:pt x="3162784" y="2709862"/>
                  <a:pt x="3163842" y="2767012"/>
                </a:cubicBezTo>
                <a:cubicBezTo>
                  <a:pt x="3164900" y="2824162"/>
                  <a:pt x="3165959" y="2816754"/>
                  <a:pt x="3163842" y="2913062"/>
                </a:cubicBezTo>
                <a:cubicBezTo>
                  <a:pt x="3162784" y="3042179"/>
                  <a:pt x="3162784" y="3094281"/>
                  <a:pt x="3160667" y="3341687"/>
                </a:cubicBezTo>
                <a:cubicBezTo>
                  <a:pt x="3157492" y="3476095"/>
                  <a:pt x="3154317" y="3540898"/>
                  <a:pt x="3154317" y="3716337"/>
                </a:cubicBezTo>
                <a:cubicBezTo>
                  <a:pt x="3154317" y="3840162"/>
                  <a:pt x="3159609" y="3971639"/>
                  <a:pt x="3160667" y="4084637"/>
                </a:cubicBezTo>
                <a:cubicBezTo>
                  <a:pt x="3161725" y="4197635"/>
                  <a:pt x="3166203" y="4320505"/>
                  <a:pt x="3160667" y="4394324"/>
                </a:cubicBezTo>
                <a:cubicBezTo>
                  <a:pt x="3160667" y="4475793"/>
                  <a:pt x="3094623" y="4541837"/>
                  <a:pt x="3013154" y="4541837"/>
                </a:cubicBezTo>
                <a:lnTo>
                  <a:pt x="2905081" y="4547393"/>
                </a:lnTo>
                <a:lnTo>
                  <a:pt x="2707436" y="4541043"/>
                </a:lnTo>
                <a:lnTo>
                  <a:pt x="2500268" y="4535487"/>
                </a:lnTo>
                <a:lnTo>
                  <a:pt x="1988299" y="4543425"/>
                </a:lnTo>
                <a:lnTo>
                  <a:pt x="1465218" y="4541837"/>
                </a:lnTo>
                <a:lnTo>
                  <a:pt x="1138987" y="4542631"/>
                </a:lnTo>
                <a:lnTo>
                  <a:pt x="711949" y="4538662"/>
                </a:lnTo>
                <a:lnTo>
                  <a:pt x="287293" y="4548187"/>
                </a:lnTo>
                <a:lnTo>
                  <a:pt x="164930" y="4541837"/>
                </a:lnTo>
                <a:cubicBezTo>
                  <a:pt x="83461" y="4541837"/>
                  <a:pt x="17417" y="4475793"/>
                  <a:pt x="17417" y="4394324"/>
                </a:cubicBezTo>
                <a:lnTo>
                  <a:pt x="15038" y="4173537"/>
                </a:lnTo>
                <a:cubicBezTo>
                  <a:pt x="15832" y="4066381"/>
                  <a:pt x="16625" y="3959224"/>
                  <a:pt x="17419" y="3852068"/>
                </a:cubicBezTo>
                <a:cubicBezTo>
                  <a:pt x="17816" y="3756818"/>
                  <a:pt x="17419" y="4216658"/>
                  <a:pt x="17419" y="3602037"/>
                </a:cubicBezTo>
                <a:cubicBezTo>
                  <a:pt x="17023" y="3496468"/>
                  <a:pt x="16230" y="3335734"/>
                  <a:pt x="15040" y="3218656"/>
                </a:cubicBezTo>
                <a:cubicBezTo>
                  <a:pt x="13850" y="3101578"/>
                  <a:pt x="11070" y="2993627"/>
                  <a:pt x="10276" y="2899568"/>
                </a:cubicBezTo>
                <a:cubicBezTo>
                  <a:pt x="9482" y="2805509"/>
                  <a:pt x="10674" y="2741612"/>
                  <a:pt x="10277" y="2654300"/>
                </a:cubicBezTo>
                <a:cubicBezTo>
                  <a:pt x="9880" y="2566988"/>
                  <a:pt x="8690" y="2447527"/>
                  <a:pt x="7896" y="2375693"/>
                </a:cubicBezTo>
                <a:cubicBezTo>
                  <a:pt x="7102" y="2303859"/>
                  <a:pt x="6308" y="2342752"/>
                  <a:pt x="5514" y="2223293"/>
                </a:cubicBezTo>
                <a:cubicBezTo>
                  <a:pt x="4324" y="2016521"/>
                  <a:pt x="1149" y="2002096"/>
                  <a:pt x="3133" y="1658937"/>
                </a:cubicBezTo>
                <a:cubicBezTo>
                  <a:pt x="2339" y="1516459"/>
                  <a:pt x="-1629" y="1617524"/>
                  <a:pt x="752" y="1368425"/>
                </a:cubicBezTo>
                <a:cubicBezTo>
                  <a:pt x="355" y="1265634"/>
                  <a:pt x="2737" y="1242874"/>
                  <a:pt x="5514" y="1042193"/>
                </a:cubicBezTo>
                <a:cubicBezTo>
                  <a:pt x="5911" y="904477"/>
                  <a:pt x="9883" y="681297"/>
                  <a:pt x="12660" y="534988"/>
                </a:cubicBezTo>
                <a:cubicBezTo>
                  <a:pt x="13851" y="404416"/>
                  <a:pt x="12661" y="340777"/>
                  <a:pt x="15041" y="277812"/>
                </a:cubicBezTo>
                <a:cubicBezTo>
                  <a:pt x="17421" y="260090"/>
                  <a:pt x="12676" y="211806"/>
                  <a:pt x="17417" y="164340"/>
                </a:cubicBezTo>
                <a:close/>
              </a:path>
            </a:pathLst>
          </a:cu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55" name="TextBox 254">
            <a:extLst>
              <a:ext uri="{FF2B5EF4-FFF2-40B4-BE49-F238E27FC236}">
                <a16:creationId xmlns:a16="http://schemas.microsoft.com/office/drawing/2014/main" id="{01AAA503-1608-C144-3EDF-A2AA4954FF60}"/>
              </a:ext>
            </a:extLst>
          </p:cNvPr>
          <p:cNvSpPr txBox="1"/>
          <p:nvPr/>
        </p:nvSpPr>
        <p:spPr>
          <a:xfrm>
            <a:off x="584200" y="1774538"/>
            <a:ext cx="4543070"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a:solidFill>
                  <a:srgbClr val="FFFFFF"/>
                </a:solidFill>
                <a:latin typeface="Montserrat Bold" panose="020B0604020202020204"/>
              </a:rPr>
              <a:t>Autobooks Essentials</a:t>
            </a:r>
            <a:endParaRPr kumimoji="0" lang="en-US" sz="2400" b="0" i="0" u="none" strike="noStrike" kern="1200" cap="none" spc="0" normalizeH="0" baseline="0" noProof="0">
              <a:ln>
                <a:noFill/>
              </a:ln>
              <a:solidFill>
                <a:srgbClr val="FFFFFF"/>
              </a:solidFill>
              <a:effectLst/>
              <a:uLnTx/>
              <a:uFillTx/>
              <a:latin typeface="Montserrat Bold" panose="020B0604020202020204"/>
            </a:endParaRPr>
          </a:p>
        </p:txBody>
      </p:sp>
      <p:grpSp>
        <p:nvGrpSpPr>
          <p:cNvPr id="11" name="Group 10">
            <a:extLst>
              <a:ext uri="{FF2B5EF4-FFF2-40B4-BE49-F238E27FC236}">
                <a16:creationId xmlns:a16="http://schemas.microsoft.com/office/drawing/2014/main" id="{44735C6E-B6EB-7CAD-2A2A-FADF544FA0B4}"/>
              </a:ext>
            </a:extLst>
          </p:cNvPr>
          <p:cNvGrpSpPr/>
          <p:nvPr/>
        </p:nvGrpSpPr>
        <p:grpSpPr>
          <a:xfrm>
            <a:off x="12810682" y="-2843472"/>
            <a:ext cx="9239250" cy="884613"/>
            <a:chOff x="1476375" y="1217716"/>
            <a:chExt cx="9239250" cy="884613"/>
          </a:xfrm>
        </p:grpSpPr>
        <p:grpSp>
          <p:nvGrpSpPr>
            <p:cNvPr id="12" name="Group 11">
              <a:extLst>
                <a:ext uri="{FF2B5EF4-FFF2-40B4-BE49-F238E27FC236}">
                  <a16:creationId xmlns:a16="http://schemas.microsoft.com/office/drawing/2014/main" id="{A262E626-8C84-98B7-0E18-24A245856BA2}"/>
                </a:ext>
              </a:extLst>
            </p:cNvPr>
            <p:cNvGrpSpPr>
              <a:grpSpLocks/>
            </p:cNvGrpSpPr>
            <p:nvPr/>
          </p:nvGrpSpPr>
          <p:grpSpPr bwMode="auto">
            <a:xfrm>
              <a:off x="1476375" y="1217716"/>
              <a:ext cx="9239250" cy="884613"/>
              <a:chOff x="1476881" y="1011745"/>
              <a:chExt cx="9238219" cy="884427"/>
            </a:xfrm>
          </p:grpSpPr>
          <p:sp>
            <p:nvSpPr>
              <p:cNvPr id="16" name="Freeform: Shape 6">
                <a:extLst>
                  <a:ext uri="{FF2B5EF4-FFF2-40B4-BE49-F238E27FC236}">
                    <a16:creationId xmlns:a16="http://schemas.microsoft.com/office/drawing/2014/main" id="{C875FD0C-68BF-C7DC-95A2-A7EC1CC8B3EB}"/>
                  </a:ext>
                </a:extLst>
              </p:cNvPr>
              <p:cNvSpPr>
                <a:spLocks/>
              </p:cNvSpPr>
              <p:nvPr/>
            </p:nvSpPr>
            <p:spPr bwMode="auto">
              <a:xfrm>
                <a:off x="3768534" y="1067879"/>
                <a:ext cx="6853618" cy="772159"/>
              </a:xfrm>
              <a:custGeom>
                <a:avLst/>
                <a:gdLst>
                  <a:gd name="T0" fmla="*/ 6853556 w 6853618"/>
                  <a:gd name="T1" fmla="*/ 386080 h 772159"/>
                  <a:gd name="T2" fmla="*/ 6467475 w 6853618"/>
                  <a:gd name="T3" fmla="*/ 0 h 772159"/>
                  <a:gd name="T4" fmla="*/ 848170 w 6853618"/>
                  <a:gd name="T5" fmla="*/ 0 h 772159"/>
                  <a:gd name="T6" fmla="*/ 771779 w 6853618"/>
                  <a:gd name="T7" fmla="*/ 47435 h 772159"/>
                  <a:gd name="T8" fmla="*/ 771779 w 6853618"/>
                  <a:gd name="T9" fmla="*/ 47435 h 772159"/>
                  <a:gd name="T10" fmla="*/ 695389 w 6853618"/>
                  <a:gd name="T11" fmla="*/ 94869 h 772159"/>
                  <a:gd name="T12" fmla="*/ 292291 w 6853618"/>
                  <a:gd name="T13" fmla="*/ 94869 h 772159"/>
                  <a:gd name="T14" fmla="*/ 0 w 6853618"/>
                  <a:gd name="T15" fmla="*/ 387160 h 772159"/>
                  <a:gd name="T16" fmla="*/ 0 w 6853618"/>
                  <a:gd name="T17" fmla="*/ 387160 h 772159"/>
                  <a:gd name="T18" fmla="*/ 292291 w 6853618"/>
                  <a:gd name="T19" fmla="*/ 679450 h 772159"/>
                  <a:gd name="T20" fmla="*/ 697675 w 6853618"/>
                  <a:gd name="T21" fmla="*/ 679450 h 772159"/>
                  <a:gd name="T22" fmla="*/ 772351 w 6853618"/>
                  <a:gd name="T23" fmla="*/ 725805 h 772159"/>
                  <a:gd name="T24" fmla="*/ 772351 w 6853618"/>
                  <a:gd name="T25" fmla="*/ 725805 h 772159"/>
                  <a:gd name="T26" fmla="*/ 847027 w 6853618"/>
                  <a:gd name="T27" fmla="*/ 772160 h 772159"/>
                  <a:gd name="T28" fmla="*/ 6467539 w 6853618"/>
                  <a:gd name="T29" fmla="*/ 772160 h 772159"/>
                  <a:gd name="T30" fmla="*/ 6853174 w 6853618"/>
                  <a:gd name="T31" fmla="*/ 402781 h 772159"/>
                  <a:gd name="T32" fmla="*/ 6853619 w 6853618"/>
                  <a:gd name="T33" fmla="*/ 387223 h 772159"/>
                  <a:gd name="T34" fmla="*/ 6853619 w 6853618"/>
                  <a:gd name="T35" fmla="*/ 387223 h 772159"/>
                  <a:gd name="T36" fmla="*/ 6853619 w 6853618"/>
                  <a:gd name="T37" fmla="*/ 386715 h 772159"/>
                  <a:gd name="T38" fmla="*/ 6853556 w 6853618"/>
                  <a:gd name="T39" fmla="*/ 386080 h 772159"/>
                  <a:gd name="T40" fmla="*/ 6853556 w 6853618"/>
                  <a:gd name="T41" fmla="*/ 386080 h 7721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853618" h="772159">
                    <a:moveTo>
                      <a:pt x="6853556" y="386080"/>
                    </a:moveTo>
                    <a:cubicBezTo>
                      <a:pt x="6853556" y="172847"/>
                      <a:pt x="6680709" y="0"/>
                      <a:pt x="6467475" y="0"/>
                    </a:cubicBezTo>
                    <a:lnTo>
                      <a:pt x="848170" y="0"/>
                    </a:lnTo>
                    <a:cubicBezTo>
                      <a:pt x="815785" y="0"/>
                      <a:pt x="786194" y="18351"/>
                      <a:pt x="771779" y="47435"/>
                    </a:cubicBezTo>
                    <a:cubicBezTo>
                      <a:pt x="757428" y="76454"/>
                      <a:pt x="727774" y="94869"/>
                      <a:pt x="695389" y="94869"/>
                    </a:cubicBezTo>
                    <a:lnTo>
                      <a:pt x="292291" y="94869"/>
                    </a:lnTo>
                    <a:cubicBezTo>
                      <a:pt x="130874" y="94869"/>
                      <a:pt x="0" y="225743"/>
                      <a:pt x="0" y="387160"/>
                    </a:cubicBezTo>
                    <a:cubicBezTo>
                      <a:pt x="0" y="548577"/>
                      <a:pt x="130874" y="679450"/>
                      <a:pt x="292291" y="679450"/>
                    </a:cubicBezTo>
                    <a:lnTo>
                      <a:pt x="697675" y="679450"/>
                    </a:lnTo>
                    <a:cubicBezTo>
                      <a:pt x="729361" y="679450"/>
                      <a:pt x="758254" y="697421"/>
                      <a:pt x="772351" y="725805"/>
                    </a:cubicBezTo>
                    <a:cubicBezTo>
                      <a:pt x="786384" y="754190"/>
                      <a:pt x="815340" y="772160"/>
                      <a:pt x="847027" y="772160"/>
                    </a:cubicBezTo>
                    <a:lnTo>
                      <a:pt x="6467539" y="772160"/>
                    </a:lnTo>
                    <a:cubicBezTo>
                      <a:pt x="6675184" y="772160"/>
                      <a:pt x="6844411" y="608266"/>
                      <a:pt x="6853174" y="402781"/>
                    </a:cubicBezTo>
                    <a:cubicBezTo>
                      <a:pt x="6853428" y="397637"/>
                      <a:pt x="6853619" y="392430"/>
                      <a:pt x="6853619" y="387223"/>
                    </a:cubicBezTo>
                    <a:cubicBezTo>
                      <a:pt x="6853619" y="387032"/>
                      <a:pt x="6853619" y="386842"/>
                      <a:pt x="6853619" y="386715"/>
                    </a:cubicBezTo>
                    <a:cubicBezTo>
                      <a:pt x="6853556" y="386398"/>
                      <a:pt x="6853556" y="386271"/>
                      <a:pt x="6853556" y="386080"/>
                    </a:cubicBezTo>
                    <a:close/>
                  </a:path>
                </a:pathLst>
              </a:custGeom>
              <a:solidFill>
                <a:schemeClr val="bg1"/>
              </a:soli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17" name="Freeform: Shape 7">
                <a:extLst>
                  <a:ext uri="{FF2B5EF4-FFF2-40B4-BE49-F238E27FC236}">
                    <a16:creationId xmlns:a16="http://schemas.microsoft.com/office/drawing/2014/main" id="{6FB2DB9F-2D4D-6682-C790-A585C47C9567}"/>
                  </a:ext>
                </a:extLst>
              </p:cNvPr>
              <p:cNvSpPr>
                <a:spLocks/>
              </p:cNvSpPr>
              <p:nvPr/>
            </p:nvSpPr>
            <p:spPr bwMode="auto">
              <a:xfrm>
                <a:off x="1476881" y="1120203"/>
                <a:ext cx="2916686" cy="667638"/>
              </a:xfrm>
              <a:custGeom>
                <a:avLst/>
                <a:gdLst>
                  <a:gd name="T0" fmla="*/ 2577912 w 2916686"/>
                  <a:gd name="T1" fmla="*/ 0 h 667638"/>
                  <a:gd name="T2" fmla="*/ 333821 w 2916686"/>
                  <a:gd name="T3" fmla="*/ 0 h 667638"/>
                  <a:gd name="T4" fmla="*/ 97792 w 2916686"/>
                  <a:gd name="T5" fmla="*/ 97790 h 667638"/>
                  <a:gd name="T6" fmla="*/ 2 w 2916686"/>
                  <a:gd name="T7" fmla="*/ 335089 h 667638"/>
                  <a:gd name="T8" fmla="*/ 338774 w 2916686"/>
                  <a:gd name="T9" fmla="*/ 667639 h 667638"/>
                  <a:gd name="T10" fmla="*/ 2582865 w 2916686"/>
                  <a:gd name="T11" fmla="*/ 667639 h 667638"/>
                  <a:gd name="T12" fmla="*/ 2818894 w 2916686"/>
                  <a:gd name="T13" fmla="*/ 569849 h 667638"/>
                  <a:gd name="T14" fmla="*/ 2916684 w 2916686"/>
                  <a:gd name="T15" fmla="*/ 332549 h 667638"/>
                  <a:gd name="T16" fmla="*/ 2577912 w 2916686"/>
                  <a:gd name="T17" fmla="*/ 0 h 667638"/>
                  <a:gd name="T18" fmla="*/ 2788668 w 2916686"/>
                  <a:gd name="T19" fmla="*/ 539686 h 667638"/>
                  <a:gd name="T20" fmla="*/ 2582738 w 2916686"/>
                  <a:gd name="T21" fmla="*/ 624967 h 667638"/>
                  <a:gd name="T22" fmla="*/ 339029 w 2916686"/>
                  <a:gd name="T23" fmla="*/ 624967 h 667638"/>
                  <a:gd name="T24" fmla="*/ 42674 w 2916686"/>
                  <a:gd name="T25" fmla="*/ 331470 h 667638"/>
                  <a:gd name="T26" fmla="*/ 127954 w 2916686"/>
                  <a:gd name="T27" fmla="*/ 127825 h 667638"/>
                  <a:gd name="T28" fmla="*/ 333885 w 2916686"/>
                  <a:gd name="T29" fmla="*/ 42545 h 667638"/>
                  <a:gd name="T30" fmla="*/ 2577594 w 2916686"/>
                  <a:gd name="T31" fmla="*/ 42545 h 667638"/>
                  <a:gd name="T32" fmla="*/ 2873949 w 2916686"/>
                  <a:gd name="T33" fmla="*/ 335788 h 667638"/>
                  <a:gd name="T34" fmla="*/ 2788668 w 2916686"/>
                  <a:gd name="T35" fmla="*/ 539686 h 6676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916686" h="667638">
                    <a:moveTo>
                      <a:pt x="2577912" y="0"/>
                    </a:moveTo>
                    <a:lnTo>
                      <a:pt x="333821" y="0"/>
                    </a:lnTo>
                    <a:cubicBezTo>
                      <a:pt x="241620" y="0"/>
                      <a:pt x="158180" y="37338"/>
                      <a:pt x="97792" y="97790"/>
                    </a:cubicBezTo>
                    <a:cubicBezTo>
                      <a:pt x="37149" y="158432"/>
                      <a:pt x="-316" y="242379"/>
                      <a:pt x="2" y="335089"/>
                    </a:cubicBezTo>
                    <a:cubicBezTo>
                      <a:pt x="701" y="519748"/>
                      <a:pt x="154053" y="667639"/>
                      <a:pt x="338774" y="667639"/>
                    </a:cubicBezTo>
                    <a:lnTo>
                      <a:pt x="2582865" y="667639"/>
                    </a:lnTo>
                    <a:cubicBezTo>
                      <a:pt x="2675003" y="667639"/>
                      <a:pt x="2758506" y="630301"/>
                      <a:pt x="2818894" y="569849"/>
                    </a:cubicBezTo>
                    <a:cubicBezTo>
                      <a:pt x="2879537" y="509207"/>
                      <a:pt x="2917002" y="425260"/>
                      <a:pt x="2916684" y="332549"/>
                    </a:cubicBezTo>
                    <a:cubicBezTo>
                      <a:pt x="2915985" y="147828"/>
                      <a:pt x="2762570" y="0"/>
                      <a:pt x="2577912" y="0"/>
                    </a:cubicBezTo>
                    <a:close/>
                    <a:moveTo>
                      <a:pt x="2788668" y="539686"/>
                    </a:moveTo>
                    <a:cubicBezTo>
                      <a:pt x="2735963" y="592392"/>
                      <a:pt x="2663128" y="624967"/>
                      <a:pt x="2582738" y="624967"/>
                    </a:cubicBezTo>
                    <a:lnTo>
                      <a:pt x="339029" y="624967"/>
                    </a:lnTo>
                    <a:cubicBezTo>
                      <a:pt x="177611" y="624967"/>
                      <a:pt x="41467" y="492887"/>
                      <a:pt x="42674" y="331470"/>
                    </a:cubicBezTo>
                    <a:cubicBezTo>
                      <a:pt x="43245" y="251904"/>
                      <a:pt x="75757" y="180022"/>
                      <a:pt x="127954" y="127825"/>
                    </a:cubicBezTo>
                    <a:cubicBezTo>
                      <a:pt x="180659" y="75121"/>
                      <a:pt x="253430" y="42545"/>
                      <a:pt x="333885" y="42545"/>
                    </a:cubicBezTo>
                    <a:lnTo>
                      <a:pt x="2577594" y="42545"/>
                    </a:lnTo>
                    <a:cubicBezTo>
                      <a:pt x="2738884" y="42545"/>
                      <a:pt x="2875091" y="174498"/>
                      <a:pt x="2873949" y="335788"/>
                    </a:cubicBezTo>
                    <a:cubicBezTo>
                      <a:pt x="2873441" y="415354"/>
                      <a:pt x="2840928" y="487426"/>
                      <a:pt x="2788668" y="539686"/>
                    </a:cubicBezTo>
                    <a:close/>
                  </a:path>
                </a:pathLst>
              </a:custGeom>
              <a:gradFill rotWithShape="0">
                <a:gsLst>
                  <a:gs pos="0">
                    <a:srgbClr val="FD9605"/>
                  </a:gs>
                  <a:gs pos="100000">
                    <a:srgbClr val="F8EA00"/>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18" name="Freeform: Shape 8">
                <a:extLst>
                  <a:ext uri="{FF2B5EF4-FFF2-40B4-BE49-F238E27FC236}">
                    <a16:creationId xmlns:a16="http://schemas.microsoft.com/office/drawing/2014/main" id="{7D27CC81-96D5-3A22-C60B-B78141B12FC9}"/>
                  </a:ext>
                </a:extLst>
              </p:cNvPr>
              <p:cNvSpPr>
                <a:spLocks/>
              </p:cNvSpPr>
              <p:nvPr/>
            </p:nvSpPr>
            <p:spPr bwMode="auto">
              <a:xfrm>
                <a:off x="3725989" y="1120203"/>
                <a:ext cx="667512" cy="667511"/>
              </a:xfrm>
              <a:custGeom>
                <a:avLst/>
                <a:gdLst>
                  <a:gd name="T0" fmla="*/ 667512 w 667512"/>
                  <a:gd name="T1" fmla="*/ 333756 h 667511"/>
                  <a:gd name="T2" fmla="*/ 333756 w 667512"/>
                  <a:gd name="T3" fmla="*/ 667512 h 667511"/>
                  <a:gd name="T4" fmla="*/ 0 w 667512"/>
                  <a:gd name="T5" fmla="*/ 333756 h 667511"/>
                  <a:gd name="T6" fmla="*/ 333756 w 667512"/>
                  <a:gd name="T7" fmla="*/ 0 h 667511"/>
                  <a:gd name="T8" fmla="*/ 667512 w 667512"/>
                  <a:gd name="T9" fmla="*/ 333756 h 6675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7512" h="667511">
                    <a:moveTo>
                      <a:pt x="667512" y="333756"/>
                    </a:moveTo>
                    <a:cubicBezTo>
                      <a:pt x="667512" y="518084"/>
                      <a:pt x="518084" y="667512"/>
                      <a:pt x="333756" y="667512"/>
                    </a:cubicBezTo>
                    <a:cubicBezTo>
                      <a:pt x="149428" y="667512"/>
                      <a:pt x="0" y="518084"/>
                      <a:pt x="0" y="333756"/>
                    </a:cubicBezTo>
                    <a:cubicBezTo>
                      <a:pt x="0" y="149428"/>
                      <a:pt x="149428" y="0"/>
                      <a:pt x="333756" y="0"/>
                    </a:cubicBezTo>
                    <a:cubicBezTo>
                      <a:pt x="518084" y="0"/>
                      <a:pt x="667512" y="149428"/>
                      <a:pt x="667512" y="333756"/>
                    </a:cubicBezTo>
                    <a:close/>
                  </a:path>
                </a:pathLst>
              </a:custGeom>
              <a:gradFill rotWithShape="0">
                <a:gsLst>
                  <a:gs pos="0">
                    <a:srgbClr val="FD9605"/>
                  </a:gs>
                  <a:gs pos="100000">
                    <a:srgbClr val="F8EA00"/>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19" name="Freeform: Shape 9">
                <a:extLst>
                  <a:ext uri="{FF2B5EF4-FFF2-40B4-BE49-F238E27FC236}">
                    <a16:creationId xmlns:a16="http://schemas.microsoft.com/office/drawing/2014/main" id="{1FF70DDE-D2BE-57B8-C32E-E59900A81D43}"/>
                  </a:ext>
                </a:extLst>
              </p:cNvPr>
              <p:cNvSpPr>
                <a:spLocks/>
              </p:cNvSpPr>
              <p:nvPr/>
            </p:nvSpPr>
            <p:spPr bwMode="auto">
              <a:xfrm>
                <a:off x="3768534" y="1162748"/>
                <a:ext cx="582422" cy="582421"/>
              </a:xfrm>
              <a:custGeom>
                <a:avLst/>
                <a:gdLst>
                  <a:gd name="T0" fmla="*/ 582422 w 582422"/>
                  <a:gd name="T1" fmla="*/ 291211 h 582421"/>
                  <a:gd name="T2" fmla="*/ 291211 w 582422"/>
                  <a:gd name="T3" fmla="*/ 582422 h 582421"/>
                  <a:gd name="T4" fmla="*/ 0 w 582422"/>
                  <a:gd name="T5" fmla="*/ 291211 h 582421"/>
                  <a:gd name="T6" fmla="*/ 291211 w 582422"/>
                  <a:gd name="T7" fmla="*/ 0 h 582421"/>
                  <a:gd name="T8" fmla="*/ 582422 w 582422"/>
                  <a:gd name="T9" fmla="*/ 291211 h 582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2422" h="582421">
                    <a:moveTo>
                      <a:pt x="582422" y="291211"/>
                    </a:moveTo>
                    <a:cubicBezTo>
                      <a:pt x="582422" y="452042"/>
                      <a:pt x="452042" y="582422"/>
                      <a:pt x="291211" y="582422"/>
                    </a:cubicBezTo>
                    <a:cubicBezTo>
                      <a:pt x="130380" y="582422"/>
                      <a:pt x="0" y="452042"/>
                      <a:pt x="0" y="291211"/>
                    </a:cubicBezTo>
                    <a:cubicBezTo>
                      <a:pt x="0" y="130380"/>
                      <a:pt x="130380" y="0"/>
                      <a:pt x="291211" y="0"/>
                    </a:cubicBezTo>
                    <a:cubicBezTo>
                      <a:pt x="452042" y="0"/>
                      <a:pt x="582422" y="130380"/>
                      <a:pt x="582422" y="291211"/>
                    </a:cubicBezTo>
                    <a:close/>
                  </a:path>
                </a:pathLst>
              </a:custGeom>
              <a:gradFill rotWithShape="0">
                <a:gsLst>
                  <a:gs pos="0">
                    <a:srgbClr val="F8EA00"/>
                  </a:gs>
                  <a:gs pos="100000">
                    <a:srgbClr val="FD9605"/>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sp>
            <p:nvSpPr>
              <p:cNvPr id="20" name="Freeform: Shape 10">
                <a:extLst>
                  <a:ext uri="{FF2B5EF4-FFF2-40B4-BE49-F238E27FC236}">
                    <a16:creationId xmlns:a16="http://schemas.microsoft.com/office/drawing/2014/main" id="{E818B42E-E8BC-7E53-9E13-69303D9ADDB0}"/>
                  </a:ext>
                </a:extLst>
              </p:cNvPr>
              <p:cNvSpPr>
                <a:spLocks/>
              </p:cNvSpPr>
              <p:nvPr/>
            </p:nvSpPr>
            <p:spPr bwMode="auto">
              <a:xfrm>
                <a:off x="10142981" y="1011745"/>
                <a:ext cx="572119" cy="884427"/>
              </a:xfrm>
              <a:custGeom>
                <a:avLst/>
                <a:gdLst>
                  <a:gd name="T0" fmla="*/ 565786 w 572119"/>
                  <a:gd name="T1" fmla="*/ 426783 h 884427"/>
                  <a:gd name="T2" fmla="*/ 514477 w 572119"/>
                  <a:gd name="T3" fmla="*/ 375476 h 884427"/>
                  <a:gd name="T4" fmla="*/ 500635 w 572119"/>
                  <a:gd name="T5" fmla="*/ 369189 h 884427"/>
                  <a:gd name="T6" fmla="*/ 58992 w 572119"/>
                  <a:gd name="T7" fmla="*/ 0 h 884427"/>
                  <a:gd name="T8" fmla="*/ 28131 w 572119"/>
                  <a:gd name="T9" fmla="*/ 0 h 884427"/>
                  <a:gd name="T10" fmla="*/ 0 w 572119"/>
                  <a:gd name="T11" fmla="*/ 28130 h 884427"/>
                  <a:gd name="T12" fmla="*/ 8255 w 572119"/>
                  <a:gd name="T13" fmla="*/ 48069 h 884427"/>
                  <a:gd name="T14" fmla="*/ 28194 w 572119"/>
                  <a:gd name="T15" fmla="*/ 56388 h 884427"/>
                  <a:gd name="T16" fmla="*/ 59627 w 572119"/>
                  <a:gd name="T17" fmla="*/ 56388 h 884427"/>
                  <a:gd name="T18" fmla="*/ 448818 w 572119"/>
                  <a:gd name="T19" fmla="*/ 410146 h 884427"/>
                  <a:gd name="T20" fmla="*/ 449898 w 572119"/>
                  <a:gd name="T21" fmla="*/ 427038 h 884427"/>
                  <a:gd name="T22" fmla="*/ 448882 w 572119"/>
                  <a:gd name="T23" fmla="*/ 474345 h 884427"/>
                  <a:gd name="T24" fmla="*/ 337186 w 572119"/>
                  <a:gd name="T25" fmla="*/ 715010 h 884427"/>
                  <a:gd name="T26" fmla="*/ 64326 w 572119"/>
                  <a:gd name="T27" fmla="*/ 828040 h 884427"/>
                  <a:gd name="T28" fmla="*/ 29337 w 572119"/>
                  <a:gd name="T29" fmla="*/ 828040 h 884427"/>
                  <a:gd name="T30" fmla="*/ 572 w 572119"/>
                  <a:gd name="T31" fmla="*/ 850583 h 884427"/>
                  <a:gd name="T32" fmla="*/ 8255 w 572119"/>
                  <a:gd name="T33" fmla="*/ 876173 h 884427"/>
                  <a:gd name="T34" fmla="*/ 28194 w 572119"/>
                  <a:gd name="T35" fmla="*/ 884428 h 884427"/>
                  <a:gd name="T36" fmla="*/ 64580 w 572119"/>
                  <a:gd name="T37" fmla="*/ 884428 h 884427"/>
                  <a:gd name="T38" fmla="*/ 377190 w 572119"/>
                  <a:gd name="T39" fmla="*/ 754952 h 884427"/>
                  <a:gd name="T40" fmla="*/ 500762 w 572119"/>
                  <a:gd name="T41" fmla="*/ 515239 h 884427"/>
                  <a:gd name="T42" fmla="*/ 514477 w 572119"/>
                  <a:gd name="T43" fmla="*/ 508952 h 884427"/>
                  <a:gd name="T44" fmla="*/ 565786 w 572119"/>
                  <a:gd name="T45" fmla="*/ 457708 h 884427"/>
                  <a:gd name="T46" fmla="*/ 565786 w 572119"/>
                  <a:gd name="T47" fmla="*/ 426783 h 88442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72119" h="884427">
                    <a:moveTo>
                      <a:pt x="565786" y="426783"/>
                    </a:moveTo>
                    <a:lnTo>
                      <a:pt x="514477" y="375476"/>
                    </a:lnTo>
                    <a:cubicBezTo>
                      <a:pt x="510667" y="371666"/>
                      <a:pt x="505651" y="369570"/>
                      <a:pt x="500635" y="369189"/>
                    </a:cubicBezTo>
                    <a:cubicBezTo>
                      <a:pt x="465328" y="158115"/>
                      <a:pt x="278574" y="0"/>
                      <a:pt x="58992" y="0"/>
                    </a:cubicBezTo>
                    <a:lnTo>
                      <a:pt x="28131" y="0"/>
                    </a:lnTo>
                    <a:cubicBezTo>
                      <a:pt x="12510" y="0"/>
                      <a:pt x="0" y="12637"/>
                      <a:pt x="0" y="28130"/>
                    </a:cubicBezTo>
                    <a:cubicBezTo>
                      <a:pt x="0" y="35941"/>
                      <a:pt x="3112" y="42990"/>
                      <a:pt x="8255" y="48069"/>
                    </a:cubicBezTo>
                    <a:cubicBezTo>
                      <a:pt x="13336" y="53213"/>
                      <a:pt x="20384" y="56388"/>
                      <a:pt x="28194" y="56388"/>
                    </a:cubicBezTo>
                    <a:lnTo>
                      <a:pt x="59627" y="56388"/>
                    </a:lnTo>
                    <a:cubicBezTo>
                      <a:pt x="261938" y="56388"/>
                      <a:pt x="432499" y="210439"/>
                      <a:pt x="448818" y="410146"/>
                    </a:cubicBezTo>
                    <a:cubicBezTo>
                      <a:pt x="449326" y="415735"/>
                      <a:pt x="449644" y="421322"/>
                      <a:pt x="449898" y="427038"/>
                    </a:cubicBezTo>
                    <a:cubicBezTo>
                      <a:pt x="450469" y="443040"/>
                      <a:pt x="450152" y="458851"/>
                      <a:pt x="448882" y="474345"/>
                    </a:cubicBezTo>
                    <a:cubicBezTo>
                      <a:pt x="441072" y="568071"/>
                      <a:pt x="399860" y="652336"/>
                      <a:pt x="337186" y="715010"/>
                    </a:cubicBezTo>
                    <a:cubicBezTo>
                      <a:pt x="267336" y="784860"/>
                      <a:pt x="170879" y="828040"/>
                      <a:pt x="64326" y="828040"/>
                    </a:cubicBezTo>
                    <a:lnTo>
                      <a:pt x="29337" y="828040"/>
                    </a:lnTo>
                    <a:cubicBezTo>
                      <a:pt x="15685" y="828040"/>
                      <a:pt x="3239" y="837247"/>
                      <a:pt x="572" y="850583"/>
                    </a:cubicBezTo>
                    <a:cubicBezTo>
                      <a:pt x="-1397" y="860425"/>
                      <a:pt x="1905" y="869887"/>
                      <a:pt x="8255" y="876173"/>
                    </a:cubicBezTo>
                    <a:cubicBezTo>
                      <a:pt x="13336" y="881253"/>
                      <a:pt x="20384" y="884428"/>
                      <a:pt x="28194" y="884428"/>
                    </a:cubicBezTo>
                    <a:lnTo>
                      <a:pt x="64580" y="884428"/>
                    </a:lnTo>
                    <a:cubicBezTo>
                      <a:pt x="186690" y="884428"/>
                      <a:pt x="297244" y="834898"/>
                      <a:pt x="377190" y="754952"/>
                    </a:cubicBezTo>
                    <a:cubicBezTo>
                      <a:pt x="440944" y="691197"/>
                      <a:pt x="485331" y="608076"/>
                      <a:pt x="500762" y="515239"/>
                    </a:cubicBezTo>
                    <a:cubicBezTo>
                      <a:pt x="505778" y="514921"/>
                      <a:pt x="510667" y="512763"/>
                      <a:pt x="514477" y="508952"/>
                    </a:cubicBezTo>
                    <a:lnTo>
                      <a:pt x="565786" y="457708"/>
                    </a:lnTo>
                    <a:cubicBezTo>
                      <a:pt x="574231" y="449135"/>
                      <a:pt x="574231" y="435229"/>
                      <a:pt x="565786" y="426783"/>
                    </a:cubicBezTo>
                    <a:close/>
                  </a:path>
                </a:pathLst>
              </a:custGeom>
              <a:gradFill rotWithShape="0">
                <a:gsLst>
                  <a:gs pos="0">
                    <a:srgbClr val="F8EA00"/>
                  </a:gs>
                  <a:gs pos="100000">
                    <a:srgbClr val="FD9605"/>
                  </a:gs>
                </a:gsLst>
                <a:lin ang="0"/>
              </a:gra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nchor="ct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n-US"/>
              </a:p>
            </p:txBody>
          </p:sp>
        </p:grpSp>
        <p:sp>
          <p:nvSpPr>
            <p:cNvPr id="13" name="TextBox 36">
              <a:extLst>
                <a:ext uri="{FF2B5EF4-FFF2-40B4-BE49-F238E27FC236}">
                  <a16:creationId xmlns:a16="http://schemas.microsoft.com/office/drawing/2014/main" id="{49FC170A-9401-3D49-0F9F-D86BDC39994C}"/>
                </a:ext>
              </a:extLst>
            </p:cNvPr>
            <p:cNvSpPr txBox="1">
              <a:spLocks noChangeArrowheads="1"/>
            </p:cNvSpPr>
            <p:nvPr/>
          </p:nvSpPr>
          <p:spPr bwMode="auto">
            <a:xfrm>
              <a:off x="4680155" y="1398411"/>
              <a:ext cx="54632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marL="171450" indent="-171450" eaLnBrk="1" hangingPunct="1">
                <a:buFont typeface="Arial" panose="020B0604020202020204" pitchFamily="34" charset="0"/>
                <a:buChar char="•"/>
              </a:pPr>
              <a:r>
                <a:rPr lang="en-US" altLang="en-US" sz="1400">
                  <a:solidFill>
                    <a:srgbClr val="090812"/>
                  </a:solidFill>
                  <a:latin typeface="Source Sans Pro" panose="020B0503030403020204" pitchFamily="34" charset="0"/>
                </a:rPr>
                <a:t>The customer (business owner) will use </a:t>
              </a:r>
              <a:r>
                <a:rPr lang="en-US" altLang="en-US" sz="1400" b="1">
                  <a:solidFill>
                    <a:srgbClr val="090812"/>
                  </a:solidFill>
                  <a:latin typeface="Source Sans Pro" panose="020B0503030403020204" pitchFamily="34" charset="0"/>
                </a:rPr>
                <a:t>existing credentials</a:t>
              </a:r>
              <a:r>
                <a:rPr lang="en-US" altLang="en-US" sz="1400">
                  <a:solidFill>
                    <a:srgbClr val="090812"/>
                  </a:solidFill>
                  <a:latin typeface="Source Sans Pro" panose="020B0503030403020204" pitchFamily="34" charset="0"/>
                </a:rPr>
                <a:t> for their business account to log into online banking.</a:t>
              </a:r>
              <a:endParaRPr lang="id-ID" altLang="en-US" sz="1400">
                <a:solidFill>
                  <a:srgbClr val="090812"/>
                </a:solidFill>
                <a:latin typeface="Source Sans Pro" panose="020B0503030403020204" pitchFamily="34" charset="0"/>
              </a:endParaRPr>
            </a:p>
          </p:txBody>
        </p:sp>
        <p:sp>
          <p:nvSpPr>
            <p:cNvPr id="14" name="TextBox 37">
              <a:extLst>
                <a:ext uri="{FF2B5EF4-FFF2-40B4-BE49-F238E27FC236}">
                  <a16:creationId xmlns:a16="http://schemas.microsoft.com/office/drawing/2014/main" id="{C24B258B-96AF-BD77-7C0D-1B4BC03AA13B}"/>
                </a:ext>
              </a:extLst>
            </p:cNvPr>
            <p:cNvSpPr txBox="1">
              <a:spLocks noChangeArrowheads="1"/>
            </p:cNvSpPr>
            <p:nvPr/>
          </p:nvSpPr>
          <p:spPr bwMode="auto">
            <a:xfrm>
              <a:off x="1936874" y="1429189"/>
              <a:ext cx="16209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id-ID"/>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5146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6pPr>
              <a:lvl7pPr marL="29718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7pPr>
              <a:lvl8pPr marL="34290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8pPr>
              <a:lvl9pPr marL="3886200" indent="-228600" algn="l" defTabSz="914400" rtl="0" eaLnBrk="1" fontAlgn="base" latinLnBrk="0" hangingPunct="1">
                <a:spcBef>
                  <a:spcPct val="0"/>
                </a:spcBef>
                <a:spcAft>
                  <a:spcPct val="0"/>
                </a:spcAft>
                <a:defRPr kern="1200">
                  <a:solidFill>
                    <a:schemeClr val="tx1"/>
                  </a:solidFill>
                  <a:latin typeface="Calibri" panose="020F0502020204030204" pitchFamily="34" charset="0"/>
                  <a:ea typeface="+mn-ea"/>
                  <a:cs typeface="+mn-cs"/>
                </a:defRPr>
              </a:lvl9pPr>
            </a:lstStyle>
            <a:p>
              <a:pPr algn="ctr" eaLnBrk="1" hangingPunct="1"/>
              <a:r>
                <a:rPr lang="en-US" altLang="en-US" sz="1200">
                  <a:solidFill>
                    <a:schemeClr val="bg1"/>
                  </a:solidFill>
                  <a:latin typeface="+mj-lt"/>
                </a:rPr>
                <a:t>LOG INTO </a:t>
              </a:r>
            </a:p>
            <a:p>
              <a:pPr algn="ctr" eaLnBrk="1" hangingPunct="1"/>
              <a:r>
                <a:rPr lang="en-US" altLang="en-US" sz="1200">
                  <a:solidFill>
                    <a:schemeClr val="bg1"/>
                  </a:solidFill>
                  <a:latin typeface="+mj-lt"/>
                </a:rPr>
                <a:t>ONLINE BANKING</a:t>
              </a:r>
              <a:endParaRPr lang="id-ID" altLang="en-US" sz="1200">
                <a:solidFill>
                  <a:schemeClr val="bg1"/>
                </a:solidFill>
                <a:latin typeface="+mj-lt"/>
              </a:endParaRPr>
            </a:p>
          </p:txBody>
        </p:sp>
        <p:sp>
          <p:nvSpPr>
            <p:cNvPr id="15" name="Text 10">
              <a:extLst>
                <a:ext uri="{FF2B5EF4-FFF2-40B4-BE49-F238E27FC236}">
                  <a16:creationId xmlns:a16="http://schemas.microsoft.com/office/drawing/2014/main" id="{A3BD665A-B4D2-5A14-6349-A27DC423C55E}"/>
                </a:ext>
              </a:extLst>
            </p:cNvPr>
            <p:cNvSpPr txBox="1">
              <a:spLocks/>
            </p:cNvSpPr>
            <p:nvPr/>
          </p:nvSpPr>
          <p:spPr>
            <a:xfrm>
              <a:off x="3768216" y="1368623"/>
              <a:ext cx="582487" cy="582543"/>
            </a:xfrm>
            <a:prstGeom prst="rect">
              <a:avLst/>
            </a:prstGeom>
          </p:spPr>
          <p:txBody>
            <a:bodyPr anchor="ct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ru-RU" sz="3600">
                  <a:latin typeface="+mj-lt"/>
                </a:rPr>
                <a:t>1</a:t>
              </a:r>
            </a:p>
          </p:txBody>
        </p:sp>
      </p:grpSp>
      <p:sp>
        <p:nvSpPr>
          <p:cNvPr id="51" name="Title">
            <a:extLst>
              <a:ext uri="{FF2B5EF4-FFF2-40B4-BE49-F238E27FC236}">
                <a16:creationId xmlns:a16="http://schemas.microsoft.com/office/drawing/2014/main" id="{3AE7D7B6-1DD5-9A4F-D04F-71033CEFC6B8}"/>
              </a:ext>
            </a:extLst>
          </p:cNvPr>
          <p:cNvSpPr txBox="1">
            <a:spLocks/>
          </p:cNvSpPr>
          <p:nvPr/>
        </p:nvSpPr>
        <p:spPr>
          <a:xfrm>
            <a:off x="-6021119" y="7665959"/>
            <a:ext cx="9440545" cy="667657"/>
          </a:xfrm>
          <a:prstGeom prst="rect">
            <a:avLst/>
          </a:prstGeom>
        </p:spPr>
        <p:txBody>
          <a:bodyPr anchor="ctr"/>
          <a:lstStyle>
            <a:lvl1pPr algn="l" defTabSz="914377" rtl="0" eaLnBrk="1" latinLnBrk="0" hangingPunct="1">
              <a:lnSpc>
                <a:spcPct val="90000"/>
              </a:lnSpc>
              <a:spcBef>
                <a:spcPct val="0"/>
              </a:spcBef>
              <a:buNone/>
              <a:defRPr sz="3200" b="1" i="0" kern="1200">
                <a:solidFill>
                  <a:schemeClr val="bg1"/>
                </a:solidFill>
                <a:latin typeface="+mj-lt"/>
                <a:ea typeface="+mj-ea"/>
                <a:cs typeface="+mj-cs"/>
              </a:defRPr>
            </a:lvl1pPr>
          </a:lstStyle>
          <a:p>
            <a:r>
              <a:rPr lang="en-US"/>
              <a:t>Setup: Enrollment</a:t>
            </a:r>
            <a:endParaRPr lang="ru-RU"/>
          </a:p>
        </p:txBody>
      </p:sp>
      <p:sp>
        <p:nvSpPr>
          <p:cNvPr id="10" name="TextBox 9">
            <a:extLst>
              <a:ext uri="{FF2B5EF4-FFF2-40B4-BE49-F238E27FC236}">
                <a16:creationId xmlns:a16="http://schemas.microsoft.com/office/drawing/2014/main" id="{634C2576-FCCE-603F-E226-8037125C65F5}"/>
              </a:ext>
            </a:extLst>
          </p:cNvPr>
          <p:cNvSpPr txBox="1"/>
          <p:nvPr/>
        </p:nvSpPr>
        <p:spPr>
          <a:xfrm>
            <a:off x="7064732" y="1774538"/>
            <a:ext cx="4543070"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FFFFFF"/>
                </a:solidFill>
                <a:effectLst/>
                <a:uLnTx/>
                <a:uFillTx/>
                <a:latin typeface="Montserrat Bold" panose="020B0604020202020204"/>
                <a:ea typeface="+mn-ea"/>
                <a:cs typeface="+mn-cs"/>
              </a:rPr>
              <a:t>Autobooks Premium</a:t>
            </a:r>
          </a:p>
        </p:txBody>
      </p:sp>
      <p:sp>
        <p:nvSpPr>
          <p:cNvPr id="23" name="Rounded Rectangle 2">
            <a:extLst>
              <a:ext uri="{FF2B5EF4-FFF2-40B4-BE49-F238E27FC236}">
                <a16:creationId xmlns:a16="http://schemas.microsoft.com/office/drawing/2014/main" id="{F6525098-C2C3-66A9-CD80-D1F98B486878}"/>
              </a:ext>
            </a:extLst>
          </p:cNvPr>
          <p:cNvSpPr/>
          <p:nvPr/>
        </p:nvSpPr>
        <p:spPr>
          <a:xfrm>
            <a:off x="1202286" y="2420886"/>
            <a:ext cx="3506042" cy="3930476"/>
          </a:xfrm>
          <a:prstGeom prst="roundRect">
            <a:avLst>
              <a:gd name="adj" fmla="val 469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4" name="Icon 36">
            <a:extLst>
              <a:ext uri="{FF2B5EF4-FFF2-40B4-BE49-F238E27FC236}">
                <a16:creationId xmlns:a16="http://schemas.microsoft.com/office/drawing/2014/main" id="{40274460-BF4B-33EE-D8D6-24A2FEA38010}"/>
              </a:ext>
            </a:extLst>
          </p:cNvPr>
          <p:cNvSpPr/>
          <p:nvPr/>
        </p:nvSpPr>
        <p:spPr>
          <a:xfrm rot="21540000">
            <a:off x="1176027" y="2439745"/>
            <a:ext cx="3498165" cy="3942443"/>
          </a:xfrm>
          <a:custGeom>
            <a:avLst/>
            <a:gdLst>
              <a:gd name="connsiteX0" fmla="*/ 0 w 3143250"/>
              <a:gd name="connsiteY0" fmla="*/ 147513 h 4525010"/>
              <a:gd name="connsiteX1" fmla="*/ 147513 w 3143250"/>
              <a:gd name="connsiteY1" fmla="*/ 0 h 4525010"/>
              <a:gd name="connsiteX2" fmla="*/ 2995737 w 3143250"/>
              <a:gd name="connsiteY2" fmla="*/ 0 h 4525010"/>
              <a:gd name="connsiteX3" fmla="*/ 3143250 w 3143250"/>
              <a:gd name="connsiteY3" fmla="*/ 147513 h 4525010"/>
              <a:gd name="connsiteX4" fmla="*/ 3143250 w 3143250"/>
              <a:gd name="connsiteY4" fmla="*/ 4377497 h 4525010"/>
              <a:gd name="connsiteX5" fmla="*/ 2995737 w 3143250"/>
              <a:gd name="connsiteY5" fmla="*/ 4525010 h 4525010"/>
              <a:gd name="connsiteX6" fmla="*/ 147513 w 3143250"/>
              <a:gd name="connsiteY6" fmla="*/ 4525010 h 4525010"/>
              <a:gd name="connsiteX7" fmla="*/ 0 w 3143250"/>
              <a:gd name="connsiteY7" fmla="*/ 4377497 h 4525010"/>
              <a:gd name="connsiteX8" fmla="*/ 0 w 3143250"/>
              <a:gd name="connsiteY8" fmla="*/ 147513 h 4525010"/>
              <a:gd name="connsiteX0" fmla="*/ 0 w 3143250"/>
              <a:gd name="connsiteY0" fmla="*/ 150053 h 4527550"/>
              <a:gd name="connsiteX1" fmla="*/ 147513 w 3143250"/>
              <a:gd name="connsiteY1" fmla="*/ 2540 h 4527550"/>
              <a:gd name="connsiteX2" fmla="*/ 361950 w 3143250"/>
              <a:gd name="connsiteY2" fmla="*/ 0 h 4527550"/>
              <a:gd name="connsiteX3" fmla="*/ 2995737 w 3143250"/>
              <a:gd name="connsiteY3" fmla="*/ 2540 h 4527550"/>
              <a:gd name="connsiteX4" fmla="*/ 3143250 w 3143250"/>
              <a:gd name="connsiteY4" fmla="*/ 150053 h 4527550"/>
              <a:gd name="connsiteX5" fmla="*/ 3143250 w 3143250"/>
              <a:gd name="connsiteY5" fmla="*/ 4380037 h 4527550"/>
              <a:gd name="connsiteX6" fmla="*/ 2995737 w 3143250"/>
              <a:gd name="connsiteY6" fmla="*/ 4527550 h 4527550"/>
              <a:gd name="connsiteX7" fmla="*/ 147513 w 3143250"/>
              <a:gd name="connsiteY7" fmla="*/ 4527550 h 4527550"/>
              <a:gd name="connsiteX8" fmla="*/ 0 w 3143250"/>
              <a:gd name="connsiteY8" fmla="*/ 4380037 h 4527550"/>
              <a:gd name="connsiteX9" fmla="*/ 0 w 3143250"/>
              <a:gd name="connsiteY9" fmla="*/ 150053 h 4527550"/>
              <a:gd name="connsiteX0" fmla="*/ 0 w 3143250"/>
              <a:gd name="connsiteY0" fmla="*/ 154891 h 4532388"/>
              <a:gd name="connsiteX1" fmla="*/ 147513 w 3143250"/>
              <a:gd name="connsiteY1" fmla="*/ 7378 h 4532388"/>
              <a:gd name="connsiteX2" fmla="*/ 361950 w 3143250"/>
              <a:gd name="connsiteY2" fmla="*/ 4838 h 4532388"/>
              <a:gd name="connsiteX3" fmla="*/ 2995737 w 3143250"/>
              <a:gd name="connsiteY3" fmla="*/ 7378 h 4532388"/>
              <a:gd name="connsiteX4" fmla="*/ 3143250 w 3143250"/>
              <a:gd name="connsiteY4" fmla="*/ 154891 h 4532388"/>
              <a:gd name="connsiteX5" fmla="*/ 3143250 w 3143250"/>
              <a:gd name="connsiteY5" fmla="*/ 4384875 h 4532388"/>
              <a:gd name="connsiteX6" fmla="*/ 2995737 w 3143250"/>
              <a:gd name="connsiteY6" fmla="*/ 4532388 h 4532388"/>
              <a:gd name="connsiteX7" fmla="*/ 147513 w 3143250"/>
              <a:gd name="connsiteY7" fmla="*/ 4532388 h 4532388"/>
              <a:gd name="connsiteX8" fmla="*/ 0 w 3143250"/>
              <a:gd name="connsiteY8" fmla="*/ 4384875 h 4532388"/>
              <a:gd name="connsiteX9" fmla="*/ 0 w 3143250"/>
              <a:gd name="connsiteY9" fmla="*/ 154891 h 4532388"/>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2995737 w 3143250"/>
              <a:gd name="connsiteY4" fmla="*/ 15252 h 4540262"/>
              <a:gd name="connsiteX5" fmla="*/ 3143250 w 3143250"/>
              <a:gd name="connsiteY5" fmla="*/ 162765 h 4540262"/>
              <a:gd name="connsiteX6" fmla="*/ 3143250 w 3143250"/>
              <a:gd name="connsiteY6" fmla="*/ 4392749 h 4540262"/>
              <a:gd name="connsiteX7" fmla="*/ 2995737 w 3143250"/>
              <a:gd name="connsiteY7" fmla="*/ 4540262 h 4540262"/>
              <a:gd name="connsiteX8" fmla="*/ 147513 w 3143250"/>
              <a:gd name="connsiteY8" fmla="*/ 4540262 h 4540262"/>
              <a:gd name="connsiteX9" fmla="*/ 0 w 3143250"/>
              <a:gd name="connsiteY9" fmla="*/ 4392749 h 4540262"/>
              <a:gd name="connsiteX10" fmla="*/ 0 w 3143250"/>
              <a:gd name="connsiteY10"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2995737 w 3143250"/>
              <a:gd name="connsiteY5" fmla="*/ 15252 h 4540262"/>
              <a:gd name="connsiteX6" fmla="*/ 3143250 w 3143250"/>
              <a:gd name="connsiteY6" fmla="*/ 162765 h 4540262"/>
              <a:gd name="connsiteX7" fmla="*/ 3143250 w 3143250"/>
              <a:gd name="connsiteY7" fmla="*/ 4392749 h 4540262"/>
              <a:gd name="connsiteX8" fmla="*/ 2995737 w 3143250"/>
              <a:gd name="connsiteY8" fmla="*/ 4540262 h 4540262"/>
              <a:gd name="connsiteX9" fmla="*/ 147513 w 3143250"/>
              <a:gd name="connsiteY9" fmla="*/ 4540262 h 4540262"/>
              <a:gd name="connsiteX10" fmla="*/ 0 w 3143250"/>
              <a:gd name="connsiteY10" fmla="*/ 4392749 h 4540262"/>
              <a:gd name="connsiteX11" fmla="*/ 0 w 3143250"/>
              <a:gd name="connsiteY11"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2995737 w 3143250"/>
              <a:gd name="connsiteY6" fmla="*/ 15252 h 4540262"/>
              <a:gd name="connsiteX7" fmla="*/ 3143250 w 3143250"/>
              <a:gd name="connsiteY7" fmla="*/ 162765 h 4540262"/>
              <a:gd name="connsiteX8" fmla="*/ 3143250 w 3143250"/>
              <a:gd name="connsiteY8" fmla="*/ 4392749 h 4540262"/>
              <a:gd name="connsiteX9" fmla="*/ 2995737 w 3143250"/>
              <a:gd name="connsiteY9" fmla="*/ 4540262 h 4540262"/>
              <a:gd name="connsiteX10" fmla="*/ 147513 w 3143250"/>
              <a:gd name="connsiteY10" fmla="*/ 4540262 h 4540262"/>
              <a:gd name="connsiteX11" fmla="*/ 0 w 3143250"/>
              <a:gd name="connsiteY11" fmla="*/ 4392749 h 4540262"/>
              <a:gd name="connsiteX12" fmla="*/ 0 w 3143250"/>
              <a:gd name="connsiteY12"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995737 w 3143250"/>
              <a:gd name="connsiteY7" fmla="*/ 15252 h 4540262"/>
              <a:gd name="connsiteX8" fmla="*/ 3143250 w 3143250"/>
              <a:gd name="connsiteY8" fmla="*/ 162765 h 4540262"/>
              <a:gd name="connsiteX9" fmla="*/ 3143250 w 3143250"/>
              <a:gd name="connsiteY9" fmla="*/ 4392749 h 4540262"/>
              <a:gd name="connsiteX10" fmla="*/ 2995737 w 3143250"/>
              <a:gd name="connsiteY10" fmla="*/ 4540262 h 4540262"/>
              <a:gd name="connsiteX11" fmla="*/ 147513 w 3143250"/>
              <a:gd name="connsiteY11" fmla="*/ 4540262 h 4540262"/>
              <a:gd name="connsiteX12" fmla="*/ 0 w 3143250"/>
              <a:gd name="connsiteY12" fmla="*/ 4392749 h 4540262"/>
              <a:gd name="connsiteX13" fmla="*/ 0 w 3143250"/>
              <a:gd name="connsiteY13"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995737 w 3143250"/>
              <a:gd name="connsiteY8" fmla="*/ 15252 h 4540262"/>
              <a:gd name="connsiteX9" fmla="*/ 3143250 w 3143250"/>
              <a:gd name="connsiteY9" fmla="*/ 162765 h 4540262"/>
              <a:gd name="connsiteX10" fmla="*/ 3143250 w 3143250"/>
              <a:gd name="connsiteY10" fmla="*/ 4392749 h 4540262"/>
              <a:gd name="connsiteX11" fmla="*/ 2995737 w 3143250"/>
              <a:gd name="connsiteY11" fmla="*/ 4540262 h 4540262"/>
              <a:gd name="connsiteX12" fmla="*/ 147513 w 3143250"/>
              <a:gd name="connsiteY12" fmla="*/ 4540262 h 4540262"/>
              <a:gd name="connsiteX13" fmla="*/ 0 w 3143250"/>
              <a:gd name="connsiteY13" fmla="*/ 4392749 h 4540262"/>
              <a:gd name="connsiteX14" fmla="*/ 0 w 3143250"/>
              <a:gd name="connsiteY14"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43250 w 3143250"/>
              <a:gd name="connsiteY11" fmla="*/ 4392749 h 4540262"/>
              <a:gd name="connsiteX12" fmla="*/ 2995737 w 3143250"/>
              <a:gd name="connsiteY12" fmla="*/ 4540262 h 4540262"/>
              <a:gd name="connsiteX13" fmla="*/ 147513 w 3143250"/>
              <a:gd name="connsiteY13" fmla="*/ 4540262 h 4540262"/>
              <a:gd name="connsiteX14" fmla="*/ 0 w 3143250"/>
              <a:gd name="connsiteY14" fmla="*/ 4392749 h 4540262"/>
              <a:gd name="connsiteX15" fmla="*/ 0 w 3143250"/>
              <a:gd name="connsiteY15"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36900 w 3143250"/>
              <a:gd name="connsiteY11" fmla="*/ 349262 h 4540262"/>
              <a:gd name="connsiteX12" fmla="*/ 3143250 w 3143250"/>
              <a:gd name="connsiteY12" fmla="*/ 4392749 h 4540262"/>
              <a:gd name="connsiteX13" fmla="*/ 2995737 w 3143250"/>
              <a:gd name="connsiteY13" fmla="*/ 4540262 h 4540262"/>
              <a:gd name="connsiteX14" fmla="*/ 147513 w 3143250"/>
              <a:gd name="connsiteY14" fmla="*/ 4540262 h 4540262"/>
              <a:gd name="connsiteX15" fmla="*/ 0 w 3143250"/>
              <a:gd name="connsiteY15" fmla="*/ 4392749 h 4540262"/>
              <a:gd name="connsiteX16" fmla="*/ 0 w 3143250"/>
              <a:gd name="connsiteY1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4392749 h 4540262"/>
              <a:gd name="connsiteX14" fmla="*/ 2995737 w 3154416"/>
              <a:gd name="connsiteY14" fmla="*/ 4540262 h 4540262"/>
              <a:gd name="connsiteX15" fmla="*/ 147513 w 3154416"/>
              <a:gd name="connsiteY15" fmla="*/ 4540262 h 4540262"/>
              <a:gd name="connsiteX16" fmla="*/ 0 w 3154416"/>
              <a:gd name="connsiteY16" fmla="*/ 4392749 h 4540262"/>
              <a:gd name="connsiteX17" fmla="*/ 0 w 3154416"/>
              <a:gd name="connsiteY17"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0 w 3154177"/>
              <a:gd name="connsiteY14" fmla="*/ 4392749 h 4540262"/>
              <a:gd name="connsiteX15" fmla="*/ 2995737 w 3154177"/>
              <a:gd name="connsiteY15" fmla="*/ 4540262 h 4540262"/>
              <a:gd name="connsiteX16" fmla="*/ 147513 w 3154177"/>
              <a:gd name="connsiteY16" fmla="*/ 4540262 h 4540262"/>
              <a:gd name="connsiteX17" fmla="*/ 0 w 3154177"/>
              <a:gd name="connsiteY17" fmla="*/ 4392749 h 4540262"/>
              <a:gd name="connsiteX18" fmla="*/ 0 w 3154177"/>
              <a:gd name="connsiteY18"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1 w 3154177"/>
              <a:gd name="connsiteY14" fmla="*/ 1308112 h 4540262"/>
              <a:gd name="connsiteX15" fmla="*/ 3143250 w 3154177"/>
              <a:gd name="connsiteY15" fmla="*/ 4392749 h 4540262"/>
              <a:gd name="connsiteX16" fmla="*/ 2995737 w 3154177"/>
              <a:gd name="connsiteY16" fmla="*/ 4540262 h 4540262"/>
              <a:gd name="connsiteX17" fmla="*/ 147513 w 3154177"/>
              <a:gd name="connsiteY17" fmla="*/ 4540262 h 4540262"/>
              <a:gd name="connsiteX18" fmla="*/ 0 w 3154177"/>
              <a:gd name="connsiteY18" fmla="*/ 4392749 h 4540262"/>
              <a:gd name="connsiteX19" fmla="*/ 0 w 3154177"/>
              <a:gd name="connsiteY19" fmla="*/ 162765 h 4540262"/>
              <a:gd name="connsiteX0" fmla="*/ 0 w 3152281"/>
              <a:gd name="connsiteY0" fmla="*/ 162765 h 4540262"/>
              <a:gd name="connsiteX1" fmla="*/ 147513 w 3152281"/>
              <a:gd name="connsiteY1" fmla="*/ 15252 h 4540262"/>
              <a:gd name="connsiteX2" fmla="*/ 361950 w 3152281"/>
              <a:gd name="connsiteY2" fmla="*/ 12712 h 4540262"/>
              <a:gd name="connsiteX3" fmla="*/ 857250 w 3152281"/>
              <a:gd name="connsiteY3" fmla="*/ 12 h 4540262"/>
              <a:gd name="connsiteX4" fmla="*/ 1276350 w 3152281"/>
              <a:gd name="connsiteY4" fmla="*/ 6362 h 4540262"/>
              <a:gd name="connsiteX5" fmla="*/ 1568450 w 3152281"/>
              <a:gd name="connsiteY5" fmla="*/ 6362 h 4540262"/>
              <a:gd name="connsiteX6" fmla="*/ 1708150 w 3152281"/>
              <a:gd name="connsiteY6" fmla="*/ 12712 h 4540262"/>
              <a:gd name="connsiteX7" fmla="*/ 2406650 w 3152281"/>
              <a:gd name="connsiteY7" fmla="*/ 6362 h 4540262"/>
              <a:gd name="connsiteX8" fmla="*/ 2736850 w 3152281"/>
              <a:gd name="connsiteY8" fmla="*/ 12 h 4540262"/>
              <a:gd name="connsiteX9" fmla="*/ 2995737 w 3152281"/>
              <a:gd name="connsiteY9" fmla="*/ 15252 h 4540262"/>
              <a:gd name="connsiteX10" fmla="*/ 3143250 w 3152281"/>
              <a:gd name="connsiteY10" fmla="*/ 162765 h 4540262"/>
              <a:gd name="connsiteX11" fmla="*/ 3136900 w 3152281"/>
              <a:gd name="connsiteY11" fmla="*/ 349262 h 4540262"/>
              <a:gd name="connsiteX12" fmla="*/ 3143250 w 3152281"/>
              <a:gd name="connsiteY12" fmla="*/ 615962 h 4540262"/>
              <a:gd name="connsiteX13" fmla="*/ 3143250 w 3152281"/>
              <a:gd name="connsiteY13" fmla="*/ 939812 h 4540262"/>
              <a:gd name="connsiteX14" fmla="*/ 3143251 w 3152281"/>
              <a:gd name="connsiteY14" fmla="*/ 1308112 h 4540262"/>
              <a:gd name="connsiteX15" fmla="*/ 3136901 w 3152281"/>
              <a:gd name="connsiteY15" fmla="*/ 1651012 h 4540262"/>
              <a:gd name="connsiteX16" fmla="*/ 3143250 w 3152281"/>
              <a:gd name="connsiteY16" fmla="*/ 4392749 h 4540262"/>
              <a:gd name="connsiteX17" fmla="*/ 2995737 w 3152281"/>
              <a:gd name="connsiteY17" fmla="*/ 4540262 h 4540262"/>
              <a:gd name="connsiteX18" fmla="*/ 147513 w 3152281"/>
              <a:gd name="connsiteY18" fmla="*/ 4540262 h 4540262"/>
              <a:gd name="connsiteX19" fmla="*/ 0 w 3152281"/>
              <a:gd name="connsiteY19" fmla="*/ 4392749 h 4540262"/>
              <a:gd name="connsiteX20" fmla="*/ 0 w 3152281"/>
              <a:gd name="connsiteY20" fmla="*/ 162765 h 4540262"/>
              <a:gd name="connsiteX0" fmla="*/ 0 w 3152465"/>
              <a:gd name="connsiteY0" fmla="*/ 162765 h 4540262"/>
              <a:gd name="connsiteX1" fmla="*/ 147513 w 3152465"/>
              <a:gd name="connsiteY1" fmla="*/ 15252 h 4540262"/>
              <a:gd name="connsiteX2" fmla="*/ 361950 w 3152465"/>
              <a:gd name="connsiteY2" fmla="*/ 12712 h 4540262"/>
              <a:gd name="connsiteX3" fmla="*/ 857250 w 3152465"/>
              <a:gd name="connsiteY3" fmla="*/ 12 h 4540262"/>
              <a:gd name="connsiteX4" fmla="*/ 1276350 w 3152465"/>
              <a:gd name="connsiteY4" fmla="*/ 6362 h 4540262"/>
              <a:gd name="connsiteX5" fmla="*/ 1568450 w 3152465"/>
              <a:gd name="connsiteY5" fmla="*/ 6362 h 4540262"/>
              <a:gd name="connsiteX6" fmla="*/ 1708150 w 3152465"/>
              <a:gd name="connsiteY6" fmla="*/ 12712 h 4540262"/>
              <a:gd name="connsiteX7" fmla="*/ 2406650 w 3152465"/>
              <a:gd name="connsiteY7" fmla="*/ 6362 h 4540262"/>
              <a:gd name="connsiteX8" fmla="*/ 2736850 w 3152465"/>
              <a:gd name="connsiteY8" fmla="*/ 12 h 4540262"/>
              <a:gd name="connsiteX9" fmla="*/ 2995737 w 3152465"/>
              <a:gd name="connsiteY9" fmla="*/ 15252 h 4540262"/>
              <a:gd name="connsiteX10" fmla="*/ 3143250 w 3152465"/>
              <a:gd name="connsiteY10" fmla="*/ 162765 h 4540262"/>
              <a:gd name="connsiteX11" fmla="*/ 3136900 w 3152465"/>
              <a:gd name="connsiteY11" fmla="*/ 349262 h 4540262"/>
              <a:gd name="connsiteX12" fmla="*/ 3143250 w 3152465"/>
              <a:gd name="connsiteY12" fmla="*/ 615962 h 4540262"/>
              <a:gd name="connsiteX13" fmla="*/ 3143250 w 3152465"/>
              <a:gd name="connsiteY13" fmla="*/ 939812 h 4540262"/>
              <a:gd name="connsiteX14" fmla="*/ 3143251 w 3152465"/>
              <a:gd name="connsiteY14" fmla="*/ 1308112 h 4540262"/>
              <a:gd name="connsiteX15" fmla="*/ 3136901 w 3152465"/>
              <a:gd name="connsiteY15" fmla="*/ 1651012 h 4540262"/>
              <a:gd name="connsiteX16" fmla="*/ 3136901 w 3152465"/>
              <a:gd name="connsiteY16" fmla="*/ 1841512 h 4540262"/>
              <a:gd name="connsiteX17" fmla="*/ 3143250 w 3152465"/>
              <a:gd name="connsiteY17" fmla="*/ 4392749 h 4540262"/>
              <a:gd name="connsiteX18" fmla="*/ 2995737 w 3152465"/>
              <a:gd name="connsiteY18" fmla="*/ 4540262 h 4540262"/>
              <a:gd name="connsiteX19" fmla="*/ 147513 w 3152465"/>
              <a:gd name="connsiteY19" fmla="*/ 4540262 h 4540262"/>
              <a:gd name="connsiteX20" fmla="*/ 0 w 3152465"/>
              <a:gd name="connsiteY20" fmla="*/ 4392749 h 4540262"/>
              <a:gd name="connsiteX21" fmla="*/ 0 w 3152465"/>
              <a:gd name="connsiteY21" fmla="*/ 162765 h 4540262"/>
              <a:gd name="connsiteX0" fmla="*/ 0 w 3156872"/>
              <a:gd name="connsiteY0" fmla="*/ 162765 h 4540262"/>
              <a:gd name="connsiteX1" fmla="*/ 147513 w 3156872"/>
              <a:gd name="connsiteY1" fmla="*/ 15252 h 4540262"/>
              <a:gd name="connsiteX2" fmla="*/ 361950 w 3156872"/>
              <a:gd name="connsiteY2" fmla="*/ 12712 h 4540262"/>
              <a:gd name="connsiteX3" fmla="*/ 857250 w 3156872"/>
              <a:gd name="connsiteY3" fmla="*/ 12 h 4540262"/>
              <a:gd name="connsiteX4" fmla="*/ 1276350 w 3156872"/>
              <a:gd name="connsiteY4" fmla="*/ 6362 h 4540262"/>
              <a:gd name="connsiteX5" fmla="*/ 1568450 w 3156872"/>
              <a:gd name="connsiteY5" fmla="*/ 6362 h 4540262"/>
              <a:gd name="connsiteX6" fmla="*/ 1708150 w 3156872"/>
              <a:gd name="connsiteY6" fmla="*/ 12712 h 4540262"/>
              <a:gd name="connsiteX7" fmla="*/ 2406650 w 3156872"/>
              <a:gd name="connsiteY7" fmla="*/ 6362 h 4540262"/>
              <a:gd name="connsiteX8" fmla="*/ 2736850 w 3156872"/>
              <a:gd name="connsiteY8" fmla="*/ 12 h 4540262"/>
              <a:gd name="connsiteX9" fmla="*/ 2995737 w 3156872"/>
              <a:gd name="connsiteY9" fmla="*/ 15252 h 4540262"/>
              <a:gd name="connsiteX10" fmla="*/ 3143250 w 3156872"/>
              <a:gd name="connsiteY10" fmla="*/ 162765 h 4540262"/>
              <a:gd name="connsiteX11" fmla="*/ 3136900 w 3156872"/>
              <a:gd name="connsiteY11" fmla="*/ 349262 h 4540262"/>
              <a:gd name="connsiteX12" fmla="*/ 3143250 w 3156872"/>
              <a:gd name="connsiteY12" fmla="*/ 615962 h 4540262"/>
              <a:gd name="connsiteX13" fmla="*/ 3143250 w 3156872"/>
              <a:gd name="connsiteY13" fmla="*/ 939812 h 4540262"/>
              <a:gd name="connsiteX14" fmla="*/ 3143251 w 3156872"/>
              <a:gd name="connsiteY14" fmla="*/ 1308112 h 4540262"/>
              <a:gd name="connsiteX15" fmla="*/ 3136901 w 3156872"/>
              <a:gd name="connsiteY15" fmla="*/ 1651012 h 4540262"/>
              <a:gd name="connsiteX16" fmla="*/ 3136901 w 3156872"/>
              <a:gd name="connsiteY16" fmla="*/ 1841512 h 4540262"/>
              <a:gd name="connsiteX17" fmla="*/ 3149601 w 3156872"/>
              <a:gd name="connsiteY17" fmla="*/ 2565412 h 4540262"/>
              <a:gd name="connsiteX18" fmla="*/ 3143250 w 3156872"/>
              <a:gd name="connsiteY18" fmla="*/ 4392749 h 4540262"/>
              <a:gd name="connsiteX19" fmla="*/ 2995737 w 3156872"/>
              <a:gd name="connsiteY19" fmla="*/ 4540262 h 4540262"/>
              <a:gd name="connsiteX20" fmla="*/ 147513 w 3156872"/>
              <a:gd name="connsiteY20" fmla="*/ 4540262 h 4540262"/>
              <a:gd name="connsiteX21" fmla="*/ 0 w 3156872"/>
              <a:gd name="connsiteY21" fmla="*/ 4392749 h 4540262"/>
              <a:gd name="connsiteX22" fmla="*/ 0 w 3156872"/>
              <a:gd name="connsiteY22" fmla="*/ 162765 h 4540262"/>
              <a:gd name="connsiteX0" fmla="*/ 0 w 3156264"/>
              <a:gd name="connsiteY0" fmla="*/ 162765 h 4540262"/>
              <a:gd name="connsiteX1" fmla="*/ 147513 w 3156264"/>
              <a:gd name="connsiteY1" fmla="*/ 15252 h 4540262"/>
              <a:gd name="connsiteX2" fmla="*/ 361950 w 3156264"/>
              <a:gd name="connsiteY2" fmla="*/ 12712 h 4540262"/>
              <a:gd name="connsiteX3" fmla="*/ 857250 w 3156264"/>
              <a:gd name="connsiteY3" fmla="*/ 12 h 4540262"/>
              <a:gd name="connsiteX4" fmla="*/ 1276350 w 3156264"/>
              <a:gd name="connsiteY4" fmla="*/ 6362 h 4540262"/>
              <a:gd name="connsiteX5" fmla="*/ 1568450 w 3156264"/>
              <a:gd name="connsiteY5" fmla="*/ 6362 h 4540262"/>
              <a:gd name="connsiteX6" fmla="*/ 1708150 w 3156264"/>
              <a:gd name="connsiteY6" fmla="*/ 12712 h 4540262"/>
              <a:gd name="connsiteX7" fmla="*/ 2406650 w 3156264"/>
              <a:gd name="connsiteY7" fmla="*/ 6362 h 4540262"/>
              <a:gd name="connsiteX8" fmla="*/ 2736850 w 3156264"/>
              <a:gd name="connsiteY8" fmla="*/ 12 h 4540262"/>
              <a:gd name="connsiteX9" fmla="*/ 2995737 w 3156264"/>
              <a:gd name="connsiteY9" fmla="*/ 15252 h 4540262"/>
              <a:gd name="connsiteX10" fmla="*/ 3143250 w 3156264"/>
              <a:gd name="connsiteY10" fmla="*/ 162765 h 4540262"/>
              <a:gd name="connsiteX11" fmla="*/ 3136900 w 3156264"/>
              <a:gd name="connsiteY11" fmla="*/ 349262 h 4540262"/>
              <a:gd name="connsiteX12" fmla="*/ 3143250 w 3156264"/>
              <a:gd name="connsiteY12" fmla="*/ 615962 h 4540262"/>
              <a:gd name="connsiteX13" fmla="*/ 3143250 w 3156264"/>
              <a:gd name="connsiteY13" fmla="*/ 939812 h 4540262"/>
              <a:gd name="connsiteX14" fmla="*/ 3143251 w 3156264"/>
              <a:gd name="connsiteY14" fmla="*/ 1308112 h 4540262"/>
              <a:gd name="connsiteX15" fmla="*/ 3136901 w 3156264"/>
              <a:gd name="connsiteY15" fmla="*/ 1651012 h 4540262"/>
              <a:gd name="connsiteX16" fmla="*/ 3136901 w 3156264"/>
              <a:gd name="connsiteY16" fmla="*/ 1841512 h 4540262"/>
              <a:gd name="connsiteX17" fmla="*/ 3149600 w 3156264"/>
              <a:gd name="connsiteY17" fmla="*/ 2368562 h 4540262"/>
              <a:gd name="connsiteX18" fmla="*/ 3149601 w 3156264"/>
              <a:gd name="connsiteY18" fmla="*/ 2565412 h 4540262"/>
              <a:gd name="connsiteX19" fmla="*/ 3143250 w 3156264"/>
              <a:gd name="connsiteY19" fmla="*/ 4392749 h 4540262"/>
              <a:gd name="connsiteX20" fmla="*/ 2995737 w 3156264"/>
              <a:gd name="connsiteY20" fmla="*/ 4540262 h 4540262"/>
              <a:gd name="connsiteX21" fmla="*/ 147513 w 3156264"/>
              <a:gd name="connsiteY21" fmla="*/ 4540262 h 4540262"/>
              <a:gd name="connsiteX22" fmla="*/ 0 w 3156264"/>
              <a:gd name="connsiteY22" fmla="*/ 4392749 h 4540262"/>
              <a:gd name="connsiteX23" fmla="*/ 0 w 3156264"/>
              <a:gd name="connsiteY23" fmla="*/ 162765 h 4540262"/>
              <a:gd name="connsiteX0" fmla="*/ 0 w 3159236"/>
              <a:gd name="connsiteY0" fmla="*/ 162765 h 4540262"/>
              <a:gd name="connsiteX1" fmla="*/ 147513 w 3159236"/>
              <a:gd name="connsiteY1" fmla="*/ 15252 h 4540262"/>
              <a:gd name="connsiteX2" fmla="*/ 361950 w 3159236"/>
              <a:gd name="connsiteY2" fmla="*/ 12712 h 4540262"/>
              <a:gd name="connsiteX3" fmla="*/ 857250 w 3159236"/>
              <a:gd name="connsiteY3" fmla="*/ 12 h 4540262"/>
              <a:gd name="connsiteX4" fmla="*/ 1276350 w 3159236"/>
              <a:gd name="connsiteY4" fmla="*/ 6362 h 4540262"/>
              <a:gd name="connsiteX5" fmla="*/ 1568450 w 3159236"/>
              <a:gd name="connsiteY5" fmla="*/ 6362 h 4540262"/>
              <a:gd name="connsiteX6" fmla="*/ 1708150 w 3159236"/>
              <a:gd name="connsiteY6" fmla="*/ 12712 h 4540262"/>
              <a:gd name="connsiteX7" fmla="*/ 2406650 w 3159236"/>
              <a:gd name="connsiteY7" fmla="*/ 6362 h 4540262"/>
              <a:gd name="connsiteX8" fmla="*/ 2736850 w 3159236"/>
              <a:gd name="connsiteY8" fmla="*/ 12 h 4540262"/>
              <a:gd name="connsiteX9" fmla="*/ 2995737 w 3159236"/>
              <a:gd name="connsiteY9" fmla="*/ 15252 h 4540262"/>
              <a:gd name="connsiteX10" fmla="*/ 3143250 w 3159236"/>
              <a:gd name="connsiteY10" fmla="*/ 162765 h 4540262"/>
              <a:gd name="connsiteX11" fmla="*/ 3136900 w 3159236"/>
              <a:gd name="connsiteY11" fmla="*/ 349262 h 4540262"/>
              <a:gd name="connsiteX12" fmla="*/ 3143250 w 3159236"/>
              <a:gd name="connsiteY12" fmla="*/ 615962 h 4540262"/>
              <a:gd name="connsiteX13" fmla="*/ 3143250 w 3159236"/>
              <a:gd name="connsiteY13" fmla="*/ 939812 h 4540262"/>
              <a:gd name="connsiteX14" fmla="*/ 3143251 w 3159236"/>
              <a:gd name="connsiteY14" fmla="*/ 1308112 h 4540262"/>
              <a:gd name="connsiteX15" fmla="*/ 3136901 w 3159236"/>
              <a:gd name="connsiteY15" fmla="*/ 1651012 h 4540262"/>
              <a:gd name="connsiteX16" fmla="*/ 3136901 w 3159236"/>
              <a:gd name="connsiteY16" fmla="*/ 1841512 h 4540262"/>
              <a:gd name="connsiteX17" fmla="*/ 3149600 w 3159236"/>
              <a:gd name="connsiteY17" fmla="*/ 2368562 h 4540262"/>
              <a:gd name="connsiteX18" fmla="*/ 3149601 w 3159236"/>
              <a:gd name="connsiteY18" fmla="*/ 2565412 h 4540262"/>
              <a:gd name="connsiteX19" fmla="*/ 3155950 w 3159236"/>
              <a:gd name="connsiteY19" fmla="*/ 2908312 h 4540262"/>
              <a:gd name="connsiteX20" fmla="*/ 3143250 w 3159236"/>
              <a:gd name="connsiteY20" fmla="*/ 4392749 h 4540262"/>
              <a:gd name="connsiteX21" fmla="*/ 2995737 w 3159236"/>
              <a:gd name="connsiteY21" fmla="*/ 4540262 h 4540262"/>
              <a:gd name="connsiteX22" fmla="*/ 147513 w 3159236"/>
              <a:gd name="connsiteY22" fmla="*/ 4540262 h 4540262"/>
              <a:gd name="connsiteX23" fmla="*/ 0 w 3159236"/>
              <a:gd name="connsiteY23" fmla="*/ 4392749 h 4540262"/>
              <a:gd name="connsiteX24" fmla="*/ 0 w 3159236"/>
              <a:gd name="connsiteY24"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43250 w 3156068"/>
              <a:gd name="connsiteY21" fmla="*/ 4392749 h 4540262"/>
              <a:gd name="connsiteX22" fmla="*/ 2995737 w 3156068"/>
              <a:gd name="connsiteY22" fmla="*/ 4540262 h 4540262"/>
              <a:gd name="connsiteX23" fmla="*/ 147513 w 3156068"/>
              <a:gd name="connsiteY23" fmla="*/ 4540262 h 4540262"/>
              <a:gd name="connsiteX24" fmla="*/ 0 w 3156068"/>
              <a:gd name="connsiteY24" fmla="*/ 4392749 h 4540262"/>
              <a:gd name="connsiteX25" fmla="*/ 0 w 3156068"/>
              <a:gd name="connsiteY25"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392749 h 4540262"/>
              <a:gd name="connsiteX23" fmla="*/ 2995737 w 3156068"/>
              <a:gd name="connsiteY23" fmla="*/ 4540262 h 4540262"/>
              <a:gd name="connsiteX24" fmla="*/ 147513 w 3156068"/>
              <a:gd name="connsiteY24" fmla="*/ 4540262 h 4540262"/>
              <a:gd name="connsiteX25" fmla="*/ 0 w 3156068"/>
              <a:gd name="connsiteY25" fmla="*/ 4392749 h 4540262"/>
              <a:gd name="connsiteX26" fmla="*/ 0 w 3156068"/>
              <a:gd name="connsiteY26"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083062 h 4540262"/>
              <a:gd name="connsiteX23" fmla="*/ 3143250 w 3156068"/>
              <a:gd name="connsiteY23" fmla="*/ 4392749 h 4540262"/>
              <a:gd name="connsiteX24" fmla="*/ 2995737 w 3156068"/>
              <a:gd name="connsiteY24" fmla="*/ 4540262 h 4540262"/>
              <a:gd name="connsiteX25" fmla="*/ 147513 w 3156068"/>
              <a:gd name="connsiteY25" fmla="*/ 4540262 h 4540262"/>
              <a:gd name="connsiteX26" fmla="*/ 0 w 3156068"/>
              <a:gd name="connsiteY26" fmla="*/ 4392749 h 4540262"/>
              <a:gd name="connsiteX27" fmla="*/ 0 w 3156068"/>
              <a:gd name="connsiteY27" fmla="*/ 162765 h 4540262"/>
              <a:gd name="connsiteX0" fmla="*/ 0 w 3157172"/>
              <a:gd name="connsiteY0" fmla="*/ 162765 h 4540262"/>
              <a:gd name="connsiteX1" fmla="*/ 147513 w 3157172"/>
              <a:gd name="connsiteY1" fmla="*/ 15252 h 4540262"/>
              <a:gd name="connsiteX2" fmla="*/ 361950 w 3157172"/>
              <a:gd name="connsiteY2" fmla="*/ 12712 h 4540262"/>
              <a:gd name="connsiteX3" fmla="*/ 857250 w 3157172"/>
              <a:gd name="connsiteY3" fmla="*/ 12 h 4540262"/>
              <a:gd name="connsiteX4" fmla="*/ 1276350 w 3157172"/>
              <a:gd name="connsiteY4" fmla="*/ 6362 h 4540262"/>
              <a:gd name="connsiteX5" fmla="*/ 1568450 w 3157172"/>
              <a:gd name="connsiteY5" fmla="*/ 6362 h 4540262"/>
              <a:gd name="connsiteX6" fmla="*/ 1708150 w 3157172"/>
              <a:gd name="connsiteY6" fmla="*/ 12712 h 4540262"/>
              <a:gd name="connsiteX7" fmla="*/ 2406650 w 3157172"/>
              <a:gd name="connsiteY7" fmla="*/ 6362 h 4540262"/>
              <a:gd name="connsiteX8" fmla="*/ 2736850 w 3157172"/>
              <a:gd name="connsiteY8" fmla="*/ 12 h 4540262"/>
              <a:gd name="connsiteX9" fmla="*/ 2995737 w 3157172"/>
              <a:gd name="connsiteY9" fmla="*/ 15252 h 4540262"/>
              <a:gd name="connsiteX10" fmla="*/ 3143250 w 3157172"/>
              <a:gd name="connsiteY10" fmla="*/ 162765 h 4540262"/>
              <a:gd name="connsiteX11" fmla="*/ 3136900 w 3157172"/>
              <a:gd name="connsiteY11" fmla="*/ 349262 h 4540262"/>
              <a:gd name="connsiteX12" fmla="*/ 3143250 w 3157172"/>
              <a:gd name="connsiteY12" fmla="*/ 615962 h 4540262"/>
              <a:gd name="connsiteX13" fmla="*/ 3143250 w 3157172"/>
              <a:gd name="connsiteY13" fmla="*/ 939812 h 4540262"/>
              <a:gd name="connsiteX14" fmla="*/ 3143251 w 3157172"/>
              <a:gd name="connsiteY14" fmla="*/ 1308112 h 4540262"/>
              <a:gd name="connsiteX15" fmla="*/ 3136901 w 3157172"/>
              <a:gd name="connsiteY15" fmla="*/ 1651012 h 4540262"/>
              <a:gd name="connsiteX16" fmla="*/ 3136901 w 3157172"/>
              <a:gd name="connsiteY16" fmla="*/ 1841512 h 4540262"/>
              <a:gd name="connsiteX17" fmla="*/ 3149600 w 3157172"/>
              <a:gd name="connsiteY17" fmla="*/ 2368562 h 4540262"/>
              <a:gd name="connsiteX18" fmla="*/ 3149601 w 3157172"/>
              <a:gd name="connsiteY18" fmla="*/ 2565412 h 4540262"/>
              <a:gd name="connsiteX19" fmla="*/ 3155950 w 3157172"/>
              <a:gd name="connsiteY19" fmla="*/ 2762262 h 4540262"/>
              <a:gd name="connsiteX20" fmla="*/ 3155950 w 3157172"/>
              <a:gd name="connsiteY20" fmla="*/ 2908312 h 4540262"/>
              <a:gd name="connsiteX21" fmla="*/ 3143250 w 3157172"/>
              <a:gd name="connsiteY21" fmla="*/ 3340112 h 4540262"/>
              <a:gd name="connsiteX22" fmla="*/ 3136900 w 3157172"/>
              <a:gd name="connsiteY22" fmla="*/ 3714762 h 4540262"/>
              <a:gd name="connsiteX23" fmla="*/ 3143250 w 3157172"/>
              <a:gd name="connsiteY23" fmla="*/ 4083062 h 4540262"/>
              <a:gd name="connsiteX24" fmla="*/ 3143250 w 3157172"/>
              <a:gd name="connsiteY24" fmla="*/ 4392749 h 4540262"/>
              <a:gd name="connsiteX25" fmla="*/ 2995737 w 3157172"/>
              <a:gd name="connsiteY25" fmla="*/ 4540262 h 4540262"/>
              <a:gd name="connsiteX26" fmla="*/ 147513 w 3157172"/>
              <a:gd name="connsiteY26" fmla="*/ 4540262 h 4540262"/>
              <a:gd name="connsiteX27" fmla="*/ 0 w 3157172"/>
              <a:gd name="connsiteY27" fmla="*/ 4392749 h 4540262"/>
              <a:gd name="connsiteX28" fmla="*/ 0 w 3157172"/>
              <a:gd name="connsiteY28" fmla="*/ 162765 h 4540262"/>
              <a:gd name="connsiteX0" fmla="*/ 0 w 3156229"/>
              <a:gd name="connsiteY0" fmla="*/ 162765 h 4540262"/>
              <a:gd name="connsiteX1" fmla="*/ 147513 w 3156229"/>
              <a:gd name="connsiteY1" fmla="*/ 15252 h 4540262"/>
              <a:gd name="connsiteX2" fmla="*/ 361950 w 3156229"/>
              <a:gd name="connsiteY2" fmla="*/ 12712 h 4540262"/>
              <a:gd name="connsiteX3" fmla="*/ 857250 w 3156229"/>
              <a:gd name="connsiteY3" fmla="*/ 12 h 4540262"/>
              <a:gd name="connsiteX4" fmla="*/ 1276350 w 3156229"/>
              <a:gd name="connsiteY4" fmla="*/ 6362 h 4540262"/>
              <a:gd name="connsiteX5" fmla="*/ 1568450 w 3156229"/>
              <a:gd name="connsiteY5" fmla="*/ 6362 h 4540262"/>
              <a:gd name="connsiteX6" fmla="*/ 1708150 w 3156229"/>
              <a:gd name="connsiteY6" fmla="*/ 12712 h 4540262"/>
              <a:gd name="connsiteX7" fmla="*/ 2406650 w 3156229"/>
              <a:gd name="connsiteY7" fmla="*/ 6362 h 4540262"/>
              <a:gd name="connsiteX8" fmla="*/ 2736850 w 3156229"/>
              <a:gd name="connsiteY8" fmla="*/ 12 h 4540262"/>
              <a:gd name="connsiteX9" fmla="*/ 2995737 w 3156229"/>
              <a:gd name="connsiteY9" fmla="*/ 15252 h 4540262"/>
              <a:gd name="connsiteX10" fmla="*/ 3143250 w 3156229"/>
              <a:gd name="connsiteY10" fmla="*/ 162765 h 4540262"/>
              <a:gd name="connsiteX11" fmla="*/ 3136900 w 3156229"/>
              <a:gd name="connsiteY11" fmla="*/ 349262 h 4540262"/>
              <a:gd name="connsiteX12" fmla="*/ 3143250 w 3156229"/>
              <a:gd name="connsiteY12" fmla="*/ 615962 h 4540262"/>
              <a:gd name="connsiteX13" fmla="*/ 3143250 w 3156229"/>
              <a:gd name="connsiteY13" fmla="*/ 939812 h 4540262"/>
              <a:gd name="connsiteX14" fmla="*/ 3143251 w 3156229"/>
              <a:gd name="connsiteY14" fmla="*/ 1308112 h 4540262"/>
              <a:gd name="connsiteX15" fmla="*/ 3136901 w 3156229"/>
              <a:gd name="connsiteY15" fmla="*/ 1651012 h 4540262"/>
              <a:gd name="connsiteX16" fmla="*/ 3136901 w 3156229"/>
              <a:gd name="connsiteY16" fmla="*/ 1841512 h 4540262"/>
              <a:gd name="connsiteX17" fmla="*/ 3149600 w 3156229"/>
              <a:gd name="connsiteY17" fmla="*/ 2368562 h 4540262"/>
              <a:gd name="connsiteX18" fmla="*/ 3149601 w 3156229"/>
              <a:gd name="connsiteY18" fmla="*/ 2565412 h 4540262"/>
              <a:gd name="connsiteX19" fmla="*/ 3146425 w 3156229"/>
              <a:gd name="connsiteY19" fmla="*/ 2765437 h 4540262"/>
              <a:gd name="connsiteX20" fmla="*/ 3155950 w 3156229"/>
              <a:gd name="connsiteY20" fmla="*/ 2908312 h 4540262"/>
              <a:gd name="connsiteX21" fmla="*/ 3143250 w 3156229"/>
              <a:gd name="connsiteY21" fmla="*/ 3340112 h 4540262"/>
              <a:gd name="connsiteX22" fmla="*/ 3136900 w 3156229"/>
              <a:gd name="connsiteY22" fmla="*/ 3714762 h 4540262"/>
              <a:gd name="connsiteX23" fmla="*/ 3143250 w 3156229"/>
              <a:gd name="connsiteY23" fmla="*/ 4083062 h 4540262"/>
              <a:gd name="connsiteX24" fmla="*/ 3143250 w 3156229"/>
              <a:gd name="connsiteY24" fmla="*/ 4392749 h 4540262"/>
              <a:gd name="connsiteX25" fmla="*/ 2995737 w 3156229"/>
              <a:gd name="connsiteY25" fmla="*/ 4540262 h 4540262"/>
              <a:gd name="connsiteX26" fmla="*/ 147513 w 3156229"/>
              <a:gd name="connsiteY26" fmla="*/ 4540262 h 4540262"/>
              <a:gd name="connsiteX27" fmla="*/ 0 w 3156229"/>
              <a:gd name="connsiteY27" fmla="*/ 4392749 h 4540262"/>
              <a:gd name="connsiteX28" fmla="*/ 0 w 3156229"/>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33725 w 3154416"/>
              <a:gd name="connsiteY17" fmla="*/ 236538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52775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147513 w 3154416"/>
              <a:gd name="connsiteY27" fmla="*/ 4540262 h 4540262"/>
              <a:gd name="connsiteX28" fmla="*/ 0 w 3154416"/>
              <a:gd name="connsiteY28" fmla="*/ 4392749 h 4540262"/>
              <a:gd name="connsiteX29" fmla="*/ 0 w 3154416"/>
              <a:gd name="connsiteY29"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147513 w 3154416"/>
              <a:gd name="connsiteY28" fmla="*/ 4540262 h 4540262"/>
              <a:gd name="connsiteX29" fmla="*/ 0 w 3154416"/>
              <a:gd name="connsiteY29" fmla="*/ 4392749 h 4540262"/>
              <a:gd name="connsiteX30" fmla="*/ 0 w 3154416"/>
              <a:gd name="connsiteY30"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47513 w 3154416"/>
              <a:gd name="connsiteY29" fmla="*/ 4540262 h 4540262"/>
              <a:gd name="connsiteX30" fmla="*/ 0 w 3154416"/>
              <a:gd name="connsiteY30" fmla="*/ 4392749 h 4540262"/>
              <a:gd name="connsiteX31" fmla="*/ 0 w 3154416"/>
              <a:gd name="connsiteY31"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241301 w 3154416"/>
              <a:gd name="connsiteY29" fmla="*/ 4527562 h 4540262"/>
              <a:gd name="connsiteX30" fmla="*/ 147513 w 3154416"/>
              <a:gd name="connsiteY30" fmla="*/ 4540262 h 4540262"/>
              <a:gd name="connsiteX31" fmla="*/ 0 w 3154416"/>
              <a:gd name="connsiteY31" fmla="*/ 4392749 h 4540262"/>
              <a:gd name="connsiteX32" fmla="*/ 0 w 3154416"/>
              <a:gd name="connsiteY32"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123951 w 3154416"/>
              <a:gd name="connsiteY29" fmla="*/ 4533912 h 4540262"/>
              <a:gd name="connsiteX30" fmla="*/ 241301 w 3154416"/>
              <a:gd name="connsiteY30" fmla="*/ 4527562 h 4540262"/>
              <a:gd name="connsiteX31" fmla="*/ 147513 w 3154416"/>
              <a:gd name="connsiteY31" fmla="*/ 4540262 h 4540262"/>
              <a:gd name="connsiteX32" fmla="*/ 0 w 3154416"/>
              <a:gd name="connsiteY32" fmla="*/ 4392749 h 4540262"/>
              <a:gd name="connsiteX33" fmla="*/ 0 w 3154416"/>
              <a:gd name="connsiteY33"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123951 w 3154416"/>
              <a:gd name="connsiteY30" fmla="*/ 4533912 h 4540262"/>
              <a:gd name="connsiteX31" fmla="*/ 241301 w 3154416"/>
              <a:gd name="connsiteY31" fmla="*/ 4527562 h 4540262"/>
              <a:gd name="connsiteX32" fmla="*/ 147513 w 3154416"/>
              <a:gd name="connsiteY32" fmla="*/ 4540262 h 4540262"/>
              <a:gd name="connsiteX33" fmla="*/ 0 w 3154416"/>
              <a:gd name="connsiteY33" fmla="*/ 4392749 h 4540262"/>
              <a:gd name="connsiteX34" fmla="*/ 0 w 3154416"/>
              <a:gd name="connsiteY34"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241301 w 3154416"/>
              <a:gd name="connsiteY32" fmla="*/ 4527562 h 4540262"/>
              <a:gd name="connsiteX33" fmla="*/ 147513 w 3154416"/>
              <a:gd name="connsiteY33" fmla="*/ 4540262 h 4540262"/>
              <a:gd name="connsiteX34" fmla="*/ 0 w 3154416"/>
              <a:gd name="connsiteY34" fmla="*/ 4392749 h 4540262"/>
              <a:gd name="connsiteX35" fmla="*/ 0 w 3154416"/>
              <a:gd name="connsiteY35"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41301 w 3154416"/>
              <a:gd name="connsiteY33" fmla="*/ 4527562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4532 w 3154416"/>
              <a:gd name="connsiteY32" fmla="*/ 4537087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3951 w 3154416"/>
              <a:gd name="connsiteY31" fmla="*/ 4533912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4661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7664 w 3154416"/>
              <a:gd name="connsiteY26" fmla="*/ 4545818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0345"/>
              <a:gd name="connsiteY0" fmla="*/ 162765 h 4546612"/>
              <a:gd name="connsiteX1" fmla="*/ 147513 w 3150345"/>
              <a:gd name="connsiteY1" fmla="*/ 15252 h 4546612"/>
              <a:gd name="connsiteX2" fmla="*/ 361950 w 3150345"/>
              <a:gd name="connsiteY2" fmla="*/ 12712 h 4546612"/>
              <a:gd name="connsiteX3" fmla="*/ 857250 w 3150345"/>
              <a:gd name="connsiteY3" fmla="*/ 12 h 4546612"/>
              <a:gd name="connsiteX4" fmla="*/ 1276350 w 3150345"/>
              <a:gd name="connsiteY4" fmla="*/ 6362 h 4546612"/>
              <a:gd name="connsiteX5" fmla="*/ 1568450 w 3150345"/>
              <a:gd name="connsiteY5" fmla="*/ 6362 h 4546612"/>
              <a:gd name="connsiteX6" fmla="*/ 1708150 w 3150345"/>
              <a:gd name="connsiteY6" fmla="*/ 12712 h 4546612"/>
              <a:gd name="connsiteX7" fmla="*/ 2406650 w 3150345"/>
              <a:gd name="connsiteY7" fmla="*/ 6362 h 4546612"/>
              <a:gd name="connsiteX8" fmla="*/ 2736850 w 3150345"/>
              <a:gd name="connsiteY8" fmla="*/ 12 h 4546612"/>
              <a:gd name="connsiteX9" fmla="*/ 2995737 w 3150345"/>
              <a:gd name="connsiteY9" fmla="*/ 15252 h 4546612"/>
              <a:gd name="connsiteX10" fmla="*/ 3143250 w 3150345"/>
              <a:gd name="connsiteY10" fmla="*/ 162765 h 4546612"/>
              <a:gd name="connsiteX11" fmla="*/ 3136900 w 3150345"/>
              <a:gd name="connsiteY11" fmla="*/ 349262 h 4546612"/>
              <a:gd name="connsiteX12" fmla="*/ 3143250 w 3150345"/>
              <a:gd name="connsiteY12" fmla="*/ 615962 h 4546612"/>
              <a:gd name="connsiteX13" fmla="*/ 3143250 w 3150345"/>
              <a:gd name="connsiteY13" fmla="*/ 939812 h 4546612"/>
              <a:gd name="connsiteX14" fmla="*/ 3143251 w 3150345"/>
              <a:gd name="connsiteY14" fmla="*/ 1308112 h 4546612"/>
              <a:gd name="connsiteX15" fmla="*/ 3136901 w 3150345"/>
              <a:gd name="connsiteY15" fmla="*/ 1651012 h 4546612"/>
              <a:gd name="connsiteX16" fmla="*/ 3136901 w 3150345"/>
              <a:gd name="connsiteY16" fmla="*/ 1841512 h 4546612"/>
              <a:gd name="connsiteX17" fmla="*/ 3149600 w 3150345"/>
              <a:gd name="connsiteY17" fmla="*/ 2371737 h 4546612"/>
              <a:gd name="connsiteX18" fmla="*/ 3149601 w 3150345"/>
              <a:gd name="connsiteY18" fmla="*/ 2565412 h 4546612"/>
              <a:gd name="connsiteX19" fmla="*/ 3146425 w 3150345"/>
              <a:gd name="connsiteY19" fmla="*/ 2765437 h 4546612"/>
              <a:gd name="connsiteX20" fmla="*/ 3146425 w 3150345"/>
              <a:gd name="connsiteY20" fmla="*/ 2911487 h 4546612"/>
              <a:gd name="connsiteX21" fmla="*/ 3143250 w 3150345"/>
              <a:gd name="connsiteY21" fmla="*/ 3340112 h 4546612"/>
              <a:gd name="connsiteX22" fmla="*/ 3136900 w 3150345"/>
              <a:gd name="connsiteY22" fmla="*/ 3714762 h 4546612"/>
              <a:gd name="connsiteX23" fmla="*/ 3143250 w 3150345"/>
              <a:gd name="connsiteY23" fmla="*/ 4083062 h 4546612"/>
              <a:gd name="connsiteX24" fmla="*/ 3143250 w 3150345"/>
              <a:gd name="connsiteY24" fmla="*/ 4392749 h 4546612"/>
              <a:gd name="connsiteX25" fmla="*/ 2995737 w 3150345"/>
              <a:gd name="connsiteY25" fmla="*/ 4540262 h 4546612"/>
              <a:gd name="connsiteX26" fmla="*/ 2887664 w 3150345"/>
              <a:gd name="connsiteY26" fmla="*/ 4545818 h 4546612"/>
              <a:gd name="connsiteX27" fmla="*/ 2690019 w 3150345"/>
              <a:gd name="connsiteY27" fmla="*/ 4539468 h 4546612"/>
              <a:gd name="connsiteX28" fmla="*/ 2482851 w 3150345"/>
              <a:gd name="connsiteY28" fmla="*/ 4533912 h 4546612"/>
              <a:gd name="connsiteX29" fmla="*/ 1970882 w 3150345"/>
              <a:gd name="connsiteY29" fmla="*/ 4541850 h 4546612"/>
              <a:gd name="connsiteX30" fmla="*/ 1447801 w 3150345"/>
              <a:gd name="connsiteY30" fmla="*/ 4540262 h 4546612"/>
              <a:gd name="connsiteX31" fmla="*/ 1121570 w 3150345"/>
              <a:gd name="connsiteY31" fmla="*/ 4541056 h 4546612"/>
              <a:gd name="connsiteX32" fmla="*/ 694532 w 3150345"/>
              <a:gd name="connsiteY32" fmla="*/ 4537087 h 4546612"/>
              <a:gd name="connsiteX33" fmla="*/ 269876 w 3150345"/>
              <a:gd name="connsiteY33" fmla="*/ 4546612 h 4546612"/>
              <a:gd name="connsiteX34" fmla="*/ 147513 w 3150345"/>
              <a:gd name="connsiteY34" fmla="*/ 4540262 h 4546612"/>
              <a:gd name="connsiteX35" fmla="*/ 0 w 3150345"/>
              <a:gd name="connsiteY35" fmla="*/ 4392749 h 4546612"/>
              <a:gd name="connsiteX36" fmla="*/ 0 w 3150345"/>
              <a:gd name="connsiteY36"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79 w 3152724"/>
              <a:gd name="connsiteY37"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81 w 3152724"/>
              <a:gd name="connsiteY37" fmla="*/ 3850493 h 4546612"/>
              <a:gd name="connsiteX38" fmla="*/ 2379 w 3152724"/>
              <a:gd name="connsiteY38" fmla="*/ 162765 h 4546612"/>
              <a:gd name="connsiteX0" fmla="*/ 10926 w 3161271"/>
              <a:gd name="connsiteY0" fmla="*/ 162765 h 4546612"/>
              <a:gd name="connsiteX1" fmla="*/ 158439 w 3161271"/>
              <a:gd name="connsiteY1" fmla="*/ 15252 h 4546612"/>
              <a:gd name="connsiteX2" fmla="*/ 372876 w 3161271"/>
              <a:gd name="connsiteY2" fmla="*/ 12712 h 4546612"/>
              <a:gd name="connsiteX3" fmla="*/ 868176 w 3161271"/>
              <a:gd name="connsiteY3" fmla="*/ 12 h 4546612"/>
              <a:gd name="connsiteX4" fmla="*/ 1287276 w 3161271"/>
              <a:gd name="connsiteY4" fmla="*/ 6362 h 4546612"/>
              <a:gd name="connsiteX5" fmla="*/ 1579376 w 3161271"/>
              <a:gd name="connsiteY5" fmla="*/ 6362 h 4546612"/>
              <a:gd name="connsiteX6" fmla="*/ 1719076 w 3161271"/>
              <a:gd name="connsiteY6" fmla="*/ 12712 h 4546612"/>
              <a:gd name="connsiteX7" fmla="*/ 2417576 w 3161271"/>
              <a:gd name="connsiteY7" fmla="*/ 6362 h 4546612"/>
              <a:gd name="connsiteX8" fmla="*/ 2747776 w 3161271"/>
              <a:gd name="connsiteY8" fmla="*/ 12 h 4546612"/>
              <a:gd name="connsiteX9" fmla="*/ 3006663 w 3161271"/>
              <a:gd name="connsiteY9" fmla="*/ 15252 h 4546612"/>
              <a:gd name="connsiteX10" fmla="*/ 3154176 w 3161271"/>
              <a:gd name="connsiteY10" fmla="*/ 162765 h 4546612"/>
              <a:gd name="connsiteX11" fmla="*/ 3147826 w 3161271"/>
              <a:gd name="connsiteY11" fmla="*/ 349262 h 4546612"/>
              <a:gd name="connsiteX12" fmla="*/ 3154176 w 3161271"/>
              <a:gd name="connsiteY12" fmla="*/ 615962 h 4546612"/>
              <a:gd name="connsiteX13" fmla="*/ 3154176 w 3161271"/>
              <a:gd name="connsiteY13" fmla="*/ 939812 h 4546612"/>
              <a:gd name="connsiteX14" fmla="*/ 3154177 w 3161271"/>
              <a:gd name="connsiteY14" fmla="*/ 1308112 h 4546612"/>
              <a:gd name="connsiteX15" fmla="*/ 3147827 w 3161271"/>
              <a:gd name="connsiteY15" fmla="*/ 1651012 h 4546612"/>
              <a:gd name="connsiteX16" fmla="*/ 3147827 w 3161271"/>
              <a:gd name="connsiteY16" fmla="*/ 1841512 h 4546612"/>
              <a:gd name="connsiteX17" fmla="*/ 3160526 w 3161271"/>
              <a:gd name="connsiteY17" fmla="*/ 2371737 h 4546612"/>
              <a:gd name="connsiteX18" fmla="*/ 3160527 w 3161271"/>
              <a:gd name="connsiteY18" fmla="*/ 2565412 h 4546612"/>
              <a:gd name="connsiteX19" fmla="*/ 3157351 w 3161271"/>
              <a:gd name="connsiteY19" fmla="*/ 2765437 h 4546612"/>
              <a:gd name="connsiteX20" fmla="*/ 3157351 w 3161271"/>
              <a:gd name="connsiteY20" fmla="*/ 2911487 h 4546612"/>
              <a:gd name="connsiteX21" fmla="*/ 3154176 w 3161271"/>
              <a:gd name="connsiteY21" fmla="*/ 3340112 h 4546612"/>
              <a:gd name="connsiteX22" fmla="*/ 3147826 w 3161271"/>
              <a:gd name="connsiteY22" fmla="*/ 3714762 h 4546612"/>
              <a:gd name="connsiteX23" fmla="*/ 3154176 w 3161271"/>
              <a:gd name="connsiteY23" fmla="*/ 4083062 h 4546612"/>
              <a:gd name="connsiteX24" fmla="*/ 3154176 w 3161271"/>
              <a:gd name="connsiteY24" fmla="*/ 4392749 h 4546612"/>
              <a:gd name="connsiteX25" fmla="*/ 3006663 w 3161271"/>
              <a:gd name="connsiteY25" fmla="*/ 4540262 h 4546612"/>
              <a:gd name="connsiteX26" fmla="*/ 2898590 w 3161271"/>
              <a:gd name="connsiteY26" fmla="*/ 4545818 h 4546612"/>
              <a:gd name="connsiteX27" fmla="*/ 2700945 w 3161271"/>
              <a:gd name="connsiteY27" fmla="*/ 4539468 h 4546612"/>
              <a:gd name="connsiteX28" fmla="*/ 2493777 w 3161271"/>
              <a:gd name="connsiteY28" fmla="*/ 4533912 h 4546612"/>
              <a:gd name="connsiteX29" fmla="*/ 1981808 w 3161271"/>
              <a:gd name="connsiteY29" fmla="*/ 4541850 h 4546612"/>
              <a:gd name="connsiteX30" fmla="*/ 1458727 w 3161271"/>
              <a:gd name="connsiteY30" fmla="*/ 4540262 h 4546612"/>
              <a:gd name="connsiteX31" fmla="*/ 1132496 w 3161271"/>
              <a:gd name="connsiteY31" fmla="*/ 4541056 h 4546612"/>
              <a:gd name="connsiteX32" fmla="*/ 705458 w 3161271"/>
              <a:gd name="connsiteY32" fmla="*/ 4537087 h 4546612"/>
              <a:gd name="connsiteX33" fmla="*/ 280802 w 3161271"/>
              <a:gd name="connsiteY33" fmla="*/ 4546612 h 4546612"/>
              <a:gd name="connsiteX34" fmla="*/ 158439 w 3161271"/>
              <a:gd name="connsiteY34" fmla="*/ 4540262 h 4546612"/>
              <a:gd name="connsiteX35" fmla="*/ 10926 w 3161271"/>
              <a:gd name="connsiteY35" fmla="*/ 4392749 h 4546612"/>
              <a:gd name="connsiteX36" fmla="*/ 8547 w 3161271"/>
              <a:gd name="connsiteY36" fmla="*/ 4171962 h 4546612"/>
              <a:gd name="connsiteX37" fmla="*/ 10928 w 3161271"/>
              <a:gd name="connsiteY37" fmla="*/ 3850493 h 4546612"/>
              <a:gd name="connsiteX38" fmla="*/ 10928 w 3161271"/>
              <a:gd name="connsiteY38" fmla="*/ 3600462 h 4546612"/>
              <a:gd name="connsiteX39" fmla="*/ 10926 w 3161271"/>
              <a:gd name="connsiteY39" fmla="*/ 162765 h 4546612"/>
              <a:gd name="connsiteX0" fmla="*/ 13653 w 3163998"/>
              <a:gd name="connsiteY0" fmla="*/ 162765 h 4546612"/>
              <a:gd name="connsiteX1" fmla="*/ 161166 w 3163998"/>
              <a:gd name="connsiteY1" fmla="*/ 15252 h 4546612"/>
              <a:gd name="connsiteX2" fmla="*/ 375603 w 3163998"/>
              <a:gd name="connsiteY2" fmla="*/ 12712 h 4546612"/>
              <a:gd name="connsiteX3" fmla="*/ 870903 w 3163998"/>
              <a:gd name="connsiteY3" fmla="*/ 12 h 4546612"/>
              <a:gd name="connsiteX4" fmla="*/ 1290003 w 3163998"/>
              <a:gd name="connsiteY4" fmla="*/ 6362 h 4546612"/>
              <a:gd name="connsiteX5" fmla="*/ 1582103 w 3163998"/>
              <a:gd name="connsiteY5" fmla="*/ 6362 h 4546612"/>
              <a:gd name="connsiteX6" fmla="*/ 1721803 w 3163998"/>
              <a:gd name="connsiteY6" fmla="*/ 12712 h 4546612"/>
              <a:gd name="connsiteX7" fmla="*/ 2420303 w 3163998"/>
              <a:gd name="connsiteY7" fmla="*/ 6362 h 4546612"/>
              <a:gd name="connsiteX8" fmla="*/ 2750503 w 3163998"/>
              <a:gd name="connsiteY8" fmla="*/ 12 h 4546612"/>
              <a:gd name="connsiteX9" fmla="*/ 3009390 w 3163998"/>
              <a:gd name="connsiteY9" fmla="*/ 15252 h 4546612"/>
              <a:gd name="connsiteX10" fmla="*/ 3156903 w 3163998"/>
              <a:gd name="connsiteY10" fmla="*/ 162765 h 4546612"/>
              <a:gd name="connsiteX11" fmla="*/ 3150553 w 3163998"/>
              <a:gd name="connsiteY11" fmla="*/ 349262 h 4546612"/>
              <a:gd name="connsiteX12" fmla="*/ 3156903 w 3163998"/>
              <a:gd name="connsiteY12" fmla="*/ 615962 h 4546612"/>
              <a:gd name="connsiteX13" fmla="*/ 3156903 w 3163998"/>
              <a:gd name="connsiteY13" fmla="*/ 939812 h 4546612"/>
              <a:gd name="connsiteX14" fmla="*/ 3156904 w 3163998"/>
              <a:gd name="connsiteY14" fmla="*/ 1308112 h 4546612"/>
              <a:gd name="connsiteX15" fmla="*/ 3150554 w 3163998"/>
              <a:gd name="connsiteY15" fmla="*/ 1651012 h 4546612"/>
              <a:gd name="connsiteX16" fmla="*/ 3150554 w 3163998"/>
              <a:gd name="connsiteY16" fmla="*/ 1841512 h 4546612"/>
              <a:gd name="connsiteX17" fmla="*/ 3163253 w 3163998"/>
              <a:gd name="connsiteY17" fmla="*/ 2371737 h 4546612"/>
              <a:gd name="connsiteX18" fmla="*/ 3163254 w 3163998"/>
              <a:gd name="connsiteY18" fmla="*/ 2565412 h 4546612"/>
              <a:gd name="connsiteX19" fmla="*/ 3160078 w 3163998"/>
              <a:gd name="connsiteY19" fmla="*/ 2765437 h 4546612"/>
              <a:gd name="connsiteX20" fmla="*/ 3160078 w 3163998"/>
              <a:gd name="connsiteY20" fmla="*/ 2911487 h 4546612"/>
              <a:gd name="connsiteX21" fmla="*/ 3156903 w 3163998"/>
              <a:gd name="connsiteY21" fmla="*/ 3340112 h 4546612"/>
              <a:gd name="connsiteX22" fmla="*/ 3150553 w 3163998"/>
              <a:gd name="connsiteY22" fmla="*/ 3714762 h 4546612"/>
              <a:gd name="connsiteX23" fmla="*/ 3156903 w 3163998"/>
              <a:gd name="connsiteY23" fmla="*/ 4083062 h 4546612"/>
              <a:gd name="connsiteX24" fmla="*/ 3156903 w 3163998"/>
              <a:gd name="connsiteY24" fmla="*/ 4392749 h 4546612"/>
              <a:gd name="connsiteX25" fmla="*/ 3009390 w 3163998"/>
              <a:gd name="connsiteY25" fmla="*/ 4540262 h 4546612"/>
              <a:gd name="connsiteX26" fmla="*/ 2901317 w 3163998"/>
              <a:gd name="connsiteY26" fmla="*/ 4545818 h 4546612"/>
              <a:gd name="connsiteX27" fmla="*/ 2703672 w 3163998"/>
              <a:gd name="connsiteY27" fmla="*/ 4539468 h 4546612"/>
              <a:gd name="connsiteX28" fmla="*/ 2496504 w 3163998"/>
              <a:gd name="connsiteY28" fmla="*/ 4533912 h 4546612"/>
              <a:gd name="connsiteX29" fmla="*/ 1984535 w 3163998"/>
              <a:gd name="connsiteY29" fmla="*/ 4541850 h 4546612"/>
              <a:gd name="connsiteX30" fmla="*/ 1461454 w 3163998"/>
              <a:gd name="connsiteY30" fmla="*/ 4540262 h 4546612"/>
              <a:gd name="connsiteX31" fmla="*/ 1135223 w 3163998"/>
              <a:gd name="connsiteY31" fmla="*/ 4541056 h 4546612"/>
              <a:gd name="connsiteX32" fmla="*/ 708185 w 3163998"/>
              <a:gd name="connsiteY32" fmla="*/ 4537087 h 4546612"/>
              <a:gd name="connsiteX33" fmla="*/ 283529 w 3163998"/>
              <a:gd name="connsiteY33" fmla="*/ 4546612 h 4546612"/>
              <a:gd name="connsiteX34" fmla="*/ 161166 w 3163998"/>
              <a:gd name="connsiteY34" fmla="*/ 4540262 h 4546612"/>
              <a:gd name="connsiteX35" fmla="*/ 13653 w 3163998"/>
              <a:gd name="connsiteY35" fmla="*/ 4392749 h 4546612"/>
              <a:gd name="connsiteX36" fmla="*/ 11274 w 3163998"/>
              <a:gd name="connsiteY36" fmla="*/ 4171962 h 4546612"/>
              <a:gd name="connsiteX37" fmla="*/ 13655 w 3163998"/>
              <a:gd name="connsiteY37" fmla="*/ 3850493 h 4546612"/>
              <a:gd name="connsiteX38" fmla="*/ 13655 w 3163998"/>
              <a:gd name="connsiteY38" fmla="*/ 3600462 h 4546612"/>
              <a:gd name="connsiteX39" fmla="*/ 6512 w 3163998"/>
              <a:gd name="connsiteY39" fmla="*/ 2897993 h 4546612"/>
              <a:gd name="connsiteX40" fmla="*/ 13653 w 3163998"/>
              <a:gd name="connsiteY40" fmla="*/ 162765 h 4546612"/>
              <a:gd name="connsiteX0" fmla="*/ 15523 w 3165868"/>
              <a:gd name="connsiteY0" fmla="*/ 162765 h 4546612"/>
              <a:gd name="connsiteX1" fmla="*/ 163036 w 3165868"/>
              <a:gd name="connsiteY1" fmla="*/ 15252 h 4546612"/>
              <a:gd name="connsiteX2" fmla="*/ 377473 w 3165868"/>
              <a:gd name="connsiteY2" fmla="*/ 12712 h 4546612"/>
              <a:gd name="connsiteX3" fmla="*/ 872773 w 3165868"/>
              <a:gd name="connsiteY3" fmla="*/ 12 h 4546612"/>
              <a:gd name="connsiteX4" fmla="*/ 1291873 w 3165868"/>
              <a:gd name="connsiteY4" fmla="*/ 6362 h 4546612"/>
              <a:gd name="connsiteX5" fmla="*/ 1583973 w 3165868"/>
              <a:gd name="connsiteY5" fmla="*/ 6362 h 4546612"/>
              <a:gd name="connsiteX6" fmla="*/ 1723673 w 3165868"/>
              <a:gd name="connsiteY6" fmla="*/ 12712 h 4546612"/>
              <a:gd name="connsiteX7" fmla="*/ 2422173 w 3165868"/>
              <a:gd name="connsiteY7" fmla="*/ 6362 h 4546612"/>
              <a:gd name="connsiteX8" fmla="*/ 2752373 w 3165868"/>
              <a:gd name="connsiteY8" fmla="*/ 12 h 4546612"/>
              <a:gd name="connsiteX9" fmla="*/ 3011260 w 3165868"/>
              <a:gd name="connsiteY9" fmla="*/ 15252 h 4546612"/>
              <a:gd name="connsiteX10" fmla="*/ 3158773 w 3165868"/>
              <a:gd name="connsiteY10" fmla="*/ 162765 h 4546612"/>
              <a:gd name="connsiteX11" fmla="*/ 3152423 w 3165868"/>
              <a:gd name="connsiteY11" fmla="*/ 349262 h 4546612"/>
              <a:gd name="connsiteX12" fmla="*/ 3158773 w 3165868"/>
              <a:gd name="connsiteY12" fmla="*/ 615962 h 4546612"/>
              <a:gd name="connsiteX13" fmla="*/ 3158773 w 3165868"/>
              <a:gd name="connsiteY13" fmla="*/ 939812 h 4546612"/>
              <a:gd name="connsiteX14" fmla="*/ 3158774 w 3165868"/>
              <a:gd name="connsiteY14" fmla="*/ 1308112 h 4546612"/>
              <a:gd name="connsiteX15" fmla="*/ 3152424 w 3165868"/>
              <a:gd name="connsiteY15" fmla="*/ 1651012 h 4546612"/>
              <a:gd name="connsiteX16" fmla="*/ 3152424 w 3165868"/>
              <a:gd name="connsiteY16" fmla="*/ 1841512 h 4546612"/>
              <a:gd name="connsiteX17" fmla="*/ 3165123 w 3165868"/>
              <a:gd name="connsiteY17" fmla="*/ 2371737 h 4546612"/>
              <a:gd name="connsiteX18" fmla="*/ 3165124 w 3165868"/>
              <a:gd name="connsiteY18" fmla="*/ 2565412 h 4546612"/>
              <a:gd name="connsiteX19" fmla="*/ 3161948 w 3165868"/>
              <a:gd name="connsiteY19" fmla="*/ 2765437 h 4546612"/>
              <a:gd name="connsiteX20" fmla="*/ 3161948 w 3165868"/>
              <a:gd name="connsiteY20" fmla="*/ 2911487 h 4546612"/>
              <a:gd name="connsiteX21" fmla="*/ 3158773 w 3165868"/>
              <a:gd name="connsiteY21" fmla="*/ 3340112 h 4546612"/>
              <a:gd name="connsiteX22" fmla="*/ 3152423 w 3165868"/>
              <a:gd name="connsiteY22" fmla="*/ 3714762 h 4546612"/>
              <a:gd name="connsiteX23" fmla="*/ 3158773 w 3165868"/>
              <a:gd name="connsiteY23" fmla="*/ 4083062 h 4546612"/>
              <a:gd name="connsiteX24" fmla="*/ 3158773 w 3165868"/>
              <a:gd name="connsiteY24" fmla="*/ 4392749 h 4546612"/>
              <a:gd name="connsiteX25" fmla="*/ 3011260 w 3165868"/>
              <a:gd name="connsiteY25" fmla="*/ 4540262 h 4546612"/>
              <a:gd name="connsiteX26" fmla="*/ 2903187 w 3165868"/>
              <a:gd name="connsiteY26" fmla="*/ 4545818 h 4546612"/>
              <a:gd name="connsiteX27" fmla="*/ 2705542 w 3165868"/>
              <a:gd name="connsiteY27" fmla="*/ 4539468 h 4546612"/>
              <a:gd name="connsiteX28" fmla="*/ 2498374 w 3165868"/>
              <a:gd name="connsiteY28" fmla="*/ 4533912 h 4546612"/>
              <a:gd name="connsiteX29" fmla="*/ 1986405 w 3165868"/>
              <a:gd name="connsiteY29" fmla="*/ 4541850 h 4546612"/>
              <a:gd name="connsiteX30" fmla="*/ 1463324 w 3165868"/>
              <a:gd name="connsiteY30" fmla="*/ 4540262 h 4546612"/>
              <a:gd name="connsiteX31" fmla="*/ 1137093 w 3165868"/>
              <a:gd name="connsiteY31" fmla="*/ 4541056 h 4546612"/>
              <a:gd name="connsiteX32" fmla="*/ 710055 w 3165868"/>
              <a:gd name="connsiteY32" fmla="*/ 4537087 h 4546612"/>
              <a:gd name="connsiteX33" fmla="*/ 285399 w 3165868"/>
              <a:gd name="connsiteY33" fmla="*/ 4546612 h 4546612"/>
              <a:gd name="connsiteX34" fmla="*/ 163036 w 3165868"/>
              <a:gd name="connsiteY34" fmla="*/ 4540262 h 4546612"/>
              <a:gd name="connsiteX35" fmla="*/ 15523 w 3165868"/>
              <a:gd name="connsiteY35" fmla="*/ 4392749 h 4546612"/>
              <a:gd name="connsiteX36" fmla="*/ 13144 w 3165868"/>
              <a:gd name="connsiteY36" fmla="*/ 4171962 h 4546612"/>
              <a:gd name="connsiteX37" fmla="*/ 15525 w 3165868"/>
              <a:gd name="connsiteY37" fmla="*/ 3850493 h 4546612"/>
              <a:gd name="connsiteX38" fmla="*/ 15525 w 3165868"/>
              <a:gd name="connsiteY38" fmla="*/ 3600462 h 4546612"/>
              <a:gd name="connsiteX39" fmla="*/ 8382 w 3165868"/>
              <a:gd name="connsiteY39" fmla="*/ 2897993 h 4546612"/>
              <a:gd name="connsiteX40" fmla="*/ 3620 w 3165868"/>
              <a:gd name="connsiteY40" fmla="*/ 2221718 h 4546612"/>
              <a:gd name="connsiteX41" fmla="*/ 15523 w 3165868"/>
              <a:gd name="connsiteY41" fmla="*/ 162765 h 4546612"/>
              <a:gd name="connsiteX0" fmla="*/ 16510 w 3166855"/>
              <a:gd name="connsiteY0" fmla="*/ 162765 h 4546612"/>
              <a:gd name="connsiteX1" fmla="*/ 164023 w 3166855"/>
              <a:gd name="connsiteY1" fmla="*/ 15252 h 4546612"/>
              <a:gd name="connsiteX2" fmla="*/ 378460 w 3166855"/>
              <a:gd name="connsiteY2" fmla="*/ 12712 h 4546612"/>
              <a:gd name="connsiteX3" fmla="*/ 873760 w 3166855"/>
              <a:gd name="connsiteY3" fmla="*/ 12 h 4546612"/>
              <a:gd name="connsiteX4" fmla="*/ 1292860 w 3166855"/>
              <a:gd name="connsiteY4" fmla="*/ 6362 h 4546612"/>
              <a:gd name="connsiteX5" fmla="*/ 1584960 w 3166855"/>
              <a:gd name="connsiteY5" fmla="*/ 6362 h 4546612"/>
              <a:gd name="connsiteX6" fmla="*/ 1724660 w 3166855"/>
              <a:gd name="connsiteY6" fmla="*/ 12712 h 4546612"/>
              <a:gd name="connsiteX7" fmla="*/ 2423160 w 3166855"/>
              <a:gd name="connsiteY7" fmla="*/ 6362 h 4546612"/>
              <a:gd name="connsiteX8" fmla="*/ 2753360 w 3166855"/>
              <a:gd name="connsiteY8" fmla="*/ 12 h 4546612"/>
              <a:gd name="connsiteX9" fmla="*/ 3012247 w 3166855"/>
              <a:gd name="connsiteY9" fmla="*/ 15252 h 4546612"/>
              <a:gd name="connsiteX10" fmla="*/ 3159760 w 3166855"/>
              <a:gd name="connsiteY10" fmla="*/ 162765 h 4546612"/>
              <a:gd name="connsiteX11" fmla="*/ 3153410 w 3166855"/>
              <a:gd name="connsiteY11" fmla="*/ 349262 h 4546612"/>
              <a:gd name="connsiteX12" fmla="*/ 3159760 w 3166855"/>
              <a:gd name="connsiteY12" fmla="*/ 615962 h 4546612"/>
              <a:gd name="connsiteX13" fmla="*/ 3159760 w 3166855"/>
              <a:gd name="connsiteY13" fmla="*/ 939812 h 4546612"/>
              <a:gd name="connsiteX14" fmla="*/ 3159761 w 3166855"/>
              <a:gd name="connsiteY14" fmla="*/ 1308112 h 4546612"/>
              <a:gd name="connsiteX15" fmla="*/ 3153411 w 3166855"/>
              <a:gd name="connsiteY15" fmla="*/ 1651012 h 4546612"/>
              <a:gd name="connsiteX16" fmla="*/ 3153411 w 3166855"/>
              <a:gd name="connsiteY16" fmla="*/ 1841512 h 4546612"/>
              <a:gd name="connsiteX17" fmla="*/ 3166110 w 3166855"/>
              <a:gd name="connsiteY17" fmla="*/ 2371737 h 4546612"/>
              <a:gd name="connsiteX18" fmla="*/ 3166111 w 3166855"/>
              <a:gd name="connsiteY18" fmla="*/ 2565412 h 4546612"/>
              <a:gd name="connsiteX19" fmla="*/ 3162935 w 3166855"/>
              <a:gd name="connsiteY19" fmla="*/ 2765437 h 4546612"/>
              <a:gd name="connsiteX20" fmla="*/ 3162935 w 3166855"/>
              <a:gd name="connsiteY20" fmla="*/ 2911487 h 4546612"/>
              <a:gd name="connsiteX21" fmla="*/ 3159760 w 3166855"/>
              <a:gd name="connsiteY21" fmla="*/ 3340112 h 4546612"/>
              <a:gd name="connsiteX22" fmla="*/ 3153410 w 3166855"/>
              <a:gd name="connsiteY22" fmla="*/ 3714762 h 4546612"/>
              <a:gd name="connsiteX23" fmla="*/ 3159760 w 3166855"/>
              <a:gd name="connsiteY23" fmla="*/ 4083062 h 4546612"/>
              <a:gd name="connsiteX24" fmla="*/ 3159760 w 3166855"/>
              <a:gd name="connsiteY24" fmla="*/ 4392749 h 4546612"/>
              <a:gd name="connsiteX25" fmla="*/ 3012247 w 3166855"/>
              <a:gd name="connsiteY25" fmla="*/ 4540262 h 4546612"/>
              <a:gd name="connsiteX26" fmla="*/ 2904174 w 3166855"/>
              <a:gd name="connsiteY26" fmla="*/ 4545818 h 4546612"/>
              <a:gd name="connsiteX27" fmla="*/ 2706529 w 3166855"/>
              <a:gd name="connsiteY27" fmla="*/ 4539468 h 4546612"/>
              <a:gd name="connsiteX28" fmla="*/ 2499361 w 3166855"/>
              <a:gd name="connsiteY28" fmla="*/ 4533912 h 4546612"/>
              <a:gd name="connsiteX29" fmla="*/ 1987392 w 3166855"/>
              <a:gd name="connsiteY29" fmla="*/ 4541850 h 4546612"/>
              <a:gd name="connsiteX30" fmla="*/ 1464311 w 3166855"/>
              <a:gd name="connsiteY30" fmla="*/ 4540262 h 4546612"/>
              <a:gd name="connsiteX31" fmla="*/ 1138080 w 3166855"/>
              <a:gd name="connsiteY31" fmla="*/ 4541056 h 4546612"/>
              <a:gd name="connsiteX32" fmla="*/ 711042 w 3166855"/>
              <a:gd name="connsiteY32" fmla="*/ 4537087 h 4546612"/>
              <a:gd name="connsiteX33" fmla="*/ 286386 w 3166855"/>
              <a:gd name="connsiteY33" fmla="*/ 4546612 h 4546612"/>
              <a:gd name="connsiteX34" fmla="*/ 164023 w 3166855"/>
              <a:gd name="connsiteY34" fmla="*/ 4540262 h 4546612"/>
              <a:gd name="connsiteX35" fmla="*/ 16510 w 3166855"/>
              <a:gd name="connsiteY35" fmla="*/ 4392749 h 4546612"/>
              <a:gd name="connsiteX36" fmla="*/ 14131 w 3166855"/>
              <a:gd name="connsiteY36" fmla="*/ 4171962 h 4546612"/>
              <a:gd name="connsiteX37" fmla="*/ 16512 w 3166855"/>
              <a:gd name="connsiteY37" fmla="*/ 3850493 h 4546612"/>
              <a:gd name="connsiteX38" fmla="*/ 16512 w 3166855"/>
              <a:gd name="connsiteY38" fmla="*/ 3600462 h 4546612"/>
              <a:gd name="connsiteX39" fmla="*/ 9369 w 3166855"/>
              <a:gd name="connsiteY39" fmla="*/ 2897993 h 4546612"/>
              <a:gd name="connsiteX40" fmla="*/ 4607 w 3166855"/>
              <a:gd name="connsiteY40" fmla="*/ 2221718 h 4546612"/>
              <a:gd name="connsiteX41" fmla="*/ 2226 w 3166855"/>
              <a:gd name="connsiteY41" fmla="*/ 1657362 h 4546612"/>
              <a:gd name="connsiteX42" fmla="*/ 16510 w 3166855"/>
              <a:gd name="connsiteY42" fmla="*/ 162765 h 4546612"/>
              <a:gd name="connsiteX0" fmla="*/ 17751 w 3168096"/>
              <a:gd name="connsiteY0" fmla="*/ 162765 h 4546612"/>
              <a:gd name="connsiteX1" fmla="*/ 165264 w 3168096"/>
              <a:gd name="connsiteY1" fmla="*/ 15252 h 4546612"/>
              <a:gd name="connsiteX2" fmla="*/ 379701 w 3168096"/>
              <a:gd name="connsiteY2" fmla="*/ 12712 h 4546612"/>
              <a:gd name="connsiteX3" fmla="*/ 875001 w 3168096"/>
              <a:gd name="connsiteY3" fmla="*/ 12 h 4546612"/>
              <a:gd name="connsiteX4" fmla="*/ 1294101 w 3168096"/>
              <a:gd name="connsiteY4" fmla="*/ 6362 h 4546612"/>
              <a:gd name="connsiteX5" fmla="*/ 1586201 w 3168096"/>
              <a:gd name="connsiteY5" fmla="*/ 6362 h 4546612"/>
              <a:gd name="connsiteX6" fmla="*/ 1725901 w 3168096"/>
              <a:gd name="connsiteY6" fmla="*/ 12712 h 4546612"/>
              <a:gd name="connsiteX7" fmla="*/ 2424401 w 3168096"/>
              <a:gd name="connsiteY7" fmla="*/ 6362 h 4546612"/>
              <a:gd name="connsiteX8" fmla="*/ 2754601 w 3168096"/>
              <a:gd name="connsiteY8" fmla="*/ 12 h 4546612"/>
              <a:gd name="connsiteX9" fmla="*/ 3013488 w 3168096"/>
              <a:gd name="connsiteY9" fmla="*/ 15252 h 4546612"/>
              <a:gd name="connsiteX10" fmla="*/ 3161001 w 3168096"/>
              <a:gd name="connsiteY10" fmla="*/ 162765 h 4546612"/>
              <a:gd name="connsiteX11" fmla="*/ 3154651 w 3168096"/>
              <a:gd name="connsiteY11" fmla="*/ 349262 h 4546612"/>
              <a:gd name="connsiteX12" fmla="*/ 3161001 w 3168096"/>
              <a:gd name="connsiteY12" fmla="*/ 615962 h 4546612"/>
              <a:gd name="connsiteX13" fmla="*/ 3161001 w 3168096"/>
              <a:gd name="connsiteY13" fmla="*/ 939812 h 4546612"/>
              <a:gd name="connsiteX14" fmla="*/ 3161002 w 3168096"/>
              <a:gd name="connsiteY14" fmla="*/ 1308112 h 4546612"/>
              <a:gd name="connsiteX15" fmla="*/ 3154652 w 3168096"/>
              <a:gd name="connsiteY15" fmla="*/ 1651012 h 4546612"/>
              <a:gd name="connsiteX16" fmla="*/ 3154652 w 3168096"/>
              <a:gd name="connsiteY16" fmla="*/ 1841512 h 4546612"/>
              <a:gd name="connsiteX17" fmla="*/ 3167351 w 3168096"/>
              <a:gd name="connsiteY17" fmla="*/ 2371737 h 4546612"/>
              <a:gd name="connsiteX18" fmla="*/ 3167352 w 3168096"/>
              <a:gd name="connsiteY18" fmla="*/ 2565412 h 4546612"/>
              <a:gd name="connsiteX19" fmla="*/ 3164176 w 3168096"/>
              <a:gd name="connsiteY19" fmla="*/ 2765437 h 4546612"/>
              <a:gd name="connsiteX20" fmla="*/ 3164176 w 3168096"/>
              <a:gd name="connsiteY20" fmla="*/ 2911487 h 4546612"/>
              <a:gd name="connsiteX21" fmla="*/ 3161001 w 3168096"/>
              <a:gd name="connsiteY21" fmla="*/ 3340112 h 4546612"/>
              <a:gd name="connsiteX22" fmla="*/ 3154651 w 3168096"/>
              <a:gd name="connsiteY22" fmla="*/ 3714762 h 4546612"/>
              <a:gd name="connsiteX23" fmla="*/ 3161001 w 3168096"/>
              <a:gd name="connsiteY23" fmla="*/ 4083062 h 4546612"/>
              <a:gd name="connsiteX24" fmla="*/ 3161001 w 3168096"/>
              <a:gd name="connsiteY24" fmla="*/ 4392749 h 4546612"/>
              <a:gd name="connsiteX25" fmla="*/ 3013488 w 3168096"/>
              <a:gd name="connsiteY25" fmla="*/ 4540262 h 4546612"/>
              <a:gd name="connsiteX26" fmla="*/ 2905415 w 3168096"/>
              <a:gd name="connsiteY26" fmla="*/ 4545818 h 4546612"/>
              <a:gd name="connsiteX27" fmla="*/ 2707770 w 3168096"/>
              <a:gd name="connsiteY27" fmla="*/ 4539468 h 4546612"/>
              <a:gd name="connsiteX28" fmla="*/ 2500602 w 3168096"/>
              <a:gd name="connsiteY28" fmla="*/ 4533912 h 4546612"/>
              <a:gd name="connsiteX29" fmla="*/ 1988633 w 3168096"/>
              <a:gd name="connsiteY29" fmla="*/ 4541850 h 4546612"/>
              <a:gd name="connsiteX30" fmla="*/ 1465552 w 3168096"/>
              <a:gd name="connsiteY30" fmla="*/ 4540262 h 4546612"/>
              <a:gd name="connsiteX31" fmla="*/ 1139321 w 3168096"/>
              <a:gd name="connsiteY31" fmla="*/ 4541056 h 4546612"/>
              <a:gd name="connsiteX32" fmla="*/ 712283 w 3168096"/>
              <a:gd name="connsiteY32" fmla="*/ 4537087 h 4546612"/>
              <a:gd name="connsiteX33" fmla="*/ 287627 w 3168096"/>
              <a:gd name="connsiteY33" fmla="*/ 4546612 h 4546612"/>
              <a:gd name="connsiteX34" fmla="*/ 165264 w 3168096"/>
              <a:gd name="connsiteY34" fmla="*/ 4540262 h 4546612"/>
              <a:gd name="connsiteX35" fmla="*/ 17751 w 3168096"/>
              <a:gd name="connsiteY35" fmla="*/ 4392749 h 4546612"/>
              <a:gd name="connsiteX36" fmla="*/ 15372 w 3168096"/>
              <a:gd name="connsiteY36" fmla="*/ 4171962 h 4546612"/>
              <a:gd name="connsiteX37" fmla="*/ 17753 w 3168096"/>
              <a:gd name="connsiteY37" fmla="*/ 3850493 h 4546612"/>
              <a:gd name="connsiteX38" fmla="*/ 17753 w 3168096"/>
              <a:gd name="connsiteY38" fmla="*/ 3600462 h 4546612"/>
              <a:gd name="connsiteX39" fmla="*/ 10610 w 3168096"/>
              <a:gd name="connsiteY39" fmla="*/ 2897993 h 4546612"/>
              <a:gd name="connsiteX40" fmla="*/ 5848 w 3168096"/>
              <a:gd name="connsiteY40" fmla="*/ 2221718 h 4546612"/>
              <a:gd name="connsiteX41" fmla="*/ 3467 w 3168096"/>
              <a:gd name="connsiteY41" fmla="*/ 1657362 h 4546612"/>
              <a:gd name="connsiteX42" fmla="*/ 1086 w 3168096"/>
              <a:gd name="connsiteY42" fmla="*/ 1366850 h 4546612"/>
              <a:gd name="connsiteX43" fmla="*/ 17751 w 3168096"/>
              <a:gd name="connsiteY43"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7992 w 3168337"/>
              <a:gd name="connsiteY44"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7992 w 3168337"/>
              <a:gd name="connsiteY45"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5616 w 3168337"/>
              <a:gd name="connsiteY45" fmla="*/ 27623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3235 w 3168337"/>
              <a:gd name="connsiteY44" fmla="*/ 533413 h 4546612"/>
              <a:gd name="connsiteX45" fmla="*/ 15616 w 3168337"/>
              <a:gd name="connsiteY45" fmla="*/ 276237 h 4546612"/>
              <a:gd name="connsiteX46" fmla="*/ 17992 w 3168337"/>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0276 w 3167762"/>
              <a:gd name="connsiteY39" fmla="*/ 2897993 h 4546612"/>
              <a:gd name="connsiteX40" fmla="*/ 5514 w 3167762"/>
              <a:gd name="connsiteY40" fmla="*/ 2221718 h 4546612"/>
              <a:gd name="connsiteX41" fmla="*/ 3133 w 3167762"/>
              <a:gd name="connsiteY41" fmla="*/ 1657362 h 4546612"/>
              <a:gd name="connsiteX42" fmla="*/ 752 w 3167762"/>
              <a:gd name="connsiteY42" fmla="*/ 1366850 h 4546612"/>
              <a:gd name="connsiteX43" fmla="*/ 5514 w 3167762"/>
              <a:gd name="connsiteY43" fmla="*/ 1040618 h 4546612"/>
              <a:gd name="connsiteX44" fmla="*/ 12660 w 3167762"/>
              <a:gd name="connsiteY44" fmla="*/ 533413 h 4546612"/>
              <a:gd name="connsiteX45" fmla="*/ 15041 w 3167762"/>
              <a:gd name="connsiteY45" fmla="*/ 276237 h 4546612"/>
              <a:gd name="connsiteX46" fmla="*/ 17417 w 3167762"/>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5514 w 3167762"/>
              <a:gd name="connsiteY41" fmla="*/ 2221718 h 4546612"/>
              <a:gd name="connsiteX42" fmla="*/ 3133 w 3167762"/>
              <a:gd name="connsiteY42" fmla="*/ 1657362 h 4546612"/>
              <a:gd name="connsiteX43" fmla="*/ 752 w 3167762"/>
              <a:gd name="connsiteY43" fmla="*/ 1366850 h 4546612"/>
              <a:gd name="connsiteX44" fmla="*/ 5514 w 3167762"/>
              <a:gd name="connsiteY44" fmla="*/ 1040618 h 4546612"/>
              <a:gd name="connsiteX45" fmla="*/ 12660 w 3167762"/>
              <a:gd name="connsiteY45" fmla="*/ 533413 h 4546612"/>
              <a:gd name="connsiteX46" fmla="*/ 15041 w 3167762"/>
              <a:gd name="connsiteY46" fmla="*/ 276237 h 4546612"/>
              <a:gd name="connsiteX47" fmla="*/ 17417 w 3167762"/>
              <a:gd name="connsiteY47"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99685"/>
              <a:gd name="connsiteY0" fmla="*/ 162765 h 4546612"/>
              <a:gd name="connsiteX1" fmla="*/ 164930 w 3199685"/>
              <a:gd name="connsiteY1" fmla="*/ 15252 h 4546612"/>
              <a:gd name="connsiteX2" fmla="*/ 379367 w 3199685"/>
              <a:gd name="connsiteY2" fmla="*/ 12712 h 4546612"/>
              <a:gd name="connsiteX3" fmla="*/ 874667 w 3199685"/>
              <a:gd name="connsiteY3" fmla="*/ 12 h 4546612"/>
              <a:gd name="connsiteX4" fmla="*/ 1293767 w 3199685"/>
              <a:gd name="connsiteY4" fmla="*/ 6362 h 4546612"/>
              <a:gd name="connsiteX5" fmla="*/ 1585867 w 3199685"/>
              <a:gd name="connsiteY5" fmla="*/ 6362 h 4546612"/>
              <a:gd name="connsiteX6" fmla="*/ 1725567 w 3199685"/>
              <a:gd name="connsiteY6" fmla="*/ 12712 h 4546612"/>
              <a:gd name="connsiteX7" fmla="*/ 2424067 w 3199685"/>
              <a:gd name="connsiteY7" fmla="*/ 6362 h 4546612"/>
              <a:gd name="connsiteX8" fmla="*/ 2754267 w 3199685"/>
              <a:gd name="connsiteY8" fmla="*/ 12 h 4546612"/>
              <a:gd name="connsiteX9" fmla="*/ 3013154 w 3199685"/>
              <a:gd name="connsiteY9" fmla="*/ 15252 h 4546612"/>
              <a:gd name="connsiteX10" fmla="*/ 3160667 w 3199685"/>
              <a:gd name="connsiteY10" fmla="*/ 162765 h 4546612"/>
              <a:gd name="connsiteX11" fmla="*/ 3154317 w 3199685"/>
              <a:gd name="connsiteY11" fmla="*/ 349262 h 4546612"/>
              <a:gd name="connsiteX12" fmla="*/ 3160667 w 3199685"/>
              <a:gd name="connsiteY12" fmla="*/ 615962 h 4546612"/>
              <a:gd name="connsiteX13" fmla="*/ 3160667 w 3199685"/>
              <a:gd name="connsiteY13" fmla="*/ 939812 h 4546612"/>
              <a:gd name="connsiteX14" fmla="*/ 3198768 w 3199685"/>
              <a:gd name="connsiteY14" fmla="*/ 1236674 h 4546612"/>
              <a:gd name="connsiteX15" fmla="*/ 3154318 w 3199685"/>
              <a:gd name="connsiteY15" fmla="*/ 1651012 h 4546612"/>
              <a:gd name="connsiteX16" fmla="*/ 3154318 w 3199685"/>
              <a:gd name="connsiteY16" fmla="*/ 1841512 h 4546612"/>
              <a:gd name="connsiteX17" fmla="*/ 3167017 w 3199685"/>
              <a:gd name="connsiteY17" fmla="*/ 2371737 h 4546612"/>
              <a:gd name="connsiteX18" fmla="*/ 3167018 w 3199685"/>
              <a:gd name="connsiteY18" fmla="*/ 2565412 h 4546612"/>
              <a:gd name="connsiteX19" fmla="*/ 3163842 w 3199685"/>
              <a:gd name="connsiteY19" fmla="*/ 2765437 h 4546612"/>
              <a:gd name="connsiteX20" fmla="*/ 3163842 w 3199685"/>
              <a:gd name="connsiteY20" fmla="*/ 2911487 h 4546612"/>
              <a:gd name="connsiteX21" fmla="*/ 3160667 w 3199685"/>
              <a:gd name="connsiteY21" fmla="*/ 3340112 h 4546612"/>
              <a:gd name="connsiteX22" fmla="*/ 3154317 w 3199685"/>
              <a:gd name="connsiteY22" fmla="*/ 3714762 h 4546612"/>
              <a:gd name="connsiteX23" fmla="*/ 3160667 w 3199685"/>
              <a:gd name="connsiteY23" fmla="*/ 4083062 h 4546612"/>
              <a:gd name="connsiteX24" fmla="*/ 3160667 w 3199685"/>
              <a:gd name="connsiteY24" fmla="*/ 4392749 h 4546612"/>
              <a:gd name="connsiteX25" fmla="*/ 3013154 w 3199685"/>
              <a:gd name="connsiteY25" fmla="*/ 4540262 h 4546612"/>
              <a:gd name="connsiteX26" fmla="*/ 2905081 w 3199685"/>
              <a:gd name="connsiteY26" fmla="*/ 4545818 h 4546612"/>
              <a:gd name="connsiteX27" fmla="*/ 2707436 w 3199685"/>
              <a:gd name="connsiteY27" fmla="*/ 4539468 h 4546612"/>
              <a:gd name="connsiteX28" fmla="*/ 2500268 w 3199685"/>
              <a:gd name="connsiteY28" fmla="*/ 4533912 h 4546612"/>
              <a:gd name="connsiteX29" fmla="*/ 1988299 w 3199685"/>
              <a:gd name="connsiteY29" fmla="*/ 4541850 h 4546612"/>
              <a:gd name="connsiteX30" fmla="*/ 1465218 w 3199685"/>
              <a:gd name="connsiteY30" fmla="*/ 4540262 h 4546612"/>
              <a:gd name="connsiteX31" fmla="*/ 1138987 w 3199685"/>
              <a:gd name="connsiteY31" fmla="*/ 4541056 h 4546612"/>
              <a:gd name="connsiteX32" fmla="*/ 711949 w 3199685"/>
              <a:gd name="connsiteY32" fmla="*/ 4537087 h 4546612"/>
              <a:gd name="connsiteX33" fmla="*/ 287293 w 3199685"/>
              <a:gd name="connsiteY33" fmla="*/ 4546612 h 4546612"/>
              <a:gd name="connsiteX34" fmla="*/ 164930 w 3199685"/>
              <a:gd name="connsiteY34" fmla="*/ 4540262 h 4546612"/>
              <a:gd name="connsiteX35" fmla="*/ 17417 w 3199685"/>
              <a:gd name="connsiteY35" fmla="*/ 4392749 h 4546612"/>
              <a:gd name="connsiteX36" fmla="*/ 15038 w 3199685"/>
              <a:gd name="connsiteY36" fmla="*/ 4171962 h 4546612"/>
              <a:gd name="connsiteX37" fmla="*/ 17419 w 3199685"/>
              <a:gd name="connsiteY37" fmla="*/ 3850493 h 4546612"/>
              <a:gd name="connsiteX38" fmla="*/ 17419 w 3199685"/>
              <a:gd name="connsiteY38" fmla="*/ 3600462 h 4546612"/>
              <a:gd name="connsiteX39" fmla="*/ 15040 w 3199685"/>
              <a:gd name="connsiteY39" fmla="*/ 3217081 h 4546612"/>
              <a:gd name="connsiteX40" fmla="*/ 10276 w 3199685"/>
              <a:gd name="connsiteY40" fmla="*/ 2897993 h 4546612"/>
              <a:gd name="connsiteX41" fmla="*/ 10277 w 3199685"/>
              <a:gd name="connsiteY41" fmla="*/ 2652725 h 4546612"/>
              <a:gd name="connsiteX42" fmla="*/ 7896 w 3199685"/>
              <a:gd name="connsiteY42" fmla="*/ 2374118 h 4546612"/>
              <a:gd name="connsiteX43" fmla="*/ 5514 w 3199685"/>
              <a:gd name="connsiteY43" fmla="*/ 2221718 h 4546612"/>
              <a:gd name="connsiteX44" fmla="*/ 3133 w 3199685"/>
              <a:gd name="connsiteY44" fmla="*/ 1657362 h 4546612"/>
              <a:gd name="connsiteX45" fmla="*/ 752 w 3199685"/>
              <a:gd name="connsiteY45" fmla="*/ 1366850 h 4546612"/>
              <a:gd name="connsiteX46" fmla="*/ 5514 w 3199685"/>
              <a:gd name="connsiteY46" fmla="*/ 1040618 h 4546612"/>
              <a:gd name="connsiteX47" fmla="*/ 12660 w 3199685"/>
              <a:gd name="connsiteY47" fmla="*/ 533413 h 4546612"/>
              <a:gd name="connsiteX48" fmla="*/ 15041 w 3199685"/>
              <a:gd name="connsiteY48" fmla="*/ 276237 h 4546612"/>
              <a:gd name="connsiteX49" fmla="*/ 17417 w 3199685"/>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667 w 3167762"/>
              <a:gd name="connsiteY11" fmla="*/ 615962 h 4546612"/>
              <a:gd name="connsiteX12" fmla="*/ 3160667 w 3167762"/>
              <a:gd name="connsiteY12" fmla="*/ 939812 h 4546612"/>
              <a:gd name="connsiteX13" fmla="*/ 3155909 w 3167762"/>
              <a:gd name="connsiteY13" fmla="*/ 1326368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60667 w 3167762"/>
              <a:gd name="connsiteY14" fmla="*/ 939812 h 4546612"/>
              <a:gd name="connsiteX15" fmla="*/ 3155909 w 3167762"/>
              <a:gd name="connsiteY15" fmla="*/ 1326368 h 4546612"/>
              <a:gd name="connsiteX16" fmla="*/ 3154318 w 3167762"/>
              <a:gd name="connsiteY16" fmla="*/ 1651012 h 4546612"/>
              <a:gd name="connsiteX17" fmla="*/ 3154318 w 3167762"/>
              <a:gd name="connsiteY17" fmla="*/ 1841512 h 4546612"/>
              <a:gd name="connsiteX18" fmla="*/ 3167017 w 3167762"/>
              <a:gd name="connsiteY18" fmla="*/ 2371737 h 4546612"/>
              <a:gd name="connsiteX19" fmla="*/ 3167018 w 3167762"/>
              <a:gd name="connsiteY19" fmla="*/ 2565412 h 4546612"/>
              <a:gd name="connsiteX20" fmla="*/ 3163842 w 3167762"/>
              <a:gd name="connsiteY20" fmla="*/ 2765437 h 4546612"/>
              <a:gd name="connsiteX21" fmla="*/ 3163842 w 3167762"/>
              <a:gd name="connsiteY21" fmla="*/ 2911487 h 4546612"/>
              <a:gd name="connsiteX22" fmla="*/ 3160667 w 3167762"/>
              <a:gd name="connsiteY22" fmla="*/ 3340112 h 4546612"/>
              <a:gd name="connsiteX23" fmla="*/ 3154317 w 3167762"/>
              <a:gd name="connsiteY23" fmla="*/ 3714762 h 4546612"/>
              <a:gd name="connsiteX24" fmla="*/ 3160667 w 3167762"/>
              <a:gd name="connsiteY24" fmla="*/ 4083062 h 4546612"/>
              <a:gd name="connsiteX25" fmla="*/ 3160667 w 3167762"/>
              <a:gd name="connsiteY25" fmla="*/ 4392749 h 4546612"/>
              <a:gd name="connsiteX26" fmla="*/ 3013154 w 3167762"/>
              <a:gd name="connsiteY26" fmla="*/ 4540262 h 4546612"/>
              <a:gd name="connsiteX27" fmla="*/ 2905081 w 3167762"/>
              <a:gd name="connsiteY27" fmla="*/ 4545818 h 4546612"/>
              <a:gd name="connsiteX28" fmla="*/ 2707436 w 3167762"/>
              <a:gd name="connsiteY28" fmla="*/ 4539468 h 4546612"/>
              <a:gd name="connsiteX29" fmla="*/ 2500268 w 3167762"/>
              <a:gd name="connsiteY29" fmla="*/ 4533912 h 4546612"/>
              <a:gd name="connsiteX30" fmla="*/ 1988299 w 3167762"/>
              <a:gd name="connsiteY30" fmla="*/ 4541850 h 4546612"/>
              <a:gd name="connsiteX31" fmla="*/ 1465218 w 3167762"/>
              <a:gd name="connsiteY31" fmla="*/ 4540262 h 4546612"/>
              <a:gd name="connsiteX32" fmla="*/ 1138987 w 3167762"/>
              <a:gd name="connsiteY32" fmla="*/ 4541056 h 4546612"/>
              <a:gd name="connsiteX33" fmla="*/ 711949 w 3167762"/>
              <a:gd name="connsiteY33" fmla="*/ 4537087 h 4546612"/>
              <a:gd name="connsiteX34" fmla="*/ 287293 w 3167762"/>
              <a:gd name="connsiteY34" fmla="*/ 4546612 h 4546612"/>
              <a:gd name="connsiteX35" fmla="*/ 164930 w 3167762"/>
              <a:gd name="connsiteY35" fmla="*/ 4540262 h 4546612"/>
              <a:gd name="connsiteX36" fmla="*/ 17417 w 3167762"/>
              <a:gd name="connsiteY36" fmla="*/ 4392749 h 4546612"/>
              <a:gd name="connsiteX37" fmla="*/ 15038 w 3167762"/>
              <a:gd name="connsiteY37" fmla="*/ 4171962 h 4546612"/>
              <a:gd name="connsiteX38" fmla="*/ 17419 w 3167762"/>
              <a:gd name="connsiteY38" fmla="*/ 3850493 h 4546612"/>
              <a:gd name="connsiteX39" fmla="*/ 17419 w 3167762"/>
              <a:gd name="connsiteY39" fmla="*/ 3600462 h 4546612"/>
              <a:gd name="connsiteX40" fmla="*/ 15040 w 3167762"/>
              <a:gd name="connsiteY40" fmla="*/ 3217081 h 4546612"/>
              <a:gd name="connsiteX41" fmla="*/ 10276 w 3167762"/>
              <a:gd name="connsiteY41" fmla="*/ 2897993 h 4546612"/>
              <a:gd name="connsiteX42" fmla="*/ 10277 w 3167762"/>
              <a:gd name="connsiteY42" fmla="*/ 2652725 h 4546612"/>
              <a:gd name="connsiteX43" fmla="*/ 7896 w 3167762"/>
              <a:gd name="connsiteY43" fmla="*/ 2374118 h 4546612"/>
              <a:gd name="connsiteX44" fmla="*/ 5514 w 3167762"/>
              <a:gd name="connsiteY44" fmla="*/ 2221718 h 4546612"/>
              <a:gd name="connsiteX45" fmla="*/ 3133 w 3167762"/>
              <a:gd name="connsiteY45" fmla="*/ 1657362 h 4546612"/>
              <a:gd name="connsiteX46" fmla="*/ 752 w 3167762"/>
              <a:gd name="connsiteY46" fmla="*/ 1366850 h 4546612"/>
              <a:gd name="connsiteX47" fmla="*/ 5514 w 3167762"/>
              <a:gd name="connsiteY47" fmla="*/ 1040618 h 4546612"/>
              <a:gd name="connsiteX48" fmla="*/ 12660 w 3167762"/>
              <a:gd name="connsiteY48" fmla="*/ 533413 h 4546612"/>
              <a:gd name="connsiteX49" fmla="*/ 15041 w 3167762"/>
              <a:gd name="connsiteY49" fmla="*/ 276237 h 4546612"/>
              <a:gd name="connsiteX50" fmla="*/ 17417 w 3167762"/>
              <a:gd name="connsiteY50"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874667 w 3167762"/>
              <a:gd name="connsiteY4" fmla="*/ 0 h 4546600"/>
              <a:gd name="connsiteX5" fmla="*/ 1293767 w 3167762"/>
              <a:gd name="connsiteY5" fmla="*/ 6350 h 4546600"/>
              <a:gd name="connsiteX6" fmla="*/ 1585867 w 3167762"/>
              <a:gd name="connsiteY6" fmla="*/ 6350 h 4546600"/>
              <a:gd name="connsiteX7" fmla="*/ 1725567 w 3167762"/>
              <a:gd name="connsiteY7" fmla="*/ 12700 h 4546600"/>
              <a:gd name="connsiteX8" fmla="*/ 2424067 w 3167762"/>
              <a:gd name="connsiteY8" fmla="*/ 6350 h 4546600"/>
              <a:gd name="connsiteX9" fmla="*/ 2754267 w 3167762"/>
              <a:gd name="connsiteY9" fmla="*/ 0 h 4546600"/>
              <a:gd name="connsiteX10" fmla="*/ 3013154 w 3167762"/>
              <a:gd name="connsiteY10" fmla="*/ 15240 h 4546600"/>
              <a:gd name="connsiteX11" fmla="*/ 3160667 w 3167762"/>
              <a:gd name="connsiteY11" fmla="*/ 162753 h 4546600"/>
              <a:gd name="connsiteX12" fmla="*/ 3160195 w 3167762"/>
              <a:gd name="connsiteY12" fmla="*/ 295275 h 4546600"/>
              <a:gd name="connsiteX13" fmla="*/ 3155432 w 3167762"/>
              <a:gd name="connsiteY13" fmla="*/ 357188 h 4546600"/>
              <a:gd name="connsiteX14" fmla="*/ 3160195 w 3167762"/>
              <a:gd name="connsiteY14" fmla="*/ 457200 h 4546600"/>
              <a:gd name="connsiteX15" fmla="*/ 3160667 w 3167762"/>
              <a:gd name="connsiteY15" fmla="*/ 615950 h 4546600"/>
              <a:gd name="connsiteX16" fmla="*/ 3157814 w 3167762"/>
              <a:gd name="connsiteY16" fmla="*/ 707231 h 4546600"/>
              <a:gd name="connsiteX17" fmla="*/ 3160667 w 3167762"/>
              <a:gd name="connsiteY17" fmla="*/ 939800 h 4546600"/>
              <a:gd name="connsiteX18" fmla="*/ 3155909 w 3167762"/>
              <a:gd name="connsiteY18" fmla="*/ 1326356 h 4546600"/>
              <a:gd name="connsiteX19" fmla="*/ 3154318 w 3167762"/>
              <a:gd name="connsiteY19" fmla="*/ 1651000 h 4546600"/>
              <a:gd name="connsiteX20" fmla="*/ 3154318 w 3167762"/>
              <a:gd name="connsiteY20" fmla="*/ 1841500 h 4546600"/>
              <a:gd name="connsiteX21" fmla="*/ 3167017 w 3167762"/>
              <a:gd name="connsiteY21" fmla="*/ 2371725 h 4546600"/>
              <a:gd name="connsiteX22" fmla="*/ 3167018 w 3167762"/>
              <a:gd name="connsiteY22" fmla="*/ 2565400 h 4546600"/>
              <a:gd name="connsiteX23" fmla="*/ 3163842 w 3167762"/>
              <a:gd name="connsiteY23" fmla="*/ 2765425 h 4546600"/>
              <a:gd name="connsiteX24" fmla="*/ 3163842 w 3167762"/>
              <a:gd name="connsiteY24" fmla="*/ 2911475 h 4546600"/>
              <a:gd name="connsiteX25" fmla="*/ 3160667 w 3167762"/>
              <a:gd name="connsiteY25" fmla="*/ 3340100 h 4546600"/>
              <a:gd name="connsiteX26" fmla="*/ 3154317 w 3167762"/>
              <a:gd name="connsiteY26" fmla="*/ 3714750 h 4546600"/>
              <a:gd name="connsiteX27" fmla="*/ 3160667 w 3167762"/>
              <a:gd name="connsiteY27" fmla="*/ 4083050 h 4546600"/>
              <a:gd name="connsiteX28" fmla="*/ 3160667 w 3167762"/>
              <a:gd name="connsiteY28" fmla="*/ 4392737 h 4546600"/>
              <a:gd name="connsiteX29" fmla="*/ 3013154 w 3167762"/>
              <a:gd name="connsiteY29" fmla="*/ 4540250 h 4546600"/>
              <a:gd name="connsiteX30" fmla="*/ 2905081 w 3167762"/>
              <a:gd name="connsiteY30" fmla="*/ 4545806 h 4546600"/>
              <a:gd name="connsiteX31" fmla="*/ 2707436 w 3167762"/>
              <a:gd name="connsiteY31" fmla="*/ 4539456 h 4546600"/>
              <a:gd name="connsiteX32" fmla="*/ 2500268 w 3167762"/>
              <a:gd name="connsiteY32" fmla="*/ 4533900 h 4546600"/>
              <a:gd name="connsiteX33" fmla="*/ 1988299 w 3167762"/>
              <a:gd name="connsiteY33" fmla="*/ 4541838 h 4546600"/>
              <a:gd name="connsiteX34" fmla="*/ 1465218 w 3167762"/>
              <a:gd name="connsiteY34" fmla="*/ 4540250 h 4546600"/>
              <a:gd name="connsiteX35" fmla="*/ 1138987 w 3167762"/>
              <a:gd name="connsiteY35" fmla="*/ 4541044 h 4546600"/>
              <a:gd name="connsiteX36" fmla="*/ 711949 w 3167762"/>
              <a:gd name="connsiteY36" fmla="*/ 4537075 h 4546600"/>
              <a:gd name="connsiteX37" fmla="*/ 287293 w 3167762"/>
              <a:gd name="connsiteY37" fmla="*/ 4546600 h 4546600"/>
              <a:gd name="connsiteX38" fmla="*/ 164930 w 3167762"/>
              <a:gd name="connsiteY38" fmla="*/ 4540250 h 4546600"/>
              <a:gd name="connsiteX39" fmla="*/ 17417 w 3167762"/>
              <a:gd name="connsiteY39" fmla="*/ 4392737 h 4546600"/>
              <a:gd name="connsiteX40" fmla="*/ 15038 w 3167762"/>
              <a:gd name="connsiteY40" fmla="*/ 4171950 h 4546600"/>
              <a:gd name="connsiteX41" fmla="*/ 17419 w 3167762"/>
              <a:gd name="connsiteY41" fmla="*/ 3850481 h 4546600"/>
              <a:gd name="connsiteX42" fmla="*/ 17419 w 3167762"/>
              <a:gd name="connsiteY42" fmla="*/ 3600450 h 4546600"/>
              <a:gd name="connsiteX43" fmla="*/ 15040 w 3167762"/>
              <a:gd name="connsiteY43" fmla="*/ 3217069 h 4546600"/>
              <a:gd name="connsiteX44" fmla="*/ 10276 w 3167762"/>
              <a:gd name="connsiteY44" fmla="*/ 2897981 h 4546600"/>
              <a:gd name="connsiteX45" fmla="*/ 10277 w 3167762"/>
              <a:gd name="connsiteY45" fmla="*/ 2652713 h 4546600"/>
              <a:gd name="connsiteX46" fmla="*/ 7896 w 3167762"/>
              <a:gd name="connsiteY46" fmla="*/ 2374106 h 4546600"/>
              <a:gd name="connsiteX47" fmla="*/ 5514 w 3167762"/>
              <a:gd name="connsiteY47" fmla="*/ 2221706 h 4546600"/>
              <a:gd name="connsiteX48" fmla="*/ 3133 w 3167762"/>
              <a:gd name="connsiteY48" fmla="*/ 1657350 h 4546600"/>
              <a:gd name="connsiteX49" fmla="*/ 752 w 3167762"/>
              <a:gd name="connsiteY49" fmla="*/ 1366838 h 4546600"/>
              <a:gd name="connsiteX50" fmla="*/ 5514 w 3167762"/>
              <a:gd name="connsiteY50" fmla="*/ 1040606 h 4546600"/>
              <a:gd name="connsiteX51" fmla="*/ 12660 w 3167762"/>
              <a:gd name="connsiteY51" fmla="*/ 533401 h 4546600"/>
              <a:gd name="connsiteX52" fmla="*/ 15041 w 3167762"/>
              <a:gd name="connsiteY52" fmla="*/ 276225 h 4546600"/>
              <a:gd name="connsiteX53" fmla="*/ 17417 w 3167762"/>
              <a:gd name="connsiteY53" fmla="*/ 162753 h 4546600"/>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350792 w 3167762"/>
              <a:gd name="connsiteY2" fmla="*/ 5557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424067 w 3167762"/>
              <a:gd name="connsiteY13" fmla="*/ 6350 h 4546600"/>
              <a:gd name="connsiteX14" fmla="*/ 2754267 w 3167762"/>
              <a:gd name="connsiteY14" fmla="*/ 0 h 4546600"/>
              <a:gd name="connsiteX15" fmla="*/ 3013154 w 3167762"/>
              <a:gd name="connsiteY15" fmla="*/ 15240 h 4546600"/>
              <a:gd name="connsiteX16" fmla="*/ 3160667 w 3167762"/>
              <a:gd name="connsiteY16" fmla="*/ 162753 h 4546600"/>
              <a:gd name="connsiteX17" fmla="*/ 3160195 w 3167762"/>
              <a:gd name="connsiteY17" fmla="*/ 295275 h 4546600"/>
              <a:gd name="connsiteX18" fmla="*/ 3155432 w 3167762"/>
              <a:gd name="connsiteY18" fmla="*/ 357188 h 4546600"/>
              <a:gd name="connsiteX19" fmla="*/ 3160195 w 3167762"/>
              <a:gd name="connsiteY19" fmla="*/ 457200 h 4546600"/>
              <a:gd name="connsiteX20" fmla="*/ 3160667 w 3167762"/>
              <a:gd name="connsiteY20" fmla="*/ 615950 h 4546600"/>
              <a:gd name="connsiteX21" fmla="*/ 3157814 w 3167762"/>
              <a:gd name="connsiteY21" fmla="*/ 707231 h 4546600"/>
              <a:gd name="connsiteX22" fmla="*/ 3160667 w 3167762"/>
              <a:gd name="connsiteY22" fmla="*/ 939800 h 4546600"/>
              <a:gd name="connsiteX23" fmla="*/ 3155909 w 3167762"/>
              <a:gd name="connsiteY23" fmla="*/ 1326356 h 4546600"/>
              <a:gd name="connsiteX24" fmla="*/ 3154318 w 3167762"/>
              <a:gd name="connsiteY24" fmla="*/ 1651000 h 4546600"/>
              <a:gd name="connsiteX25" fmla="*/ 3154318 w 3167762"/>
              <a:gd name="connsiteY25" fmla="*/ 1841500 h 4546600"/>
              <a:gd name="connsiteX26" fmla="*/ 3167017 w 3167762"/>
              <a:gd name="connsiteY26" fmla="*/ 2371725 h 4546600"/>
              <a:gd name="connsiteX27" fmla="*/ 3167018 w 3167762"/>
              <a:gd name="connsiteY27" fmla="*/ 2565400 h 4546600"/>
              <a:gd name="connsiteX28" fmla="*/ 3163842 w 3167762"/>
              <a:gd name="connsiteY28" fmla="*/ 2765425 h 4546600"/>
              <a:gd name="connsiteX29" fmla="*/ 3163842 w 3167762"/>
              <a:gd name="connsiteY29" fmla="*/ 2911475 h 4546600"/>
              <a:gd name="connsiteX30" fmla="*/ 3160667 w 3167762"/>
              <a:gd name="connsiteY30" fmla="*/ 3340100 h 4546600"/>
              <a:gd name="connsiteX31" fmla="*/ 3154317 w 3167762"/>
              <a:gd name="connsiteY31" fmla="*/ 3714750 h 4546600"/>
              <a:gd name="connsiteX32" fmla="*/ 3160667 w 3167762"/>
              <a:gd name="connsiteY32" fmla="*/ 4083050 h 4546600"/>
              <a:gd name="connsiteX33" fmla="*/ 3160667 w 3167762"/>
              <a:gd name="connsiteY33" fmla="*/ 4392737 h 4546600"/>
              <a:gd name="connsiteX34" fmla="*/ 3013154 w 3167762"/>
              <a:gd name="connsiteY34" fmla="*/ 4540250 h 4546600"/>
              <a:gd name="connsiteX35" fmla="*/ 2905081 w 3167762"/>
              <a:gd name="connsiteY35" fmla="*/ 4545806 h 4546600"/>
              <a:gd name="connsiteX36" fmla="*/ 2707436 w 3167762"/>
              <a:gd name="connsiteY36" fmla="*/ 4539456 h 4546600"/>
              <a:gd name="connsiteX37" fmla="*/ 2500268 w 3167762"/>
              <a:gd name="connsiteY37" fmla="*/ 4533900 h 4546600"/>
              <a:gd name="connsiteX38" fmla="*/ 1988299 w 3167762"/>
              <a:gd name="connsiteY38" fmla="*/ 4541838 h 4546600"/>
              <a:gd name="connsiteX39" fmla="*/ 1465218 w 3167762"/>
              <a:gd name="connsiteY39" fmla="*/ 4540250 h 4546600"/>
              <a:gd name="connsiteX40" fmla="*/ 1138987 w 3167762"/>
              <a:gd name="connsiteY40" fmla="*/ 4541044 h 4546600"/>
              <a:gd name="connsiteX41" fmla="*/ 711949 w 3167762"/>
              <a:gd name="connsiteY41" fmla="*/ 4537075 h 4546600"/>
              <a:gd name="connsiteX42" fmla="*/ 287293 w 3167762"/>
              <a:gd name="connsiteY42" fmla="*/ 4546600 h 4546600"/>
              <a:gd name="connsiteX43" fmla="*/ 164930 w 3167762"/>
              <a:gd name="connsiteY43" fmla="*/ 4540250 h 4546600"/>
              <a:gd name="connsiteX44" fmla="*/ 17417 w 3167762"/>
              <a:gd name="connsiteY44" fmla="*/ 4392737 h 4546600"/>
              <a:gd name="connsiteX45" fmla="*/ 15038 w 3167762"/>
              <a:gd name="connsiteY45" fmla="*/ 4171950 h 4546600"/>
              <a:gd name="connsiteX46" fmla="*/ 17419 w 3167762"/>
              <a:gd name="connsiteY46" fmla="*/ 3850481 h 4546600"/>
              <a:gd name="connsiteX47" fmla="*/ 17419 w 3167762"/>
              <a:gd name="connsiteY47" fmla="*/ 3600450 h 4546600"/>
              <a:gd name="connsiteX48" fmla="*/ 15040 w 3167762"/>
              <a:gd name="connsiteY48" fmla="*/ 3217069 h 4546600"/>
              <a:gd name="connsiteX49" fmla="*/ 10276 w 3167762"/>
              <a:gd name="connsiteY49" fmla="*/ 2897981 h 4546600"/>
              <a:gd name="connsiteX50" fmla="*/ 10277 w 3167762"/>
              <a:gd name="connsiteY50" fmla="*/ 2652713 h 4546600"/>
              <a:gd name="connsiteX51" fmla="*/ 7896 w 3167762"/>
              <a:gd name="connsiteY51" fmla="*/ 2374106 h 4546600"/>
              <a:gd name="connsiteX52" fmla="*/ 5514 w 3167762"/>
              <a:gd name="connsiteY52" fmla="*/ 2221706 h 4546600"/>
              <a:gd name="connsiteX53" fmla="*/ 3133 w 3167762"/>
              <a:gd name="connsiteY53" fmla="*/ 1657350 h 4546600"/>
              <a:gd name="connsiteX54" fmla="*/ 752 w 3167762"/>
              <a:gd name="connsiteY54" fmla="*/ 1366838 h 4546600"/>
              <a:gd name="connsiteX55" fmla="*/ 5514 w 3167762"/>
              <a:gd name="connsiteY55" fmla="*/ 1040606 h 4546600"/>
              <a:gd name="connsiteX56" fmla="*/ 12660 w 3167762"/>
              <a:gd name="connsiteY56" fmla="*/ 533401 h 4546600"/>
              <a:gd name="connsiteX57" fmla="*/ 15041 w 3167762"/>
              <a:gd name="connsiteY57" fmla="*/ 276225 h 4546600"/>
              <a:gd name="connsiteX58" fmla="*/ 17417 w 3167762"/>
              <a:gd name="connsiteY58"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424067 w 3167762"/>
              <a:gd name="connsiteY14" fmla="*/ 6350 h 4546600"/>
              <a:gd name="connsiteX15" fmla="*/ 2754267 w 3167762"/>
              <a:gd name="connsiteY15" fmla="*/ 0 h 4546600"/>
              <a:gd name="connsiteX16" fmla="*/ 3013154 w 3167762"/>
              <a:gd name="connsiteY16" fmla="*/ 15240 h 4546600"/>
              <a:gd name="connsiteX17" fmla="*/ 3160667 w 3167762"/>
              <a:gd name="connsiteY17" fmla="*/ 162753 h 4546600"/>
              <a:gd name="connsiteX18" fmla="*/ 3160195 w 3167762"/>
              <a:gd name="connsiteY18" fmla="*/ 295275 h 4546600"/>
              <a:gd name="connsiteX19" fmla="*/ 3155432 w 3167762"/>
              <a:gd name="connsiteY19" fmla="*/ 357188 h 4546600"/>
              <a:gd name="connsiteX20" fmla="*/ 3160195 w 3167762"/>
              <a:gd name="connsiteY20" fmla="*/ 457200 h 4546600"/>
              <a:gd name="connsiteX21" fmla="*/ 3160667 w 3167762"/>
              <a:gd name="connsiteY21" fmla="*/ 615950 h 4546600"/>
              <a:gd name="connsiteX22" fmla="*/ 3157814 w 3167762"/>
              <a:gd name="connsiteY22" fmla="*/ 707231 h 4546600"/>
              <a:gd name="connsiteX23" fmla="*/ 3160667 w 3167762"/>
              <a:gd name="connsiteY23" fmla="*/ 939800 h 4546600"/>
              <a:gd name="connsiteX24" fmla="*/ 3155909 w 3167762"/>
              <a:gd name="connsiteY24" fmla="*/ 1326356 h 4546600"/>
              <a:gd name="connsiteX25" fmla="*/ 3154318 w 3167762"/>
              <a:gd name="connsiteY25" fmla="*/ 1651000 h 4546600"/>
              <a:gd name="connsiteX26" fmla="*/ 3154318 w 3167762"/>
              <a:gd name="connsiteY26" fmla="*/ 1841500 h 4546600"/>
              <a:gd name="connsiteX27" fmla="*/ 3167017 w 3167762"/>
              <a:gd name="connsiteY27" fmla="*/ 2371725 h 4546600"/>
              <a:gd name="connsiteX28" fmla="*/ 3167018 w 3167762"/>
              <a:gd name="connsiteY28" fmla="*/ 2565400 h 4546600"/>
              <a:gd name="connsiteX29" fmla="*/ 3163842 w 3167762"/>
              <a:gd name="connsiteY29" fmla="*/ 2765425 h 4546600"/>
              <a:gd name="connsiteX30" fmla="*/ 3163842 w 3167762"/>
              <a:gd name="connsiteY30" fmla="*/ 2911475 h 4546600"/>
              <a:gd name="connsiteX31" fmla="*/ 3160667 w 3167762"/>
              <a:gd name="connsiteY31" fmla="*/ 3340100 h 4546600"/>
              <a:gd name="connsiteX32" fmla="*/ 3154317 w 3167762"/>
              <a:gd name="connsiteY32" fmla="*/ 3714750 h 4546600"/>
              <a:gd name="connsiteX33" fmla="*/ 3160667 w 3167762"/>
              <a:gd name="connsiteY33" fmla="*/ 4083050 h 4546600"/>
              <a:gd name="connsiteX34" fmla="*/ 3160667 w 3167762"/>
              <a:gd name="connsiteY34" fmla="*/ 4392737 h 4546600"/>
              <a:gd name="connsiteX35" fmla="*/ 3013154 w 3167762"/>
              <a:gd name="connsiteY35" fmla="*/ 4540250 h 4546600"/>
              <a:gd name="connsiteX36" fmla="*/ 2905081 w 3167762"/>
              <a:gd name="connsiteY36" fmla="*/ 4545806 h 4546600"/>
              <a:gd name="connsiteX37" fmla="*/ 2707436 w 3167762"/>
              <a:gd name="connsiteY37" fmla="*/ 4539456 h 4546600"/>
              <a:gd name="connsiteX38" fmla="*/ 2500268 w 3167762"/>
              <a:gd name="connsiteY38" fmla="*/ 4533900 h 4546600"/>
              <a:gd name="connsiteX39" fmla="*/ 1988299 w 3167762"/>
              <a:gd name="connsiteY39" fmla="*/ 4541838 h 4546600"/>
              <a:gd name="connsiteX40" fmla="*/ 1465218 w 3167762"/>
              <a:gd name="connsiteY40" fmla="*/ 4540250 h 4546600"/>
              <a:gd name="connsiteX41" fmla="*/ 1138987 w 3167762"/>
              <a:gd name="connsiteY41" fmla="*/ 4541044 h 4546600"/>
              <a:gd name="connsiteX42" fmla="*/ 711949 w 3167762"/>
              <a:gd name="connsiteY42" fmla="*/ 4537075 h 4546600"/>
              <a:gd name="connsiteX43" fmla="*/ 287293 w 3167762"/>
              <a:gd name="connsiteY43" fmla="*/ 4546600 h 4546600"/>
              <a:gd name="connsiteX44" fmla="*/ 164930 w 3167762"/>
              <a:gd name="connsiteY44" fmla="*/ 4540250 h 4546600"/>
              <a:gd name="connsiteX45" fmla="*/ 17417 w 3167762"/>
              <a:gd name="connsiteY45" fmla="*/ 4392737 h 4546600"/>
              <a:gd name="connsiteX46" fmla="*/ 15038 w 3167762"/>
              <a:gd name="connsiteY46" fmla="*/ 4171950 h 4546600"/>
              <a:gd name="connsiteX47" fmla="*/ 17419 w 3167762"/>
              <a:gd name="connsiteY47" fmla="*/ 3850481 h 4546600"/>
              <a:gd name="connsiteX48" fmla="*/ 17419 w 3167762"/>
              <a:gd name="connsiteY48" fmla="*/ 3600450 h 4546600"/>
              <a:gd name="connsiteX49" fmla="*/ 15040 w 3167762"/>
              <a:gd name="connsiteY49" fmla="*/ 3217069 h 4546600"/>
              <a:gd name="connsiteX50" fmla="*/ 10276 w 3167762"/>
              <a:gd name="connsiteY50" fmla="*/ 2897981 h 4546600"/>
              <a:gd name="connsiteX51" fmla="*/ 10277 w 3167762"/>
              <a:gd name="connsiteY51" fmla="*/ 2652713 h 4546600"/>
              <a:gd name="connsiteX52" fmla="*/ 7896 w 3167762"/>
              <a:gd name="connsiteY52" fmla="*/ 2374106 h 4546600"/>
              <a:gd name="connsiteX53" fmla="*/ 5514 w 3167762"/>
              <a:gd name="connsiteY53" fmla="*/ 2221706 h 4546600"/>
              <a:gd name="connsiteX54" fmla="*/ 3133 w 3167762"/>
              <a:gd name="connsiteY54" fmla="*/ 1657350 h 4546600"/>
              <a:gd name="connsiteX55" fmla="*/ 752 w 3167762"/>
              <a:gd name="connsiteY55" fmla="*/ 1366838 h 4546600"/>
              <a:gd name="connsiteX56" fmla="*/ 5514 w 3167762"/>
              <a:gd name="connsiteY56" fmla="*/ 1040606 h 4546600"/>
              <a:gd name="connsiteX57" fmla="*/ 12660 w 3167762"/>
              <a:gd name="connsiteY57" fmla="*/ 533401 h 4546600"/>
              <a:gd name="connsiteX58" fmla="*/ 15041 w 3167762"/>
              <a:gd name="connsiteY58" fmla="*/ 276225 h 4546600"/>
              <a:gd name="connsiteX59" fmla="*/ 17417 w 3167762"/>
              <a:gd name="connsiteY59"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357714 w 3167762"/>
              <a:gd name="connsiteY14" fmla="*/ 5556 h 4546600"/>
              <a:gd name="connsiteX15" fmla="*/ 2424067 w 3167762"/>
              <a:gd name="connsiteY15" fmla="*/ 6350 h 4546600"/>
              <a:gd name="connsiteX16" fmla="*/ 2754267 w 3167762"/>
              <a:gd name="connsiteY16" fmla="*/ 0 h 4546600"/>
              <a:gd name="connsiteX17" fmla="*/ 3013154 w 3167762"/>
              <a:gd name="connsiteY17" fmla="*/ 15240 h 4546600"/>
              <a:gd name="connsiteX18" fmla="*/ 3160667 w 3167762"/>
              <a:gd name="connsiteY18" fmla="*/ 162753 h 4546600"/>
              <a:gd name="connsiteX19" fmla="*/ 3160195 w 3167762"/>
              <a:gd name="connsiteY19" fmla="*/ 295275 h 4546600"/>
              <a:gd name="connsiteX20" fmla="*/ 3155432 w 3167762"/>
              <a:gd name="connsiteY20" fmla="*/ 357188 h 4546600"/>
              <a:gd name="connsiteX21" fmla="*/ 3160195 w 3167762"/>
              <a:gd name="connsiteY21" fmla="*/ 457200 h 4546600"/>
              <a:gd name="connsiteX22" fmla="*/ 3160667 w 3167762"/>
              <a:gd name="connsiteY22" fmla="*/ 615950 h 4546600"/>
              <a:gd name="connsiteX23" fmla="*/ 3157814 w 3167762"/>
              <a:gd name="connsiteY23" fmla="*/ 707231 h 4546600"/>
              <a:gd name="connsiteX24" fmla="*/ 3160667 w 3167762"/>
              <a:gd name="connsiteY24" fmla="*/ 939800 h 4546600"/>
              <a:gd name="connsiteX25" fmla="*/ 3155909 w 3167762"/>
              <a:gd name="connsiteY25" fmla="*/ 1326356 h 4546600"/>
              <a:gd name="connsiteX26" fmla="*/ 3154318 w 3167762"/>
              <a:gd name="connsiteY26" fmla="*/ 1651000 h 4546600"/>
              <a:gd name="connsiteX27" fmla="*/ 3154318 w 3167762"/>
              <a:gd name="connsiteY27" fmla="*/ 1841500 h 4546600"/>
              <a:gd name="connsiteX28" fmla="*/ 3167017 w 3167762"/>
              <a:gd name="connsiteY28" fmla="*/ 2371725 h 4546600"/>
              <a:gd name="connsiteX29" fmla="*/ 3167018 w 3167762"/>
              <a:gd name="connsiteY29" fmla="*/ 2565400 h 4546600"/>
              <a:gd name="connsiteX30" fmla="*/ 3163842 w 3167762"/>
              <a:gd name="connsiteY30" fmla="*/ 2765425 h 4546600"/>
              <a:gd name="connsiteX31" fmla="*/ 3163842 w 3167762"/>
              <a:gd name="connsiteY31" fmla="*/ 2911475 h 4546600"/>
              <a:gd name="connsiteX32" fmla="*/ 3160667 w 3167762"/>
              <a:gd name="connsiteY32" fmla="*/ 3340100 h 4546600"/>
              <a:gd name="connsiteX33" fmla="*/ 3154317 w 3167762"/>
              <a:gd name="connsiteY33" fmla="*/ 3714750 h 4546600"/>
              <a:gd name="connsiteX34" fmla="*/ 3160667 w 3167762"/>
              <a:gd name="connsiteY34" fmla="*/ 4083050 h 4546600"/>
              <a:gd name="connsiteX35" fmla="*/ 3160667 w 3167762"/>
              <a:gd name="connsiteY35" fmla="*/ 4392737 h 4546600"/>
              <a:gd name="connsiteX36" fmla="*/ 3013154 w 3167762"/>
              <a:gd name="connsiteY36" fmla="*/ 4540250 h 4546600"/>
              <a:gd name="connsiteX37" fmla="*/ 2905081 w 3167762"/>
              <a:gd name="connsiteY37" fmla="*/ 4545806 h 4546600"/>
              <a:gd name="connsiteX38" fmla="*/ 2707436 w 3167762"/>
              <a:gd name="connsiteY38" fmla="*/ 4539456 h 4546600"/>
              <a:gd name="connsiteX39" fmla="*/ 2500268 w 3167762"/>
              <a:gd name="connsiteY39" fmla="*/ 4533900 h 4546600"/>
              <a:gd name="connsiteX40" fmla="*/ 1988299 w 3167762"/>
              <a:gd name="connsiteY40" fmla="*/ 4541838 h 4546600"/>
              <a:gd name="connsiteX41" fmla="*/ 1465218 w 3167762"/>
              <a:gd name="connsiteY41" fmla="*/ 4540250 h 4546600"/>
              <a:gd name="connsiteX42" fmla="*/ 1138987 w 3167762"/>
              <a:gd name="connsiteY42" fmla="*/ 4541044 h 4546600"/>
              <a:gd name="connsiteX43" fmla="*/ 711949 w 3167762"/>
              <a:gd name="connsiteY43" fmla="*/ 4537075 h 4546600"/>
              <a:gd name="connsiteX44" fmla="*/ 287293 w 3167762"/>
              <a:gd name="connsiteY44" fmla="*/ 4546600 h 4546600"/>
              <a:gd name="connsiteX45" fmla="*/ 164930 w 3167762"/>
              <a:gd name="connsiteY45" fmla="*/ 4540250 h 4546600"/>
              <a:gd name="connsiteX46" fmla="*/ 17417 w 3167762"/>
              <a:gd name="connsiteY46" fmla="*/ 4392737 h 4546600"/>
              <a:gd name="connsiteX47" fmla="*/ 15038 w 3167762"/>
              <a:gd name="connsiteY47" fmla="*/ 4171950 h 4546600"/>
              <a:gd name="connsiteX48" fmla="*/ 17419 w 3167762"/>
              <a:gd name="connsiteY48" fmla="*/ 3850481 h 4546600"/>
              <a:gd name="connsiteX49" fmla="*/ 17419 w 3167762"/>
              <a:gd name="connsiteY49" fmla="*/ 3600450 h 4546600"/>
              <a:gd name="connsiteX50" fmla="*/ 15040 w 3167762"/>
              <a:gd name="connsiteY50" fmla="*/ 3217069 h 4546600"/>
              <a:gd name="connsiteX51" fmla="*/ 10276 w 3167762"/>
              <a:gd name="connsiteY51" fmla="*/ 2897981 h 4546600"/>
              <a:gd name="connsiteX52" fmla="*/ 10277 w 3167762"/>
              <a:gd name="connsiteY52" fmla="*/ 2652713 h 4546600"/>
              <a:gd name="connsiteX53" fmla="*/ 7896 w 3167762"/>
              <a:gd name="connsiteY53" fmla="*/ 2374106 h 4546600"/>
              <a:gd name="connsiteX54" fmla="*/ 5514 w 3167762"/>
              <a:gd name="connsiteY54" fmla="*/ 2221706 h 4546600"/>
              <a:gd name="connsiteX55" fmla="*/ 3133 w 3167762"/>
              <a:gd name="connsiteY55" fmla="*/ 1657350 h 4546600"/>
              <a:gd name="connsiteX56" fmla="*/ 752 w 3167762"/>
              <a:gd name="connsiteY56" fmla="*/ 1366838 h 4546600"/>
              <a:gd name="connsiteX57" fmla="*/ 5514 w 3167762"/>
              <a:gd name="connsiteY57" fmla="*/ 1040606 h 4546600"/>
              <a:gd name="connsiteX58" fmla="*/ 12660 w 3167762"/>
              <a:gd name="connsiteY58" fmla="*/ 533401 h 4546600"/>
              <a:gd name="connsiteX59" fmla="*/ 15041 w 3167762"/>
              <a:gd name="connsiteY59" fmla="*/ 276225 h 4546600"/>
              <a:gd name="connsiteX60" fmla="*/ 17417 w 3167762"/>
              <a:gd name="connsiteY60" fmla="*/ 162753 h 4546600"/>
              <a:gd name="connsiteX0" fmla="*/ 17417 w 3167762"/>
              <a:gd name="connsiteY0" fmla="*/ 164340 h 4548187"/>
              <a:gd name="connsiteX1" fmla="*/ 164930 w 3167762"/>
              <a:gd name="connsiteY1" fmla="*/ 16827 h 4548187"/>
              <a:gd name="connsiteX2" fmla="*/ 224114 w 3167762"/>
              <a:gd name="connsiteY2" fmla="*/ 14287 h 4548187"/>
              <a:gd name="connsiteX3" fmla="*/ 350792 w 3167762"/>
              <a:gd name="connsiteY3" fmla="*/ 7144 h 4548187"/>
              <a:gd name="connsiteX4" fmla="*/ 486051 w 3167762"/>
              <a:gd name="connsiteY4" fmla="*/ 9525 h 4548187"/>
              <a:gd name="connsiteX5" fmla="*/ 669407 w 3167762"/>
              <a:gd name="connsiteY5" fmla="*/ 7143 h 4548187"/>
              <a:gd name="connsiteX6" fmla="*/ 874667 w 3167762"/>
              <a:gd name="connsiteY6" fmla="*/ 1587 h 4548187"/>
              <a:gd name="connsiteX7" fmla="*/ 990876 w 3167762"/>
              <a:gd name="connsiteY7" fmla="*/ 2381 h 4548187"/>
              <a:gd name="connsiteX8" fmla="*/ 1293767 w 3167762"/>
              <a:gd name="connsiteY8" fmla="*/ 7937 h 4548187"/>
              <a:gd name="connsiteX9" fmla="*/ 1585867 w 3167762"/>
              <a:gd name="connsiteY9" fmla="*/ 7937 h 4548187"/>
              <a:gd name="connsiteX10" fmla="*/ 1725567 w 3167762"/>
              <a:gd name="connsiteY10" fmla="*/ 14287 h 4548187"/>
              <a:gd name="connsiteX11" fmla="*/ 1862414 w 3167762"/>
              <a:gd name="connsiteY11" fmla="*/ 9525 h 4548187"/>
              <a:gd name="connsiteX12" fmla="*/ 2076726 w 3167762"/>
              <a:gd name="connsiteY12" fmla="*/ 9525 h 4548187"/>
              <a:gd name="connsiteX13" fmla="*/ 2193407 w 3167762"/>
              <a:gd name="connsiteY13" fmla="*/ 7143 h 4548187"/>
              <a:gd name="connsiteX14" fmla="*/ 2357714 w 3167762"/>
              <a:gd name="connsiteY14" fmla="*/ 7143 h 4548187"/>
              <a:gd name="connsiteX15" fmla="*/ 2424067 w 3167762"/>
              <a:gd name="connsiteY15" fmla="*/ 7937 h 4548187"/>
              <a:gd name="connsiteX16" fmla="*/ 2522020 w 3167762"/>
              <a:gd name="connsiteY16" fmla="*/ 0 h 4548187"/>
              <a:gd name="connsiteX17" fmla="*/ 2754267 w 3167762"/>
              <a:gd name="connsiteY17" fmla="*/ 1587 h 4548187"/>
              <a:gd name="connsiteX18" fmla="*/ 3013154 w 3167762"/>
              <a:gd name="connsiteY18" fmla="*/ 16827 h 4548187"/>
              <a:gd name="connsiteX19" fmla="*/ 3160667 w 3167762"/>
              <a:gd name="connsiteY19" fmla="*/ 164340 h 4548187"/>
              <a:gd name="connsiteX20" fmla="*/ 3160195 w 3167762"/>
              <a:gd name="connsiteY20" fmla="*/ 296862 h 4548187"/>
              <a:gd name="connsiteX21" fmla="*/ 3155432 w 3167762"/>
              <a:gd name="connsiteY21" fmla="*/ 358775 h 4548187"/>
              <a:gd name="connsiteX22" fmla="*/ 3160195 w 3167762"/>
              <a:gd name="connsiteY22" fmla="*/ 458787 h 4548187"/>
              <a:gd name="connsiteX23" fmla="*/ 3160667 w 3167762"/>
              <a:gd name="connsiteY23" fmla="*/ 617537 h 4548187"/>
              <a:gd name="connsiteX24" fmla="*/ 3157814 w 3167762"/>
              <a:gd name="connsiteY24" fmla="*/ 708818 h 4548187"/>
              <a:gd name="connsiteX25" fmla="*/ 3160667 w 3167762"/>
              <a:gd name="connsiteY25" fmla="*/ 941387 h 4548187"/>
              <a:gd name="connsiteX26" fmla="*/ 3155909 w 3167762"/>
              <a:gd name="connsiteY26" fmla="*/ 1327943 h 4548187"/>
              <a:gd name="connsiteX27" fmla="*/ 3154318 w 3167762"/>
              <a:gd name="connsiteY27" fmla="*/ 1652587 h 4548187"/>
              <a:gd name="connsiteX28" fmla="*/ 3154318 w 3167762"/>
              <a:gd name="connsiteY28" fmla="*/ 1843087 h 4548187"/>
              <a:gd name="connsiteX29" fmla="*/ 3167017 w 3167762"/>
              <a:gd name="connsiteY29" fmla="*/ 2373312 h 4548187"/>
              <a:gd name="connsiteX30" fmla="*/ 3167018 w 3167762"/>
              <a:gd name="connsiteY30" fmla="*/ 2566987 h 4548187"/>
              <a:gd name="connsiteX31" fmla="*/ 3163842 w 3167762"/>
              <a:gd name="connsiteY31" fmla="*/ 2767012 h 4548187"/>
              <a:gd name="connsiteX32" fmla="*/ 3163842 w 3167762"/>
              <a:gd name="connsiteY32" fmla="*/ 2913062 h 4548187"/>
              <a:gd name="connsiteX33" fmla="*/ 3160667 w 3167762"/>
              <a:gd name="connsiteY33" fmla="*/ 3341687 h 4548187"/>
              <a:gd name="connsiteX34" fmla="*/ 3154317 w 3167762"/>
              <a:gd name="connsiteY34" fmla="*/ 3716337 h 4548187"/>
              <a:gd name="connsiteX35" fmla="*/ 3160667 w 3167762"/>
              <a:gd name="connsiteY35" fmla="*/ 4084637 h 4548187"/>
              <a:gd name="connsiteX36" fmla="*/ 3160667 w 3167762"/>
              <a:gd name="connsiteY36" fmla="*/ 4394324 h 4548187"/>
              <a:gd name="connsiteX37" fmla="*/ 3013154 w 3167762"/>
              <a:gd name="connsiteY37" fmla="*/ 4541837 h 4548187"/>
              <a:gd name="connsiteX38" fmla="*/ 2905081 w 3167762"/>
              <a:gd name="connsiteY38" fmla="*/ 4547393 h 4548187"/>
              <a:gd name="connsiteX39" fmla="*/ 2707436 w 3167762"/>
              <a:gd name="connsiteY39" fmla="*/ 4541043 h 4548187"/>
              <a:gd name="connsiteX40" fmla="*/ 2500268 w 3167762"/>
              <a:gd name="connsiteY40" fmla="*/ 4535487 h 4548187"/>
              <a:gd name="connsiteX41" fmla="*/ 1988299 w 3167762"/>
              <a:gd name="connsiteY41" fmla="*/ 4543425 h 4548187"/>
              <a:gd name="connsiteX42" fmla="*/ 1465218 w 3167762"/>
              <a:gd name="connsiteY42" fmla="*/ 4541837 h 4548187"/>
              <a:gd name="connsiteX43" fmla="*/ 1138987 w 3167762"/>
              <a:gd name="connsiteY43" fmla="*/ 4542631 h 4548187"/>
              <a:gd name="connsiteX44" fmla="*/ 711949 w 3167762"/>
              <a:gd name="connsiteY44" fmla="*/ 4538662 h 4548187"/>
              <a:gd name="connsiteX45" fmla="*/ 287293 w 3167762"/>
              <a:gd name="connsiteY45" fmla="*/ 4548187 h 4548187"/>
              <a:gd name="connsiteX46" fmla="*/ 164930 w 3167762"/>
              <a:gd name="connsiteY46" fmla="*/ 4541837 h 4548187"/>
              <a:gd name="connsiteX47" fmla="*/ 17417 w 3167762"/>
              <a:gd name="connsiteY47" fmla="*/ 4394324 h 4548187"/>
              <a:gd name="connsiteX48" fmla="*/ 15038 w 3167762"/>
              <a:gd name="connsiteY48" fmla="*/ 4173537 h 4548187"/>
              <a:gd name="connsiteX49" fmla="*/ 17419 w 3167762"/>
              <a:gd name="connsiteY49" fmla="*/ 3852068 h 4548187"/>
              <a:gd name="connsiteX50" fmla="*/ 17419 w 3167762"/>
              <a:gd name="connsiteY50" fmla="*/ 3602037 h 4548187"/>
              <a:gd name="connsiteX51" fmla="*/ 15040 w 3167762"/>
              <a:gd name="connsiteY51" fmla="*/ 3218656 h 4548187"/>
              <a:gd name="connsiteX52" fmla="*/ 10276 w 3167762"/>
              <a:gd name="connsiteY52" fmla="*/ 2899568 h 4548187"/>
              <a:gd name="connsiteX53" fmla="*/ 10277 w 3167762"/>
              <a:gd name="connsiteY53" fmla="*/ 2654300 h 4548187"/>
              <a:gd name="connsiteX54" fmla="*/ 7896 w 3167762"/>
              <a:gd name="connsiteY54" fmla="*/ 2375693 h 4548187"/>
              <a:gd name="connsiteX55" fmla="*/ 5514 w 3167762"/>
              <a:gd name="connsiteY55" fmla="*/ 2223293 h 4548187"/>
              <a:gd name="connsiteX56" fmla="*/ 3133 w 3167762"/>
              <a:gd name="connsiteY56" fmla="*/ 1658937 h 4548187"/>
              <a:gd name="connsiteX57" fmla="*/ 752 w 3167762"/>
              <a:gd name="connsiteY57" fmla="*/ 1368425 h 4548187"/>
              <a:gd name="connsiteX58" fmla="*/ 5514 w 3167762"/>
              <a:gd name="connsiteY58" fmla="*/ 1042193 h 4548187"/>
              <a:gd name="connsiteX59" fmla="*/ 12660 w 3167762"/>
              <a:gd name="connsiteY59" fmla="*/ 534988 h 4548187"/>
              <a:gd name="connsiteX60" fmla="*/ 15041 w 3167762"/>
              <a:gd name="connsiteY60" fmla="*/ 277812 h 4548187"/>
              <a:gd name="connsiteX61" fmla="*/ 17417 w 3167762"/>
              <a:gd name="connsiteY61" fmla="*/ 164340 h 454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167762" h="4548187">
                <a:moveTo>
                  <a:pt x="17417" y="164340"/>
                </a:moveTo>
                <a:cubicBezTo>
                  <a:pt x="17417" y="82871"/>
                  <a:pt x="83461" y="16827"/>
                  <a:pt x="164930" y="16827"/>
                </a:cubicBezTo>
                <a:cubicBezTo>
                  <a:pt x="184658" y="15980"/>
                  <a:pt x="204386" y="7991"/>
                  <a:pt x="224114" y="14287"/>
                </a:cubicBezTo>
                <a:lnTo>
                  <a:pt x="350792" y="7144"/>
                </a:lnTo>
                <a:cubicBezTo>
                  <a:pt x="404312" y="5927"/>
                  <a:pt x="403501" y="11642"/>
                  <a:pt x="486051" y="9525"/>
                </a:cubicBezTo>
                <a:lnTo>
                  <a:pt x="669407" y="7143"/>
                </a:lnTo>
                <a:cubicBezTo>
                  <a:pt x="725921" y="-1852"/>
                  <a:pt x="806247" y="3439"/>
                  <a:pt x="874667" y="1587"/>
                </a:cubicBezTo>
                <a:lnTo>
                  <a:pt x="990876" y="2381"/>
                </a:lnTo>
                <a:cubicBezTo>
                  <a:pt x="1091840" y="1852"/>
                  <a:pt x="1192803" y="6085"/>
                  <a:pt x="1293767" y="7937"/>
                </a:cubicBezTo>
                <a:lnTo>
                  <a:pt x="1585867" y="7937"/>
                </a:lnTo>
                <a:lnTo>
                  <a:pt x="1725567" y="14287"/>
                </a:lnTo>
                <a:lnTo>
                  <a:pt x="1862414" y="9525"/>
                </a:lnTo>
                <a:lnTo>
                  <a:pt x="2076726" y="9525"/>
                </a:lnTo>
                <a:lnTo>
                  <a:pt x="2193407" y="7143"/>
                </a:lnTo>
                <a:lnTo>
                  <a:pt x="2357714" y="7143"/>
                </a:lnTo>
                <a:lnTo>
                  <a:pt x="2424067" y="7937"/>
                </a:lnTo>
                <a:lnTo>
                  <a:pt x="2522020" y="0"/>
                </a:lnTo>
                <a:lnTo>
                  <a:pt x="2754267" y="1587"/>
                </a:lnTo>
                <a:lnTo>
                  <a:pt x="3013154" y="16827"/>
                </a:lnTo>
                <a:cubicBezTo>
                  <a:pt x="3094623" y="16827"/>
                  <a:pt x="3160667" y="82871"/>
                  <a:pt x="3160667" y="164340"/>
                </a:cubicBezTo>
                <a:cubicBezTo>
                  <a:pt x="3160510" y="208514"/>
                  <a:pt x="3157971" y="264594"/>
                  <a:pt x="3160195" y="296862"/>
                </a:cubicBezTo>
                <a:cubicBezTo>
                  <a:pt x="3159720" y="330061"/>
                  <a:pt x="3155432" y="331788"/>
                  <a:pt x="3155432" y="358775"/>
                </a:cubicBezTo>
                <a:cubicBezTo>
                  <a:pt x="3155432" y="385762"/>
                  <a:pt x="3159720" y="416454"/>
                  <a:pt x="3160195" y="458787"/>
                </a:cubicBezTo>
                <a:cubicBezTo>
                  <a:pt x="3167418" y="519377"/>
                  <a:pt x="3161064" y="575865"/>
                  <a:pt x="3160667" y="617537"/>
                </a:cubicBezTo>
                <a:cubicBezTo>
                  <a:pt x="3160270" y="659209"/>
                  <a:pt x="3157814" y="654843"/>
                  <a:pt x="3157814" y="708818"/>
                </a:cubicBezTo>
                <a:cubicBezTo>
                  <a:pt x="3157814" y="762793"/>
                  <a:pt x="3160984" y="838200"/>
                  <a:pt x="3160667" y="941387"/>
                </a:cubicBezTo>
                <a:cubicBezTo>
                  <a:pt x="3159874" y="1059788"/>
                  <a:pt x="3156967" y="1209410"/>
                  <a:pt x="3155909" y="1327943"/>
                </a:cubicBezTo>
                <a:cubicBezTo>
                  <a:pt x="3154851" y="1446476"/>
                  <a:pt x="3154583" y="1566730"/>
                  <a:pt x="3154318" y="1652587"/>
                </a:cubicBezTo>
                <a:cubicBezTo>
                  <a:pt x="3153260" y="1741487"/>
                  <a:pt x="3153260" y="1386131"/>
                  <a:pt x="3154318" y="1843087"/>
                </a:cubicBezTo>
                <a:cubicBezTo>
                  <a:pt x="3156435" y="1962679"/>
                  <a:pt x="3164900" y="2252662"/>
                  <a:pt x="3167017" y="2373312"/>
                </a:cubicBezTo>
                <a:cubicBezTo>
                  <a:pt x="3169134" y="2493962"/>
                  <a:pt x="3165960" y="2501370"/>
                  <a:pt x="3167018" y="2566987"/>
                </a:cubicBezTo>
                <a:cubicBezTo>
                  <a:pt x="3168076" y="2632604"/>
                  <a:pt x="3162784" y="2709862"/>
                  <a:pt x="3163842" y="2767012"/>
                </a:cubicBezTo>
                <a:cubicBezTo>
                  <a:pt x="3164900" y="2824162"/>
                  <a:pt x="3165959" y="2816754"/>
                  <a:pt x="3163842" y="2913062"/>
                </a:cubicBezTo>
                <a:cubicBezTo>
                  <a:pt x="3162784" y="3042179"/>
                  <a:pt x="3162784" y="3094281"/>
                  <a:pt x="3160667" y="3341687"/>
                </a:cubicBezTo>
                <a:cubicBezTo>
                  <a:pt x="3157492" y="3476095"/>
                  <a:pt x="3154317" y="3540898"/>
                  <a:pt x="3154317" y="3716337"/>
                </a:cubicBezTo>
                <a:cubicBezTo>
                  <a:pt x="3154317" y="3840162"/>
                  <a:pt x="3159609" y="3971639"/>
                  <a:pt x="3160667" y="4084637"/>
                </a:cubicBezTo>
                <a:cubicBezTo>
                  <a:pt x="3161725" y="4197635"/>
                  <a:pt x="3166203" y="4320505"/>
                  <a:pt x="3160667" y="4394324"/>
                </a:cubicBezTo>
                <a:cubicBezTo>
                  <a:pt x="3160667" y="4475793"/>
                  <a:pt x="3094623" y="4541837"/>
                  <a:pt x="3013154" y="4541837"/>
                </a:cubicBezTo>
                <a:lnTo>
                  <a:pt x="2905081" y="4547393"/>
                </a:lnTo>
                <a:lnTo>
                  <a:pt x="2707436" y="4541043"/>
                </a:lnTo>
                <a:lnTo>
                  <a:pt x="2500268" y="4535487"/>
                </a:lnTo>
                <a:lnTo>
                  <a:pt x="1988299" y="4543425"/>
                </a:lnTo>
                <a:lnTo>
                  <a:pt x="1465218" y="4541837"/>
                </a:lnTo>
                <a:lnTo>
                  <a:pt x="1138987" y="4542631"/>
                </a:lnTo>
                <a:lnTo>
                  <a:pt x="711949" y="4538662"/>
                </a:lnTo>
                <a:lnTo>
                  <a:pt x="287293" y="4548187"/>
                </a:lnTo>
                <a:lnTo>
                  <a:pt x="164930" y="4541837"/>
                </a:lnTo>
                <a:cubicBezTo>
                  <a:pt x="83461" y="4541837"/>
                  <a:pt x="17417" y="4475793"/>
                  <a:pt x="17417" y="4394324"/>
                </a:cubicBezTo>
                <a:lnTo>
                  <a:pt x="15038" y="4173537"/>
                </a:lnTo>
                <a:cubicBezTo>
                  <a:pt x="15832" y="4066381"/>
                  <a:pt x="16625" y="3959224"/>
                  <a:pt x="17419" y="3852068"/>
                </a:cubicBezTo>
                <a:cubicBezTo>
                  <a:pt x="17816" y="3756818"/>
                  <a:pt x="17419" y="4216658"/>
                  <a:pt x="17419" y="3602037"/>
                </a:cubicBezTo>
                <a:cubicBezTo>
                  <a:pt x="17023" y="3496468"/>
                  <a:pt x="16230" y="3335734"/>
                  <a:pt x="15040" y="3218656"/>
                </a:cubicBezTo>
                <a:cubicBezTo>
                  <a:pt x="13850" y="3101578"/>
                  <a:pt x="11070" y="2993627"/>
                  <a:pt x="10276" y="2899568"/>
                </a:cubicBezTo>
                <a:cubicBezTo>
                  <a:pt x="9482" y="2805509"/>
                  <a:pt x="10674" y="2741612"/>
                  <a:pt x="10277" y="2654300"/>
                </a:cubicBezTo>
                <a:cubicBezTo>
                  <a:pt x="9880" y="2566988"/>
                  <a:pt x="8690" y="2447527"/>
                  <a:pt x="7896" y="2375693"/>
                </a:cubicBezTo>
                <a:cubicBezTo>
                  <a:pt x="7102" y="2303859"/>
                  <a:pt x="6308" y="2342752"/>
                  <a:pt x="5514" y="2223293"/>
                </a:cubicBezTo>
                <a:cubicBezTo>
                  <a:pt x="4324" y="2016521"/>
                  <a:pt x="1149" y="2002096"/>
                  <a:pt x="3133" y="1658937"/>
                </a:cubicBezTo>
                <a:cubicBezTo>
                  <a:pt x="2339" y="1516459"/>
                  <a:pt x="-1629" y="1617524"/>
                  <a:pt x="752" y="1368425"/>
                </a:cubicBezTo>
                <a:cubicBezTo>
                  <a:pt x="355" y="1265634"/>
                  <a:pt x="2737" y="1242874"/>
                  <a:pt x="5514" y="1042193"/>
                </a:cubicBezTo>
                <a:cubicBezTo>
                  <a:pt x="5911" y="904477"/>
                  <a:pt x="9883" y="681297"/>
                  <a:pt x="12660" y="534988"/>
                </a:cubicBezTo>
                <a:cubicBezTo>
                  <a:pt x="13851" y="404416"/>
                  <a:pt x="12661" y="340777"/>
                  <a:pt x="15041" y="277812"/>
                </a:cubicBezTo>
                <a:cubicBezTo>
                  <a:pt x="17421" y="260090"/>
                  <a:pt x="12676" y="211806"/>
                  <a:pt x="17417" y="164340"/>
                </a:cubicBezTo>
                <a:close/>
              </a:path>
            </a:pathLst>
          </a:custGeom>
          <a:noFill/>
          <a:ln w="2857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5" name="Text Placeholder 2">
            <a:extLst>
              <a:ext uri="{FF2B5EF4-FFF2-40B4-BE49-F238E27FC236}">
                <a16:creationId xmlns:a16="http://schemas.microsoft.com/office/drawing/2014/main" id="{709ABD6C-16DB-B603-1037-262FF20E5D04}"/>
              </a:ext>
            </a:extLst>
          </p:cNvPr>
          <p:cNvSpPr txBox="1">
            <a:spLocks/>
          </p:cNvSpPr>
          <p:nvPr/>
        </p:nvSpPr>
        <p:spPr>
          <a:xfrm>
            <a:off x="1229433" y="2597367"/>
            <a:ext cx="3391352" cy="3594113"/>
          </a:xfrm>
          <a:prstGeom prst="rect">
            <a:avLst/>
          </a:prstGeom>
        </p:spPr>
        <p:txBody>
          <a:bodyPr vert="horz" wrap="square" lIns="91440" tIns="45720" rIns="91440" bIns="45720" rtlCol="0" anchor="ctr">
            <a:noAutofit/>
          </a:bodyPr>
          <a:lstStyle>
            <a:lvl1pPr marL="306910" indent="-306910" algn="l" defTabSz="914377" rtl="0" eaLnBrk="1" latinLnBrk="0" hangingPunct="1">
              <a:lnSpc>
                <a:spcPts val="2400"/>
              </a:lnSpc>
              <a:spcBef>
                <a:spcPts val="800"/>
              </a:spcBef>
              <a:spcAft>
                <a:spcPts val="800"/>
              </a:spcAft>
              <a:buClr>
                <a:srgbClr val="5A6670"/>
              </a:buClr>
              <a:buSzPct val="90000"/>
              <a:buFont typeface="Arial" panose="020B0604020202020204" pitchFamily="34" charset="0"/>
              <a:buChar char="•"/>
              <a:tabLst/>
              <a:defRPr sz="2000" b="0" i="0" kern="1200" spc="-100" baseline="0">
                <a:solidFill>
                  <a:schemeClr val="tx1"/>
                </a:solidFill>
                <a:latin typeface="Open Sans Light" panose="020B0606030504020204" pitchFamily="34" charset="0"/>
                <a:ea typeface="Open Sans Light" panose="020B0606030504020204" pitchFamily="34" charset="0"/>
                <a:cs typeface="Open Sans Light" panose="020B0606030504020204" pitchFamily="34" charset="0"/>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377" rtl="0" eaLnBrk="1" fontAlgn="auto" latinLnBrk="0" hangingPunct="1">
              <a:lnSpc>
                <a:spcPct val="100000"/>
              </a:lnSpc>
              <a:spcBef>
                <a:spcPts val="600"/>
              </a:spcBef>
              <a:spcAft>
                <a:spcPts val="600"/>
              </a:spcAft>
              <a:buClr>
                <a:srgbClr val="5A6670"/>
              </a:buClr>
              <a:buSzPct val="90000"/>
              <a:buNone/>
              <a:tabLst/>
              <a:defRPr/>
            </a:pPr>
            <a:r>
              <a:rPr lang="en-US" sz="1800" b="1" dirty="0">
                <a:solidFill>
                  <a:srgbClr val="003A5D"/>
                </a:solidFill>
                <a:latin typeface="Montserrat" pitchFamily="2" charset="77"/>
                <a:ea typeface="Source Sans Pro" panose="020B0503030403020204" pitchFamily="34" charset="0"/>
              </a:rPr>
              <a:t>At enrollment:</a:t>
            </a:r>
            <a:endParaRPr kumimoji="0" lang="en-US" sz="1800" b="1" u="none" strike="noStrike" kern="1200" cap="none" spc="-100" normalizeH="0" baseline="0" noProof="0" dirty="0">
              <a:ln>
                <a:noFill/>
              </a:ln>
              <a:solidFill>
                <a:srgbClr val="003A5D"/>
              </a:solidFill>
              <a:effectLst/>
              <a:uLnTx/>
              <a:uFillTx/>
              <a:latin typeface="Montserrat" pitchFamily="2" charset="77"/>
              <a:ea typeface="Source Sans Pro" panose="020B0503030403020204" pitchFamily="34" charset="0"/>
            </a:endParaRPr>
          </a:p>
          <a:p>
            <a:pPr marL="306910" marR="0" lvl="0" indent="-306910"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kumimoji="0" lang="en-US" sz="1800" u="none" strike="noStrike" kern="1200" cap="none" spc="-100" normalizeH="0" baseline="0" noProof="0" dirty="0">
                <a:ln>
                  <a:noFill/>
                </a:ln>
                <a:solidFill>
                  <a:srgbClr val="003A5D"/>
                </a:solidFill>
                <a:effectLst/>
                <a:uLnTx/>
                <a:uFillTx/>
                <a:latin typeface="Montserrat" pitchFamily="2" charset="77"/>
                <a:ea typeface="Source Sans Pro" panose="020B0503030403020204" pitchFamily="34" charset="0"/>
              </a:rPr>
              <a:t>Invoicing</a:t>
            </a:r>
          </a:p>
          <a:p>
            <a:pPr marL="306910" marR="0" lvl="0" indent="-306910"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lang="en-US" sz="1800" dirty="0">
                <a:solidFill>
                  <a:srgbClr val="003A5D"/>
                </a:solidFill>
                <a:latin typeface="Montserrat" pitchFamily="2" charset="77"/>
                <a:ea typeface="Source Sans Pro" panose="020B0503030403020204" pitchFamily="34" charset="0"/>
              </a:rPr>
              <a:t>Payment Link</a:t>
            </a:r>
          </a:p>
          <a:p>
            <a:pPr marL="306910" marR="0" lvl="0" indent="-306910"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kumimoji="0" lang="en-US" sz="1800" u="none" strike="noStrike" kern="1200" cap="none" spc="-100" normalizeH="0" baseline="0" noProof="0" dirty="0">
                <a:ln>
                  <a:noFill/>
                </a:ln>
                <a:solidFill>
                  <a:srgbClr val="003A5D"/>
                </a:solidFill>
                <a:effectLst/>
                <a:uLnTx/>
                <a:uFillTx/>
                <a:latin typeface="Montserrat" pitchFamily="2" charset="77"/>
                <a:ea typeface="Source Sans Pro" panose="020B0503030403020204" pitchFamily="34" charset="0"/>
              </a:rPr>
              <a:t>Checkout</a:t>
            </a:r>
            <a:r>
              <a:rPr kumimoji="0" lang="en-US" sz="1800" u="none" strike="noStrike" kern="1200" cap="none" spc="-100" normalizeH="0" noProof="0" dirty="0">
                <a:ln>
                  <a:noFill/>
                </a:ln>
                <a:solidFill>
                  <a:srgbClr val="003A5D"/>
                </a:solidFill>
                <a:effectLst/>
                <a:uLnTx/>
                <a:uFillTx/>
                <a:latin typeface="Montserrat" pitchFamily="2" charset="77"/>
                <a:ea typeface="Source Sans Pro" panose="020B0503030403020204" pitchFamily="34" charset="0"/>
              </a:rPr>
              <a:t> Pages</a:t>
            </a:r>
          </a:p>
          <a:p>
            <a:pPr marL="306910" marR="0" lvl="0" indent="-306910"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lang="en-US" sz="1800" baseline="0" dirty="0">
                <a:solidFill>
                  <a:srgbClr val="003A5D"/>
                </a:solidFill>
                <a:latin typeface="Montserrat" pitchFamily="2" charset="77"/>
                <a:ea typeface="Source Sans Pro" panose="020B0503030403020204" pitchFamily="34" charset="0"/>
              </a:rPr>
              <a:t>Tap</a:t>
            </a:r>
            <a:r>
              <a:rPr lang="en-US" sz="1800" dirty="0">
                <a:solidFill>
                  <a:srgbClr val="003A5D"/>
                </a:solidFill>
                <a:latin typeface="Montserrat" pitchFamily="2" charset="77"/>
                <a:ea typeface="Source Sans Pro" panose="020B0503030403020204" pitchFamily="34" charset="0"/>
              </a:rPr>
              <a:t> to Pay</a:t>
            </a:r>
          </a:p>
          <a:p>
            <a:pPr marL="306910" marR="0" lvl="0" indent="-306910"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lang="en-US" sz="1800" dirty="0">
                <a:solidFill>
                  <a:srgbClr val="003A5D"/>
                </a:solidFill>
                <a:latin typeface="Montserrat" pitchFamily="2" charset="77"/>
                <a:ea typeface="Source Sans Pro" panose="020B0503030403020204" pitchFamily="34" charset="0"/>
              </a:rPr>
              <a:t>Autobooks Capital</a:t>
            </a:r>
            <a:endParaRPr kumimoji="0" lang="en-US" sz="1800" u="none" strike="noStrike" kern="1200" cap="none" spc="-100" normalizeH="0" baseline="0" noProof="0" dirty="0">
              <a:ln>
                <a:noFill/>
              </a:ln>
              <a:solidFill>
                <a:srgbClr val="003A5D"/>
              </a:solidFill>
              <a:effectLst/>
              <a:uLnTx/>
              <a:uFillTx/>
              <a:latin typeface="Montserrat" pitchFamily="2" charset="77"/>
              <a:ea typeface="Source Sans Pro" panose="020B0503030403020204" pitchFamily="34" charset="0"/>
            </a:endParaRPr>
          </a:p>
          <a:p>
            <a:pPr marL="306910" marR="0" lvl="0" indent="-306910"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kumimoji="0" lang="en-US" sz="1800" u="none" strike="noStrike" kern="1200" cap="none" spc="-100" normalizeH="0" baseline="0" noProof="0" dirty="0">
                <a:ln>
                  <a:noFill/>
                </a:ln>
                <a:solidFill>
                  <a:srgbClr val="003A5D"/>
                </a:solidFill>
                <a:effectLst/>
                <a:uLnTx/>
                <a:uFillTx/>
                <a:latin typeface="Montserrat" pitchFamily="2" charset="77"/>
                <a:ea typeface="Source Sans Pro" panose="020B0503030403020204" pitchFamily="34" charset="0"/>
              </a:rPr>
              <a:t>Payment Reports</a:t>
            </a:r>
          </a:p>
        </p:txBody>
      </p:sp>
      <p:sp>
        <p:nvSpPr>
          <p:cNvPr id="35" name="Text Placeholder 2">
            <a:extLst>
              <a:ext uri="{FF2B5EF4-FFF2-40B4-BE49-F238E27FC236}">
                <a16:creationId xmlns:a16="http://schemas.microsoft.com/office/drawing/2014/main" id="{7F4CC34A-E8DD-2B16-1EB6-1D55BDA73004}"/>
              </a:ext>
            </a:extLst>
          </p:cNvPr>
          <p:cNvSpPr txBox="1">
            <a:spLocks/>
          </p:cNvSpPr>
          <p:nvPr/>
        </p:nvSpPr>
        <p:spPr>
          <a:xfrm>
            <a:off x="7640591" y="2589067"/>
            <a:ext cx="3391352" cy="3594113"/>
          </a:xfrm>
          <a:prstGeom prst="rect">
            <a:avLst/>
          </a:prstGeom>
        </p:spPr>
        <p:txBody>
          <a:bodyPr vert="horz" wrap="square" lIns="91440" tIns="45720" rIns="91440" bIns="45720" rtlCol="0" anchor="ctr">
            <a:noAutofit/>
          </a:bodyPr>
          <a:lstStyle>
            <a:lvl1pPr marL="306910" indent="-306910" algn="l" defTabSz="914377" rtl="0" eaLnBrk="1" latinLnBrk="0" hangingPunct="1">
              <a:lnSpc>
                <a:spcPts val="2400"/>
              </a:lnSpc>
              <a:spcBef>
                <a:spcPts val="800"/>
              </a:spcBef>
              <a:spcAft>
                <a:spcPts val="800"/>
              </a:spcAft>
              <a:buClr>
                <a:srgbClr val="5A6670"/>
              </a:buClr>
              <a:buSzPct val="90000"/>
              <a:buFont typeface="Arial" panose="020B0604020202020204" pitchFamily="34" charset="0"/>
              <a:buChar char="•"/>
              <a:tabLst/>
              <a:defRPr sz="2000" b="0" i="0" kern="1200" spc="-100" baseline="0">
                <a:solidFill>
                  <a:schemeClr val="tx1"/>
                </a:solidFill>
                <a:latin typeface="Open Sans Light" panose="020B0606030504020204" pitchFamily="34" charset="0"/>
                <a:ea typeface="Open Sans Light" panose="020B0606030504020204" pitchFamily="34" charset="0"/>
                <a:cs typeface="Open Sans Light" panose="020B0606030504020204" pitchFamily="34" charset="0"/>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377" rtl="0" eaLnBrk="1" fontAlgn="auto" latinLnBrk="0" hangingPunct="1">
              <a:lnSpc>
                <a:spcPct val="100000"/>
              </a:lnSpc>
              <a:spcBef>
                <a:spcPts val="600"/>
              </a:spcBef>
              <a:spcAft>
                <a:spcPts val="600"/>
              </a:spcAft>
              <a:buClr>
                <a:srgbClr val="5A6670"/>
              </a:buClr>
              <a:buSzPct val="90000"/>
              <a:buNone/>
              <a:tabLst/>
              <a:defRPr/>
            </a:pPr>
            <a:r>
              <a:rPr lang="en-US" sz="1800" b="1">
                <a:solidFill>
                  <a:srgbClr val="003A5D"/>
                </a:solidFill>
                <a:latin typeface="Montserrat" pitchFamily="2" charset="77"/>
                <a:ea typeface="Source Sans Pro" panose="020B0503030403020204" pitchFamily="34" charset="0"/>
              </a:rPr>
              <a:t>Self-service upgrade</a:t>
            </a:r>
            <a:endParaRPr kumimoji="0" lang="en-US" sz="1800" b="1" u="none" strike="noStrike" kern="1200" cap="none" spc="-100" normalizeH="0" baseline="0" noProof="0">
              <a:ln>
                <a:noFill/>
              </a:ln>
              <a:solidFill>
                <a:srgbClr val="003A5D"/>
              </a:solidFill>
              <a:effectLst/>
              <a:uLnTx/>
              <a:uFillTx/>
              <a:latin typeface="Montserrat" pitchFamily="2" charset="77"/>
              <a:ea typeface="Source Sans Pro" panose="020B0503030403020204" pitchFamily="34" charset="0"/>
            </a:endParaRPr>
          </a:p>
          <a:p>
            <a:pPr marL="0" marR="0" lvl="0" indent="0" defTabSz="914377" rtl="0" eaLnBrk="1" fontAlgn="auto" latinLnBrk="0" hangingPunct="1">
              <a:lnSpc>
                <a:spcPct val="100000"/>
              </a:lnSpc>
              <a:spcBef>
                <a:spcPts val="600"/>
              </a:spcBef>
              <a:spcAft>
                <a:spcPts val="600"/>
              </a:spcAft>
              <a:buClr>
                <a:srgbClr val="5A6670"/>
              </a:buClr>
              <a:buSzPct val="90000"/>
              <a:buNone/>
              <a:tabLst/>
              <a:defRPr/>
            </a:pPr>
            <a:endParaRPr kumimoji="0" lang="en-US" sz="1800" u="none" strike="noStrike" kern="1200" cap="none" spc="-100" normalizeH="0" baseline="0" noProof="0">
              <a:ln>
                <a:noFill/>
              </a:ln>
              <a:solidFill>
                <a:srgbClr val="003A5D"/>
              </a:solidFill>
              <a:effectLst/>
              <a:uLnTx/>
              <a:uFillTx/>
              <a:latin typeface="Montserrat" pitchFamily="2" charset="77"/>
              <a:ea typeface="Source Sans Pro" panose="020B0503030403020204" pitchFamily="34" charset="0"/>
            </a:endParaRPr>
          </a:p>
          <a:p>
            <a:pPr marL="0" marR="0" lvl="0" indent="0" defTabSz="914377" rtl="0" eaLnBrk="1" fontAlgn="auto" latinLnBrk="0" hangingPunct="1">
              <a:lnSpc>
                <a:spcPct val="100000"/>
              </a:lnSpc>
              <a:spcBef>
                <a:spcPts val="600"/>
              </a:spcBef>
              <a:spcAft>
                <a:spcPts val="600"/>
              </a:spcAft>
              <a:buClr>
                <a:srgbClr val="5A6670"/>
              </a:buClr>
              <a:buSzPct val="90000"/>
              <a:buNone/>
              <a:tabLst/>
              <a:defRPr/>
            </a:pPr>
            <a:r>
              <a:rPr kumimoji="0" lang="en-US" sz="1800" u="none" strike="noStrike" kern="1200" cap="none" spc="-100" normalizeH="0" baseline="0" noProof="0">
                <a:ln>
                  <a:noFill/>
                </a:ln>
                <a:solidFill>
                  <a:srgbClr val="003A5D"/>
                </a:solidFill>
                <a:effectLst/>
                <a:uLnTx/>
                <a:uFillTx/>
                <a:latin typeface="Montserrat" pitchFamily="2" charset="77"/>
                <a:ea typeface="Source Sans Pro" panose="020B0503030403020204" pitchFamily="34" charset="0"/>
              </a:rPr>
              <a:t>Essentials features </a:t>
            </a:r>
            <a:r>
              <a:rPr kumimoji="0" lang="en-US" sz="1800" b="1" u="none" strike="noStrike" kern="1200" cap="none" spc="-100" normalizeH="0" baseline="0" noProof="0">
                <a:ln>
                  <a:noFill/>
                </a:ln>
                <a:solidFill>
                  <a:schemeClr val="accent5"/>
                </a:solidFill>
                <a:effectLst/>
                <a:uLnTx/>
                <a:uFillTx/>
                <a:latin typeface="Montserrat" pitchFamily="2" charset="77"/>
                <a:ea typeface="Source Sans Pro" panose="020B0503030403020204" pitchFamily="34" charset="0"/>
              </a:rPr>
              <a:t>PLUS</a:t>
            </a:r>
            <a:r>
              <a:rPr kumimoji="0" lang="en-US" sz="1800" u="none" strike="noStrike" kern="1200" cap="none" spc="-100" normalizeH="0" baseline="0" noProof="0">
                <a:ln>
                  <a:noFill/>
                </a:ln>
                <a:solidFill>
                  <a:srgbClr val="003A5D"/>
                </a:solidFill>
                <a:effectLst/>
                <a:uLnTx/>
                <a:uFillTx/>
                <a:latin typeface="Montserrat" pitchFamily="2" charset="77"/>
                <a:ea typeface="Source Sans Pro" panose="020B0503030403020204" pitchFamily="34" charset="0"/>
              </a:rPr>
              <a:t>:</a:t>
            </a:r>
            <a:endParaRPr lang="en-US" sz="1800">
              <a:solidFill>
                <a:srgbClr val="003A5D"/>
              </a:solidFill>
              <a:latin typeface="Montserrat" pitchFamily="2" charset="77"/>
              <a:ea typeface="Source Sans Pro" panose="020B0503030403020204" pitchFamily="34" charset="0"/>
            </a:endParaRPr>
          </a:p>
          <a:p>
            <a:pPr marL="306910" marR="0" lvl="0" indent="-306910"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lang="en-US" sz="1800">
                <a:solidFill>
                  <a:srgbClr val="003A5D"/>
                </a:solidFill>
                <a:latin typeface="Montserrat" pitchFamily="2" charset="77"/>
                <a:ea typeface="Source Sans Pro" panose="020B0503030403020204" pitchFamily="34" charset="0"/>
              </a:rPr>
              <a:t>Accounting</a:t>
            </a:r>
            <a:endParaRPr kumimoji="0" lang="en-US" sz="1800" u="none" strike="noStrike" kern="1200" cap="none" spc="-100" normalizeH="0" baseline="0" noProof="0">
              <a:ln>
                <a:noFill/>
              </a:ln>
              <a:solidFill>
                <a:srgbClr val="003A5D"/>
              </a:solidFill>
              <a:effectLst/>
              <a:uLnTx/>
              <a:uFillTx/>
              <a:latin typeface="Montserrat" pitchFamily="2" charset="77"/>
              <a:ea typeface="Source Sans Pro" panose="020B0503030403020204" pitchFamily="34" charset="0"/>
            </a:endParaRPr>
          </a:p>
          <a:p>
            <a:pPr marL="306910" marR="0" lvl="0" indent="-306910" defTabSz="914377" rtl="0" eaLnBrk="1" fontAlgn="auto" latinLnBrk="0" hangingPunct="1">
              <a:lnSpc>
                <a:spcPct val="100000"/>
              </a:lnSpc>
              <a:spcBef>
                <a:spcPts val="600"/>
              </a:spcBef>
              <a:spcAft>
                <a:spcPts val="600"/>
              </a:spcAft>
              <a:buClr>
                <a:srgbClr val="5A6670"/>
              </a:buClr>
              <a:buSzPct val="90000"/>
              <a:buFont typeface="Arial" panose="020B0604020202020204" pitchFamily="34" charset="0"/>
              <a:buChar char="•"/>
              <a:tabLst/>
              <a:defRPr/>
            </a:pPr>
            <a:r>
              <a:rPr kumimoji="0" lang="en-US" sz="1800" u="none" strike="noStrike" kern="1200" cap="none" spc="-100" normalizeH="0" baseline="0" noProof="0">
                <a:ln>
                  <a:noFill/>
                </a:ln>
                <a:solidFill>
                  <a:srgbClr val="003A5D"/>
                </a:solidFill>
                <a:effectLst/>
                <a:uLnTx/>
                <a:uFillTx/>
                <a:latin typeface="Montserrat" pitchFamily="2" charset="77"/>
                <a:ea typeface="Source Sans Pro" panose="020B0503030403020204" pitchFamily="34" charset="0"/>
              </a:rPr>
              <a:t>Financial Reports</a:t>
            </a:r>
          </a:p>
        </p:txBody>
      </p:sp>
    </p:spTree>
    <p:custDataLst>
      <p:tags r:id="rId1"/>
    </p:custDataLst>
    <p:extLst>
      <p:ext uri="{BB962C8B-B14F-4D97-AF65-F5344CB8AC3E}">
        <p14:creationId xmlns:p14="http://schemas.microsoft.com/office/powerpoint/2010/main" val="4119949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5"/>
                                        </p:tgtEl>
                                        <p:attrNameLst>
                                          <p:attrName>style.visibility</p:attrName>
                                        </p:attrNameLst>
                                      </p:cBhvr>
                                      <p:to>
                                        <p:strVal val="visible"/>
                                      </p:to>
                                    </p:set>
                                    <p:anim calcmode="lin" valueType="num">
                                      <p:cBhvr additive="base">
                                        <p:cTn id="7" dur="500" fill="hold"/>
                                        <p:tgtEl>
                                          <p:spTgt spid="255"/>
                                        </p:tgtEl>
                                        <p:attrNameLst>
                                          <p:attrName>ppt_x</p:attrName>
                                        </p:attrNameLst>
                                      </p:cBhvr>
                                      <p:tavLst>
                                        <p:tav tm="0">
                                          <p:val>
                                            <p:strVal val="#ppt_x"/>
                                          </p:val>
                                        </p:tav>
                                        <p:tav tm="100000">
                                          <p:val>
                                            <p:strVal val="#ppt_x"/>
                                          </p:val>
                                        </p:tav>
                                      </p:tavLst>
                                    </p:anim>
                                    <p:anim calcmode="lin" valueType="num">
                                      <p:cBhvr additive="base">
                                        <p:cTn id="8" dur="500" fill="hold"/>
                                        <p:tgtEl>
                                          <p:spTgt spid="25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44"/>
                                        </p:tgtEl>
                                        <p:attrNameLst>
                                          <p:attrName>style.visibility</p:attrName>
                                        </p:attrNameLst>
                                      </p:cBhvr>
                                      <p:to>
                                        <p:strVal val="visible"/>
                                      </p:to>
                                    </p:set>
                                    <p:anim calcmode="lin" valueType="num">
                                      <p:cBhvr additive="base">
                                        <p:cTn id="11" dur="500" fill="hold"/>
                                        <p:tgtEl>
                                          <p:spTgt spid="244"/>
                                        </p:tgtEl>
                                        <p:attrNameLst>
                                          <p:attrName>ppt_x</p:attrName>
                                        </p:attrNameLst>
                                      </p:cBhvr>
                                      <p:tavLst>
                                        <p:tav tm="0">
                                          <p:val>
                                            <p:strVal val="#ppt_x"/>
                                          </p:val>
                                        </p:tav>
                                        <p:tav tm="100000">
                                          <p:val>
                                            <p:strVal val="#ppt_x"/>
                                          </p:val>
                                        </p:tav>
                                      </p:tavLst>
                                    </p:anim>
                                    <p:anim calcmode="lin" valueType="num">
                                      <p:cBhvr additive="base">
                                        <p:cTn id="12" dur="500" fill="hold"/>
                                        <p:tgtEl>
                                          <p:spTgt spid="24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ppt_x"/>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500" fill="hold"/>
                                        <p:tgtEl>
                                          <p:spTgt spid="35"/>
                                        </p:tgtEl>
                                        <p:attrNameLst>
                                          <p:attrName>ppt_x</p:attrName>
                                        </p:attrNameLst>
                                      </p:cBhvr>
                                      <p:tavLst>
                                        <p:tav tm="0">
                                          <p:val>
                                            <p:strVal val="#ppt_x"/>
                                          </p:val>
                                        </p:tav>
                                        <p:tav tm="100000">
                                          <p:val>
                                            <p:strVal val="#ppt_x"/>
                                          </p:val>
                                        </p:tav>
                                      </p:tavLst>
                                    </p:anim>
                                    <p:anim calcmode="lin" valueType="num">
                                      <p:cBhvr additive="base">
                                        <p:cTn id="3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 grpId="0" animBg="1"/>
      <p:bldP spid="255" grpId="0"/>
      <p:bldP spid="10" grpId="0"/>
      <p:bldP spid="23" grpId="0" animBg="1"/>
      <p:bldP spid="25" grpId="0"/>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GENSWF_SLIDE_TITLE" val="Mind Map"/>
  <p:tag name="ISPRING_SLIDE_INDENT_LEVEL" val="0"/>
  <p:tag name="ISPRING_CUSTOM_TIMING_USED" val="0"/>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 name="GENSWF_SLIDE_UID" val="{667FBFE9-EE4F-482B-BAF5-1CDF96B131A4}:256"/>
  <p:tag name="ISPRING_CUSTOM_TIMING_USED" val="1"/>
  <p:tag name="GENSWF_ADVANCE_TIME" val="88.848"/>
  <p:tag name="ISPRING_SLIDE_ID_2" val="{4893382B-8E1E-418F-9925-DBA1506439A7}"/>
</p:tagLst>
</file>

<file path=ppt/tags/tag12.xml><?xml version="1.0" encoding="utf-8"?>
<p:tagLst xmlns:a="http://schemas.openxmlformats.org/drawingml/2006/main" xmlns:r="http://schemas.openxmlformats.org/officeDocument/2006/relationships" xmlns:p="http://schemas.openxmlformats.org/presentationml/2006/main">
  <p:tag name="ISPRING_SLIDE_INDENT_LEVEL" val="0"/>
  <p:tag name="ISPRING_CUSTOM_TIMING_USED" val="0"/>
  <p:tag name="GENSWF_SLIDE_TITLE" val="Statistics"/>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 name="GENSWF_SLIDE_UID" val="{085F6C47-2255-4DE4-B41F-1617AEA259E6}:2145706803"/>
  <p:tag name="ISPRING_CUSTOM_TIMING_USED" val="1"/>
  <p:tag name="GENSWF_ADVANCE_TIME" val="50.784"/>
  <p:tag name="ISPRING_SLIDE_ID_2" val="{504D9D02-252B-4209-B3E8-EA558ED2D5FF}"/>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 name="ISPRING_SLIDE_INDENT_LEVEL" val="0"/>
  <p:tag name="ISPRING_CUSTOM_TIMING_USED" val="0"/>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 name="ISPRING_SLIDE_INDENT_LEVEL" val="0"/>
  <p:tag name="ISPRING_CUSTOM_TIMING_USED" val="0"/>
</p:tagLst>
</file>

<file path=ppt/tags/tag16.xml><?xml version="1.0" encoding="utf-8"?>
<p:tagLst xmlns:a="http://schemas.openxmlformats.org/drawingml/2006/main" xmlns:r="http://schemas.openxmlformats.org/officeDocument/2006/relationships" xmlns:p="http://schemas.openxmlformats.org/presentationml/2006/main">
  <p:tag name="ISPRING_SLIDE_INDENT_LEVEL" val="0"/>
  <p:tag name="ISPRING_CUSTOM_TIMING_USED" val="0"/>
  <p:tag name="GENSWF_SLIDE_TITLE" val="Statistics"/>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GENSWF_SLIDE_UID" val="{70727633-F4DD-4813-9348-99A86CE6028F}:272"/>
  <p:tag name="GENSWF_SLIDE_TITLE" val="Want to learn more?"/>
  <p:tag name="ISPRING_SLIDE_INDENT_LEVEL" val="0"/>
  <p:tag name="ISPRING_CUSTOM_TIMING_USED" val="0"/>
</p:tagLst>
</file>

<file path=ppt/tags/tag18.xml><?xml version="1.0" encoding="utf-8"?>
<p:tagLst xmlns:a="http://schemas.openxmlformats.org/drawingml/2006/main" xmlns:r="http://schemas.openxmlformats.org/officeDocument/2006/relationships" xmlns:p="http://schemas.openxmlformats.org/presentationml/2006/main">
  <p:tag name="GENSWF_SLIDE_UID" val="{4B323991-58E5-4505-9CAB-A3150C7EA280}:2145706828"/>
  <p:tag name="GENSWF_SLIDE_TITLE" val="End Slide"/>
  <p:tag name="ISPRING_SLIDE_INDENT_LEVEL" val="0"/>
  <p:tag name="GENSWF_ADVANCE_TIME" val="5.000"/>
  <p:tag name="ISPRING_CUSTOM_TIMING_USED" val="1"/>
  <p:tag name="ISPRING_SLIDE_ID_2" val="{6C818B21-044F-443D-BD9D-23D2DC1E4464}"/>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4_Autobooks Template 2021-Dec">
  <a:themeElements>
    <a:clrScheme name="Autobooks">
      <a:dk1>
        <a:srgbClr val="5B6670"/>
      </a:dk1>
      <a:lt1>
        <a:srgbClr val="FFFFFF"/>
      </a:lt1>
      <a:dk2>
        <a:srgbClr val="003A5D"/>
      </a:dk2>
      <a:lt2>
        <a:srgbClr val="F3F3F3"/>
      </a:lt2>
      <a:accent1>
        <a:srgbClr val="008AAB"/>
      </a:accent1>
      <a:accent2>
        <a:srgbClr val="95D4E9"/>
      </a:accent2>
      <a:accent3>
        <a:srgbClr val="A49888"/>
      </a:accent3>
      <a:accent4>
        <a:srgbClr val="F3E503"/>
      </a:accent4>
      <a:accent5>
        <a:srgbClr val="FF6C0E"/>
      </a:accent5>
      <a:accent6>
        <a:srgbClr val="A2A9AD"/>
      </a:accent6>
      <a:hlink>
        <a:srgbClr val="008AAB"/>
      </a:hlink>
      <a:folHlink>
        <a:srgbClr val="5B6670"/>
      </a:folHlink>
    </a:clrScheme>
    <a:fontScheme name="Montserrat">
      <a:majorFont>
        <a:latin typeface="Montserrat Bold"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Montserrat Light"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200" dirty="0" smtClean="0">
            <a:solidFill>
              <a:srgbClr val="003A5D"/>
            </a:solidFill>
            <a:latin typeface="+mn-lt"/>
          </a:defRPr>
        </a:defPPr>
      </a:lstStyle>
    </a:txDef>
  </a:objectDefaults>
  <a:extraClrSchemeLst/>
  <a:extLst>
    <a:ext uri="{05A4C25C-085E-4340-85A3-A5531E510DB2}">
      <thm15:themeFamily xmlns:thm15="http://schemas.microsoft.com/office/thememl/2012/main" name="Autobooks Template 2021-Dec.potx" id="{6C1C6274-BE6A-024A-AB2E-EC349F257958}" vid="{A6561139-806A-FF49-841F-A9022D123B6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1594e78f-b99b-46c6-8b7d-7a3689949b59">
      <Terms xmlns="http://schemas.microsoft.com/office/infopath/2007/PartnerControls"/>
    </lcf76f155ced4ddcb4097134ff3c332f>
    <_ip_UnifiedCompliancePolicyProperties xmlns="http://schemas.microsoft.com/sharepoint/v3" xsi:nil="true"/>
    <TaxCatchAll xmlns="afcef262-71b7-4e7a-a0c0-611469eabd44"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C305E17507AD643953D1A260E1F5FB5" ma:contentTypeVersion="25" ma:contentTypeDescription="Create a new document." ma:contentTypeScope="" ma:versionID="e2c0d24ae81476575b4b0a09d0d0a8a9">
  <xsd:schema xmlns:xsd="http://www.w3.org/2001/XMLSchema" xmlns:xs="http://www.w3.org/2001/XMLSchema" xmlns:p="http://schemas.microsoft.com/office/2006/metadata/properties" xmlns:ns1="http://schemas.microsoft.com/sharepoint/v3" xmlns:ns2="afcef262-71b7-4e7a-a0c0-611469eabd44" xmlns:ns3="1594e78f-b99b-46c6-8b7d-7a3689949b59" targetNamespace="http://schemas.microsoft.com/office/2006/metadata/properties" ma:root="true" ma:fieldsID="c775238ad449fc8378c5d06fa2367de7" ns1:_="" ns2:_="" ns3:_="">
    <xsd:import namespace="http://schemas.microsoft.com/sharepoint/v3"/>
    <xsd:import namespace="afcef262-71b7-4e7a-a0c0-611469eabd44"/>
    <xsd:import namespace="1594e78f-b99b-46c6-8b7d-7a3689949b59"/>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1:_ip_UnifiedCompliancePolicyProperties" minOccurs="0"/>
                <xsd:element ref="ns1:_ip_UnifiedCompliancePolicyUIAction"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MediaLengthInSeconds" minOccurs="0"/>
                <xsd:element ref="ns2:TaxCatchAll" minOccurs="0"/>
                <xsd:element ref="ns3:lcf76f155ced4ddcb4097134ff3c332f"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6" nillable="true" ma:displayName="Unified Compliance Policy Properties" ma:description="" ma:hidden="true" ma:internalName="_ip_UnifiedCompliancePolicyProperties">
      <xsd:simpleType>
        <xsd:restriction base="dms:Note"/>
      </xsd:simpleType>
    </xsd:element>
    <xsd:element name="_ip_UnifiedCompliancePolicyUIAction" ma:index="17"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fcef262-71b7-4e7a-a0c0-611469eabd4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element name="TaxCatchAll" ma:index="25" nillable="true" ma:displayName="Taxonomy Catch All Column" ma:hidden="true" ma:list="{04e100b9-66fd-49e5-9e03-04fff7a0d6bf}" ma:internalName="TaxCatchAll" ma:showField="CatchAllData" ma:web="afcef262-71b7-4e7a-a0c0-611469eabd44">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594e78f-b99b-46c6-8b7d-7a3689949b59"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OCR" ma:index="18" nillable="true" ma:displayName="MediaServiceOCR" ma:internalName="MediaServiceOCR" ma:readOnly="true">
      <xsd:simpleType>
        <xsd:restriction base="dms:Note">
          <xsd:maxLength value="255"/>
        </xsd:restriction>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Location" ma:index="21" nillable="true" ma:displayName="Location" ma:internalName="MediaServiceLocation" ma:readOnly="true">
      <xsd:simpleType>
        <xsd:restriction base="dms:Text"/>
      </xsd:simple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183e4f8f-05f7-4d0c-9e58-14bf367f954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C7A7F4A-7051-4E26-AE7A-ED2F05B3492C}">
  <ds:schemaRefs>
    <ds:schemaRef ds:uri="http://schemas.microsoft.com/sharepoint/v3/contenttype/forms"/>
  </ds:schemaRefs>
</ds:datastoreItem>
</file>

<file path=customXml/itemProps2.xml><?xml version="1.0" encoding="utf-8"?>
<ds:datastoreItem xmlns:ds="http://schemas.openxmlformats.org/officeDocument/2006/customXml" ds:itemID="{FA84DC97-C131-4D03-A0D6-C0A2066F8B5F}">
  <ds:schemaRefs>
    <ds:schemaRef ds:uri="1594e78f-b99b-46c6-8b7d-7a3689949b59"/>
    <ds:schemaRef ds:uri="http://purl.org/dc/dcmitype/"/>
    <ds:schemaRef ds:uri="http://purl.org/dc/elements/1.1/"/>
    <ds:schemaRef ds:uri="http://www.w3.org/XML/1998/namespace"/>
    <ds:schemaRef ds:uri="http://schemas.microsoft.com/office/2006/documentManagement/types"/>
    <ds:schemaRef ds:uri="http://schemas.microsoft.com/office/2006/metadata/properties"/>
    <ds:schemaRef ds:uri="afcef262-71b7-4e7a-a0c0-611469eabd44"/>
    <ds:schemaRef ds:uri="http://schemas.microsoft.com/sharepoint/v3"/>
    <ds:schemaRef ds:uri="http://schemas.microsoft.com/office/infopath/2007/PartnerControls"/>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FF3AB370-6E54-4371-B351-D41EE3ECEEE4}">
  <ds:schemaRefs>
    <ds:schemaRef ds:uri="1594e78f-b99b-46c6-8b7d-7a3689949b59"/>
    <ds:schemaRef ds:uri="afcef262-71b7-4e7a-a0c0-611469eabd4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3270</Words>
  <Application>Microsoft Macintosh PowerPoint</Application>
  <PresentationFormat>Widescreen</PresentationFormat>
  <Paragraphs>458</Paragraphs>
  <Slides>31</Slides>
  <Notes>30</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31</vt:i4>
      </vt:variant>
    </vt:vector>
  </HeadingPairs>
  <TitlesOfParts>
    <vt:vector size="46" baseType="lpstr">
      <vt:lpstr>Aptos</vt:lpstr>
      <vt:lpstr>Arial</vt:lpstr>
      <vt:lpstr>Arial Black</vt:lpstr>
      <vt:lpstr>Calibri</vt:lpstr>
      <vt:lpstr>Courier New</vt:lpstr>
      <vt:lpstr>Mongolian Baiti</vt:lpstr>
      <vt:lpstr>Montserrat</vt:lpstr>
      <vt:lpstr>Montserrat Bold</vt:lpstr>
      <vt:lpstr>Montserrat Light</vt:lpstr>
      <vt:lpstr>Raleway Medium</vt:lpstr>
      <vt:lpstr>Raleway SemiBold</vt:lpstr>
      <vt:lpstr>Roboto</vt:lpstr>
      <vt:lpstr>Source Sans Pro</vt:lpstr>
      <vt:lpstr>Wingdings</vt:lpstr>
      <vt:lpstr>4_Autobooks Template 2021-Dec</vt:lpstr>
      <vt:lpstr>PowerPoint Presentation</vt:lpstr>
      <vt:lpstr>Today’s Agenda</vt:lpstr>
      <vt:lpstr>PowerPoint Presentation</vt:lpstr>
      <vt:lpstr>PowerPoint Presentation</vt:lpstr>
      <vt:lpstr>PowerPoint Presentation</vt:lpstr>
      <vt:lpstr>  </vt:lpstr>
      <vt:lpstr>Autobooks brings value to your institution. </vt:lpstr>
      <vt:lpstr>PowerPoint Presentation</vt:lpstr>
      <vt:lpstr>Autobooks Plans</vt:lpstr>
      <vt:lpstr>The Essentials: Payment Features</vt:lpstr>
      <vt:lpstr>Invoicing</vt:lpstr>
      <vt:lpstr>Payment Link/QR Code</vt:lpstr>
      <vt:lpstr>Checkout Pages</vt:lpstr>
      <vt:lpstr>Payment Link VS Checkout Pages</vt:lpstr>
      <vt:lpstr>Tap to Pay</vt:lpstr>
      <vt:lpstr>Autobooks Capital</vt:lpstr>
      <vt:lpstr>Premium Feature: Accounting</vt:lpstr>
      <vt:lpstr>Premium Feature: Financial Reports</vt:lpstr>
      <vt:lpstr>PowerPoint Presentation</vt:lpstr>
      <vt:lpstr>PowerPoint Presentation</vt:lpstr>
      <vt:lpstr>Autobooks Pricing: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Ashley DiFonzo</dc:creator>
  <cp:lastModifiedBy>Kim Reher</cp:lastModifiedBy>
  <cp:revision>1</cp:revision>
  <dcterms:created xsi:type="dcterms:W3CDTF">2023-09-06T19:18:14Z</dcterms:created>
  <dcterms:modified xsi:type="dcterms:W3CDTF">2025-05-19T14:11:14Z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0x010100DC305E17507AD643953D1A260E1F5FB5</vt:lpwstr>
  </property>
  <property fmtid="{D5CDD505-2E9C-101B-9397-08002B2CF9AE}" pid="3" name="MediaServiceImageTags">
    <vt:lpwstr/>
  </property>
  <property fmtid="{D5CDD505-2E9C-101B-9397-08002B2CF9AE}" pid="4" name="MSIP_Label_0423607a-9a40-4fea-a5b2-a4c4228e39f9_Enabled">
    <vt:lpwstr>True</vt:lpwstr>
  </property>
  <property fmtid="{D5CDD505-2E9C-101B-9397-08002B2CF9AE}" pid="5" name="MSIP_Label_0423607a-9a40-4fea-a5b2-a4c4228e39f9_SiteId">
    <vt:lpwstr>87b696bc-7239-481b-a945-dcf867dacf9b</vt:lpwstr>
  </property>
  <property fmtid="{D5CDD505-2E9C-101B-9397-08002B2CF9AE}" pid="6" name="MSIP_Label_0423607a-9a40-4fea-a5b2-a4c4228e39f9_SetDate">
    <vt:lpwstr>2025-03-11T20:04:57Z</vt:lpwstr>
  </property>
  <property fmtid="{D5CDD505-2E9C-101B-9397-08002B2CF9AE}" pid="7" name="MSIP_Label_0423607a-9a40-4fea-a5b2-a4c4228e39f9_Name">
    <vt:lpwstr>AB - Secure</vt:lpwstr>
  </property>
  <property fmtid="{D5CDD505-2E9C-101B-9397-08002B2CF9AE}" pid="8" name="MSIP_Label_0423607a-9a40-4fea-a5b2-a4c4228e39f9_ActionId">
    <vt:lpwstr>796c5477-aded-4e42-bca5-30e00927eeab</vt:lpwstr>
  </property>
  <property fmtid="{D5CDD505-2E9C-101B-9397-08002B2CF9AE}" pid="9" name="MSIP_Label_0423607a-9a40-4fea-a5b2-a4c4228e39f9_Removed">
    <vt:lpwstr>False</vt:lpwstr>
  </property>
  <property fmtid="{D5CDD505-2E9C-101B-9397-08002B2CF9AE}" pid="10" name="MSIP_Label_0423607a-9a40-4fea-a5b2-a4c4228e39f9_Extended_MSFT_Method">
    <vt:lpwstr>Standard</vt:lpwstr>
  </property>
  <property fmtid="{D5CDD505-2E9C-101B-9397-08002B2CF9AE}" pid="11" name="Sensitivity">
    <vt:lpwstr>AB - Secure</vt:lpwstr>
  </property>
</Properties>
</file>