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4.xml" ContentType="application/vnd.openxmlformats-officedocument.theme+xml"/>
  <Override PartName="/ppt/tags/tag8.xml" ContentType="application/vnd.openxmlformats-officedocument.presentationml.tags+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5.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7.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3.xml" ContentType="application/vnd.openxmlformats-officedocument.presentationml.tags+xml"/>
  <Override PartName="/ppt/notesSlides/notesSlide14.xml" ContentType="application/vnd.openxmlformats-officedocument.presentationml.notesSlide+xml"/>
  <Override PartName="/ppt/tags/tag34.xml" ContentType="application/vnd.openxmlformats-officedocument.presentationml.tags+xml"/>
  <Override PartName="/ppt/notesSlides/notesSlide15.xml" ContentType="application/vnd.openxmlformats-officedocument.presentationml.notesSlide+xml"/>
  <Override PartName="/ppt/tags/tag3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6.xml" ContentType="application/vnd.openxmlformats-officedocument.presentationml.tags+xml"/>
  <Override PartName="/ppt/notesSlides/notesSlide18.xml" ContentType="application/vnd.openxmlformats-officedocument.presentationml.notesSlide+xml"/>
  <Override PartName="/ppt/tags/tag3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0.xml" ContentType="application/vnd.openxmlformats-officedocument.presentationml.tags+xml"/>
  <Override PartName="/ppt/notesSlides/notesSlide30.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31.xml" ContentType="application/vnd.openxmlformats-officedocument.presentationml.notesSlide+xml"/>
  <Override PartName="/ppt/tags/tag4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95" r:id="rId5"/>
    <p:sldMasterId id="2147483764" r:id="rId6"/>
    <p:sldMasterId id="2147483787" r:id="rId7"/>
    <p:sldMasterId id="2147483807" r:id="rId8"/>
    <p:sldMasterId id="2147483828" r:id="rId9"/>
    <p:sldMasterId id="2147483849" r:id="rId10"/>
  </p:sldMasterIdLst>
  <p:notesMasterIdLst>
    <p:notesMasterId r:id="rId47"/>
  </p:notesMasterIdLst>
  <p:sldIdLst>
    <p:sldId id="3869" r:id="rId11"/>
    <p:sldId id="315" r:id="rId12"/>
    <p:sldId id="2145706664" r:id="rId13"/>
    <p:sldId id="2145706669" r:id="rId14"/>
    <p:sldId id="2145706804" r:id="rId15"/>
    <p:sldId id="2145706859" r:id="rId16"/>
    <p:sldId id="2145706860" r:id="rId17"/>
    <p:sldId id="2145706861" r:id="rId18"/>
    <p:sldId id="2145706862" r:id="rId19"/>
    <p:sldId id="2145706658" r:id="rId20"/>
    <p:sldId id="2145706863" r:id="rId21"/>
    <p:sldId id="2145706666" r:id="rId22"/>
    <p:sldId id="3928" r:id="rId23"/>
    <p:sldId id="2145706793" r:id="rId24"/>
    <p:sldId id="2145706794" r:id="rId25"/>
    <p:sldId id="2145706865" r:id="rId26"/>
    <p:sldId id="2145706864" r:id="rId27"/>
    <p:sldId id="2145706868" r:id="rId28"/>
    <p:sldId id="256" r:id="rId29"/>
    <p:sldId id="2145706621" r:id="rId30"/>
    <p:sldId id="2145706796" r:id="rId31"/>
    <p:sldId id="2145706623" r:id="rId32"/>
    <p:sldId id="2145706622" r:id="rId33"/>
    <p:sldId id="2147474346" r:id="rId34"/>
    <p:sldId id="2147474348" r:id="rId35"/>
    <p:sldId id="2147474347" r:id="rId36"/>
    <p:sldId id="3898" r:id="rId37"/>
    <p:sldId id="2145706798" r:id="rId38"/>
    <p:sldId id="2145706665" r:id="rId39"/>
    <p:sldId id="2145706866" r:id="rId40"/>
    <p:sldId id="2145706822" r:id="rId41"/>
    <p:sldId id="2145706867" r:id="rId42"/>
    <p:sldId id="2145706662" r:id="rId43"/>
    <p:sldId id="2145706802" r:id="rId44"/>
    <p:sldId id="2145706806" r:id="rId45"/>
    <p:sldId id="214570682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A01CF4-9DC5-B2F3-4C67-97185EC5F405}" name="Ashley DiFonzo" initials="" userId="S::ADiFonzo@autobooks.co::567852ad-4744-4e4f-a926-4cf204be894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60E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2293CB-D20D-8840-9EA4-4B9EB8E47A0B}" v="158" dt="2024-09-19T17:37:41.1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4086"/>
  </p:normalViewPr>
  <p:slideViewPr>
    <p:cSldViewPr snapToGrid="0">
      <p:cViewPr varScale="1">
        <p:scale>
          <a:sx n="123" d="100"/>
          <a:sy n="123" d="100"/>
        </p:scale>
        <p:origin x="696" y="192"/>
      </p:cViewPr>
      <p:guideLst/>
    </p:cSldViewPr>
  </p:slideViewPr>
  <p:notesTextViewPr>
    <p:cViewPr>
      <p:scale>
        <a:sx n="1" d="1"/>
        <a:sy n="1" d="1"/>
      </p:scale>
      <p:origin x="0" y="-4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 Reher" userId="06170928-e244-4095-ab92-af6df68bbfeb" providerId="ADAL" clId="{D92293CB-D20D-8840-9EA4-4B9EB8E47A0B}"/>
    <pc:docChg chg="undo custSel addSld delSld modSld sldOrd delMainMaster modMainMaster">
      <pc:chgData name="Kim Reher" userId="06170928-e244-4095-ab92-af6df68bbfeb" providerId="ADAL" clId="{D92293CB-D20D-8840-9EA4-4B9EB8E47A0B}" dt="2024-09-20T14:20:11.357" v="7109" actId="20577"/>
      <pc:docMkLst>
        <pc:docMk/>
      </pc:docMkLst>
      <pc:sldChg chg="modNotesTx">
        <pc:chgData name="Kim Reher" userId="06170928-e244-4095-ab92-af6df68bbfeb" providerId="ADAL" clId="{D92293CB-D20D-8840-9EA4-4B9EB8E47A0B}" dt="2024-09-20T12:52:47.516" v="2899" actId="20577"/>
        <pc:sldMkLst>
          <pc:docMk/>
          <pc:sldMk cId="3300249442" sldId="256"/>
        </pc:sldMkLst>
      </pc:sldChg>
      <pc:sldChg chg="modNotesTx">
        <pc:chgData name="Kim Reher" userId="06170928-e244-4095-ab92-af6df68bbfeb" providerId="ADAL" clId="{D92293CB-D20D-8840-9EA4-4B9EB8E47A0B}" dt="2024-09-18T18:21:24.968" v="0" actId="20577"/>
        <pc:sldMkLst>
          <pc:docMk/>
          <pc:sldMk cId="1495100028" sldId="3869"/>
        </pc:sldMkLst>
      </pc:sldChg>
      <pc:sldChg chg="delSp modSp add mod modNotesTx">
        <pc:chgData name="Kim Reher" userId="06170928-e244-4095-ab92-af6df68bbfeb" providerId="ADAL" clId="{D92293CB-D20D-8840-9EA4-4B9EB8E47A0B}" dt="2024-09-20T14:08:53.244" v="6359" actId="20577"/>
        <pc:sldMkLst>
          <pc:docMk/>
          <pc:sldMk cId="3502543746" sldId="3898"/>
        </pc:sldMkLst>
        <pc:spChg chg="mod">
          <ac:chgData name="Kim Reher" userId="06170928-e244-4095-ab92-af6df68bbfeb" providerId="ADAL" clId="{D92293CB-D20D-8840-9EA4-4B9EB8E47A0B}" dt="2024-09-18T19:07:06.644" v="2280" actId="207"/>
          <ac:spMkLst>
            <pc:docMk/>
            <pc:sldMk cId="3502543746" sldId="3898"/>
            <ac:spMk id="2" creationId="{CEBDFD45-D894-7EE8-3404-09F9A199600A}"/>
          </ac:spMkLst>
        </pc:spChg>
        <pc:spChg chg="mod">
          <ac:chgData name="Kim Reher" userId="06170928-e244-4095-ab92-af6df68bbfeb" providerId="ADAL" clId="{D92293CB-D20D-8840-9EA4-4B9EB8E47A0B}" dt="2024-09-18T19:07:32.700" v="2297" actId="6549"/>
          <ac:spMkLst>
            <pc:docMk/>
            <pc:sldMk cId="3502543746" sldId="3898"/>
            <ac:spMk id="4" creationId="{02516581-4480-F33C-A1D5-7C6D0D1E5733}"/>
          </ac:spMkLst>
        </pc:spChg>
        <pc:spChg chg="del">
          <ac:chgData name="Kim Reher" userId="06170928-e244-4095-ab92-af6df68bbfeb" providerId="ADAL" clId="{D92293CB-D20D-8840-9EA4-4B9EB8E47A0B}" dt="2024-09-18T18:57:54.814" v="2232" actId="478"/>
          <ac:spMkLst>
            <pc:docMk/>
            <pc:sldMk cId="3502543746" sldId="3898"/>
            <ac:spMk id="7" creationId="{178E5DF6-CF98-41DD-7F79-320F3178156E}"/>
          </ac:spMkLst>
        </pc:spChg>
        <pc:cxnChg chg="del">
          <ac:chgData name="Kim Reher" userId="06170928-e244-4095-ab92-af6df68bbfeb" providerId="ADAL" clId="{D92293CB-D20D-8840-9EA4-4B9EB8E47A0B}" dt="2024-09-18T18:57:58.206" v="2233" actId="478"/>
          <ac:cxnSpMkLst>
            <pc:docMk/>
            <pc:sldMk cId="3502543746" sldId="3898"/>
            <ac:cxnSpMk id="5" creationId="{AB87E084-97B3-99BE-796E-D110B8135188}"/>
          </ac:cxnSpMkLst>
        </pc:cxnChg>
      </pc:sldChg>
      <pc:sldChg chg="addSp delSp modSp mod modNotesTx">
        <pc:chgData name="Kim Reher" userId="06170928-e244-4095-ab92-af6df68bbfeb" providerId="ADAL" clId="{D92293CB-D20D-8840-9EA4-4B9EB8E47A0B}" dt="2024-09-20T14:20:11.357" v="7109" actId="20577"/>
        <pc:sldMkLst>
          <pc:docMk/>
          <pc:sldMk cId="3622881499" sldId="3928"/>
        </pc:sldMkLst>
        <pc:spChg chg="add mod">
          <ac:chgData name="Kim Reher" userId="06170928-e244-4095-ab92-af6df68bbfeb" providerId="ADAL" clId="{D92293CB-D20D-8840-9EA4-4B9EB8E47A0B}" dt="2024-09-18T18:35:01.863" v="777" actId="20577"/>
          <ac:spMkLst>
            <pc:docMk/>
            <pc:sldMk cId="3622881499" sldId="3928"/>
            <ac:spMk id="3" creationId="{63E2EED8-F0F1-45D9-F51B-55B4D9C1872A}"/>
          </ac:spMkLst>
        </pc:spChg>
        <pc:picChg chg="del">
          <ac:chgData name="Kim Reher" userId="06170928-e244-4095-ab92-af6df68bbfeb" providerId="ADAL" clId="{D92293CB-D20D-8840-9EA4-4B9EB8E47A0B}" dt="2024-09-18T18:34:28.005" v="690" actId="478"/>
          <ac:picMkLst>
            <pc:docMk/>
            <pc:sldMk cId="3622881499" sldId="3928"/>
            <ac:picMk id="17" creationId="{9A375A82-DF06-2FBE-251F-EE609B589A9A}"/>
          </ac:picMkLst>
        </pc:picChg>
        <pc:picChg chg="del">
          <ac:chgData name="Kim Reher" userId="06170928-e244-4095-ab92-af6df68bbfeb" providerId="ADAL" clId="{D92293CB-D20D-8840-9EA4-4B9EB8E47A0B}" dt="2024-09-18T18:34:26.519" v="689" actId="478"/>
          <ac:picMkLst>
            <pc:docMk/>
            <pc:sldMk cId="3622881499" sldId="3928"/>
            <ac:picMk id="21" creationId="{59DC55CE-D7F8-D6CC-871D-16E956A01FAC}"/>
          </ac:picMkLst>
        </pc:picChg>
      </pc:sldChg>
      <pc:sldChg chg="del">
        <pc:chgData name="Kim Reher" userId="06170928-e244-4095-ab92-af6df68bbfeb" providerId="ADAL" clId="{D92293CB-D20D-8840-9EA4-4B9EB8E47A0B}" dt="2024-09-18T18:22:45.026" v="18" actId="2696"/>
        <pc:sldMkLst>
          <pc:docMk/>
          <pc:sldMk cId="869929223" sldId="4522"/>
        </pc:sldMkLst>
      </pc:sldChg>
      <pc:sldChg chg="del">
        <pc:chgData name="Kim Reher" userId="06170928-e244-4095-ab92-af6df68bbfeb" providerId="ADAL" clId="{D92293CB-D20D-8840-9EA4-4B9EB8E47A0B}" dt="2024-09-18T18:33:45.364" v="571" actId="2696"/>
        <pc:sldMkLst>
          <pc:docMk/>
          <pc:sldMk cId="136087004" sldId="2145706478"/>
        </pc:sldMkLst>
      </pc:sldChg>
      <pc:sldChg chg="addSp modSp add mod modNotesTx">
        <pc:chgData name="Kim Reher" userId="06170928-e244-4095-ab92-af6df68bbfeb" providerId="ADAL" clId="{D92293CB-D20D-8840-9EA4-4B9EB8E47A0B}" dt="2024-09-20T12:55:06.753" v="3336" actId="20577"/>
        <pc:sldMkLst>
          <pc:docMk/>
          <pc:sldMk cId="3054346298" sldId="2145706621"/>
        </pc:sldMkLst>
        <pc:spChg chg="mod">
          <ac:chgData name="Kim Reher" userId="06170928-e244-4095-ab92-af6df68bbfeb" providerId="ADAL" clId="{D92293CB-D20D-8840-9EA4-4B9EB8E47A0B}" dt="2024-09-18T19:03:29.159" v="2252" actId="1076"/>
          <ac:spMkLst>
            <pc:docMk/>
            <pc:sldMk cId="3054346298" sldId="2145706621"/>
            <ac:spMk id="8" creationId="{18C6A137-2DB0-6BE1-629F-0CEC29CA0E5A}"/>
          </ac:spMkLst>
        </pc:spChg>
        <pc:spChg chg="mod">
          <ac:chgData name="Kim Reher" userId="06170928-e244-4095-ab92-af6df68bbfeb" providerId="ADAL" clId="{D92293CB-D20D-8840-9EA4-4B9EB8E47A0B}" dt="2024-09-18T19:04:26.766" v="2267" actId="20577"/>
          <ac:spMkLst>
            <pc:docMk/>
            <pc:sldMk cId="3054346298" sldId="2145706621"/>
            <ac:spMk id="10" creationId="{12F66FFD-4315-8F6D-D026-934638BAB57F}"/>
          </ac:spMkLst>
        </pc:spChg>
        <pc:picChg chg="add mod">
          <ac:chgData name="Kim Reher" userId="06170928-e244-4095-ab92-af6df68bbfeb" providerId="ADAL" clId="{D92293CB-D20D-8840-9EA4-4B9EB8E47A0B}" dt="2024-09-18T19:03:16.974" v="2251" actId="167"/>
          <ac:picMkLst>
            <pc:docMk/>
            <pc:sldMk cId="3054346298" sldId="2145706621"/>
            <ac:picMk id="2" creationId="{340D351B-A57C-556F-FDA7-3A41A1E043E2}"/>
          </ac:picMkLst>
        </pc:picChg>
        <pc:picChg chg="add mod">
          <ac:chgData name="Kim Reher" userId="06170928-e244-4095-ab92-af6df68bbfeb" providerId="ADAL" clId="{D92293CB-D20D-8840-9EA4-4B9EB8E47A0B}" dt="2024-09-18T19:03:40.960" v="2254" actId="167"/>
          <ac:picMkLst>
            <pc:docMk/>
            <pc:sldMk cId="3054346298" sldId="2145706621"/>
            <ac:picMk id="4" creationId="{DE4C65C7-D48B-5D78-6555-84FA6B58C5E1}"/>
          </ac:picMkLst>
        </pc:picChg>
      </pc:sldChg>
      <pc:sldChg chg="addSp modSp add mod modNotesTx">
        <pc:chgData name="Kim Reher" userId="06170928-e244-4095-ab92-af6df68bbfeb" providerId="ADAL" clId="{D92293CB-D20D-8840-9EA4-4B9EB8E47A0B}" dt="2024-09-20T13:08:22.409" v="4547" actId="20577"/>
        <pc:sldMkLst>
          <pc:docMk/>
          <pc:sldMk cId="3683253230" sldId="2145706622"/>
        </pc:sldMkLst>
        <pc:grpChg chg="mod">
          <ac:chgData name="Kim Reher" userId="06170928-e244-4095-ab92-af6df68bbfeb" providerId="ADAL" clId="{D92293CB-D20D-8840-9EA4-4B9EB8E47A0B}" dt="2024-09-18T19:02:48.296" v="2249" actId="1076"/>
          <ac:grpSpMkLst>
            <pc:docMk/>
            <pc:sldMk cId="3683253230" sldId="2145706622"/>
            <ac:grpSpMk id="15" creationId="{E3B850EC-5AA2-B1CE-385E-04CF14F802F4}"/>
          </ac:grpSpMkLst>
        </pc:grpChg>
        <pc:picChg chg="add mod">
          <ac:chgData name="Kim Reher" userId="06170928-e244-4095-ab92-af6df68bbfeb" providerId="ADAL" clId="{D92293CB-D20D-8840-9EA4-4B9EB8E47A0B}" dt="2024-09-18T19:02:14.001" v="2246" actId="167"/>
          <ac:picMkLst>
            <pc:docMk/>
            <pc:sldMk cId="3683253230" sldId="2145706622"/>
            <ac:picMk id="4" creationId="{C695937B-09DF-BB60-FC09-43F749C88568}"/>
          </ac:picMkLst>
        </pc:picChg>
        <pc:picChg chg="add mod">
          <ac:chgData name="Kim Reher" userId="06170928-e244-4095-ab92-af6df68bbfeb" providerId="ADAL" clId="{D92293CB-D20D-8840-9EA4-4B9EB8E47A0B}" dt="2024-09-18T19:02:28.675" v="2248" actId="167"/>
          <ac:picMkLst>
            <pc:docMk/>
            <pc:sldMk cId="3683253230" sldId="2145706622"/>
            <ac:picMk id="5" creationId="{4178D004-D8CA-EDB8-17A7-3FAA500F450D}"/>
          </ac:picMkLst>
        </pc:picChg>
      </pc:sldChg>
      <pc:sldChg chg="addSp modSp add mod modNotesTx">
        <pc:chgData name="Kim Reher" userId="06170928-e244-4095-ab92-af6df68bbfeb" providerId="ADAL" clId="{D92293CB-D20D-8840-9EA4-4B9EB8E47A0B}" dt="2024-09-20T12:59:21.058" v="3981" actId="20577"/>
        <pc:sldMkLst>
          <pc:docMk/>
          <pc:sldMk cId="4242713161" sldId="2145706623"/>
        </pc:sldMkLst>
        <pc:spChg chg="mod">
          <ac:chgData name="Kim Reher" userId="06170928-e244-4095-ab92-af6df68bbfeb" providerId="ADAL" clId="{D92293CB-D20D-8840-9EA4-4B9EB8E47A0B}" dt="2024-09-20T12:59:10.850" v="3961" actId="20577"/>
          <ac:spMkLst>
            <pc:docMk/>
            <pc:sldMk cId="4242713161" sldId="2145706623"/>
            <ac:spMk id="19" creationId="{ACDC890D-823C-5C60-9CC8-FC5F5706DC66}"/>
          </ac:spMkLst>
        </pc:spChg>
        <pc:picChg chg="add mod">
          <ac:chgData name="Kim Reher" userId="06170928-e244-4095-ab92-af6df68bbfeb" providerId="ADAL" clId="{D92293CB-D20D-8840-9EA4-4B9EB8E47A0B}" dt="2024-09-18T19:01:18.890" v="2242"/>
          <ac:picMkLst>
            <pc:docMk/>
            <pc:sldMk cId="4242713161" sldId="2145706623"/>
            <ac:picMk id="2" creationId="{033451E0-102F-3864-B08B-25DDB8B14E97}"/>
          </ac:picMkLst>
        </pc:picChg>
        <pc:picChg chg="add mod">
          <ac:chgData name="Kim Reher" userId="06170928-e244-4095-ab92-af6df68bbfeb" providerId="ADAL" clId="{D92293CB-D20D-8840-9EA4-4B9EB8E47A0B}" dt="2024-09-18T19:01:52.932" v="2244" actId="167"/>
          <ac:picMkLst>
            <pc:docMk/>
            <pc:sldMk cId="4242713161" sldId="2145706623"/>
            <ac:picMk id="4" creationId="{1A603BD8-9767-CDBA-8C8C-B9CFB19B359D}"/>
          </ac:picMkLst>
        </pc:picChg>
      </pc:sldChg>
      <pc:sldChg chg="delSp mod modNotesTx">
        <pc:chgData name="Kim Reher" userId="06170928-e244-4095-ab92-af6df68bbfeb" providerId="ADAL" clId="{D92293CB-D20D-8840-9EA4-4B9EB8E47A0B}" dt="2024-09-18T18:33:01.649" v="567" actId="20577"/>
        <pc:sldMkLst>
          <pc:docMk/>
          <pc:sldMk cId="420652854" sldId="2145706658"/>
        </pc:sldMkLst>
        <pc:spChg chg="del">
          <ac:chgData name="Kim Reher" userId="06170928-e244-4095-ab92-af6df68bbfeb" providerId="ADAL" clId="{D92293CB-D20D-8840-9EA4-4B9EB8E47A0B}" dt="2024-09-18T18:31:36.028" v="562" actId="478"/>
          <ac:spMkLst>
            <pc:docMk/>
            <pc:sldMk cId="420652854" sldId="2145706658"/>
            <ac:spMk id="3" creationId="{0FF65031-AEBE-ECF7-D917-387E7450E482}"/>
          </ac:spMkLst>
        </pc:spChg>
      </pc:sldChg>
      <pc:sldChg chg="delSp mod modNotesTx">
        <pc:chgData name="Kim Reher" userId="06170928-e244-4095-ab92-af6df68bbfeb" providerId="ADAL" clId="{D92293CB-D20D-8840-9EA4-4B9EB8E47A0B}" dt="2024-09-18T19:08:53.530" v="2314" actId="20577"/>
        <pc:sldMkLst>
          <pc:docMk/>
          <pc:sldMk cId="1703610741" sldId="2145706665"/>
        </pc:sldMkLst>
        <pc:spChg chg="del">
          <ac:chgData name="Kim Reher" userId="06170928-e244-4095-ab92-af6df68bbfeb" providerId="ADAL" clId="{D92293CB-D20D-8840-9EA4-4B9EB8E47A0B}" dt="2024-09-18T19:08:03.445" v="2298" actId="478"/>
          <ac:spMkLst>
            <pc:docMk/>
            <pc:sldMk cId="1703610741" sldId="2145706665"/>
            <ac:spMk id="3" creationId="{0FF65031-AEBE-ECF7-D917-387E7450E482}"/>
          </ac:spMkLst>
        </pc:spChg>
      </pc:sldChg>
      <pc:sldChg chg="modNotesTx">
        <pc:chgData name="Kim Reher" userId="06170928-e244-4095-ab92-af6df68bbfeb" providerId="ADAL" clId="{D92293CB-D20D-8840-9EA4-4B9EB8E47A0B}" dt="2024-09-18T18:33:22.651" v="570" actId="20577"/>
        <pc:sldMkLst>
          <pc:docMk/>
          <pc:sldMk cId="2757255922" sldId="2145706666"/>
        </pc:sldMkLst>
      </pc:sldChg>
      <pc:sldChg chg="modSp mod">
        <pc:chgData name="Kim Reher" userId="06170928-e244-4095-ab92-af6df68bbfeb" providerId="ADAL" clId="{D92293CB-D20D-8840-9EA4-4B9EB8E47A0B}" dt="2024-09-18T18:22:16.764" v="17" actId="14100"/>
        <pc:sldMkLst>
          <pc:docMk/>
          <pc:sldMk cId="3051370577" sldId="2145706669"/>
        </pc:sldMkLst>
        <pc:spChg chg="mod">
          <ac:chgData name="Kim Reher" userId="06170928-e244-4095-ab92-af6df68bbfeb" providerId="ADAL" clId="{D92293CB-D20D-8840-9EA4-4B9EB8E47A0B}" dt="2024-09-18T18:22:16.764" v="17" actId="14100"/>
          <ac:spMkLst>
            <pc:docMk/>
            <pc:sldMk cId="3051370577" sldId="2145706669"/>
            <ac:spMk id="18" creationId="{BEC96707-44EF-7DEC-F69D-19A29E632517}"/>
          </ac:spMkLst>
        </pc:spChg>
      </pc:sldChg>
      <pc:sldChg chg="del">
        <pc:chgData name="Kim Reher" userId="06170928-e244-4095-ab92-af6df68bbfeb" providerId="ADAL" clId="{D92293CB-D20D-8840-9EA4-4B9EB8E47A0B}" dt="2024-09-18T18:32:16.464" v="564" actId="2696"/>
        <pc:sldMkLst>
          <pc:docMk/>
          <pc:sldMk cId="2082771391" sldId="2145706679"/>
        </pc:sldMkLst>
      </pc:sldChg>
      <pc:sldChg chg="del">
        <pc:chgData name="Kim Reher" userId="06170928-e244-4095-ab92-af6df68bbfeb" providerId="ADAL" clId="{D92293CB-D20D-8840-9EA4-4B9EB8E47A0B}" dt="2024-09-20T14:13:15.226" v="6847" actId="2696"/>
        <pc:sldMkLst>
          <pc:docMk/>
          <pc:sldMk cId="3737565598" sldId="2145706698"/>
        </pc:sldMkLst>
      </pc:sldChg>
      <pc:sldChg chg="modSp modNotesTx">
        <pc:chgData name="Kim Reher" userId="06170928-e244-4095-ab92-af6df68bbfeb" providerId="ADAL" clId="{D92293CB-D20D-8840-9EA4-4B9EB8E47A0B}" dt="2024-09-18T18:38:31.932" v="1171" actId="20577"/>
        <pc:sldMkLst>
          <pc:docMk/>
          <pc:sldMk cId="2348254901" sldId="2145706793"/>
        </pc:sldMkLst>
        <pc:spChg chg="mod">
          <ac:chgData name="Kim Reher" userId="06170928-e244-4095-ab92-af6df68bbfeb" providerId="ADAL" clId="{D92293CB-D20D-8840-9EA4-4B9EB8E47A0B}" dt="2024-09-18T18:35:59.434" v="778" actId="6549"/>
          <ac:spMkLst>
            <pc:docMk/>
            <pc:sldMk cId="2348254901" sldId="2145706793"/>
            <ac:spMk id="29" creationId="{442F82F1-EE2E-42CA-BD18-5A8B65EAB413}"/>
          </ac:spMkLst>
        </pc:spChg>
      </pc:sldChg>
      <pc:sldChg chg="modNotesTx">
        <pc:chgData name="Kim Reher" userId="06170928-e244-4095-ab92-af6df68bbfeb" providerId="ADAL" clId="{D92293CB-D20D-8840-9EA4-4B9EB8E47A0B}" dt="2024-09-18T18:41:17.951" v="1696" actId="20577"/>
        <pc:sldMkLst>
          <pc:docMk/>
          <pc:sldMk cId="1057798708" sldId="2145706794"/>
        </pc:sldMkLst>
      </pc:sldChg>
      <pc:sldChg chg="modNotesTx">
        <pc:chgData name="Kim Reher" userId="06170928-e244-4095-ab92-af6df68bbfeb" providerId="ADAL" clId="{D92293CB-D20D-8840-9EA4-4B9EB8E47A0B}" dt="2024-09-20T12:56:32.181" v="3432" actId="20577"/>
        <pc:sldMkLst>
          <pc:docMk/>
          <pc:sldMk cId="3290622951" sldId="2145706796"/>
        </pc:sldMkLst>
      </pc:sldChg>
      <pc:sldChg chg="modNotesTx">
        <pc:chgData name="Kim Reher" userId="06170928-e244-4095-ab92-af6df68bbfeb" providerId="ADAL" clId="{D92293CB-D20D-8840-9EA4-4B9EB8E47A0B}" dt="2024-09-20T14:09:07.242" v="6370" actId="20577"/>
        <pc:sldMkLst>
          <pc:docMk/>
          <pc:sldMk cId="3093184362" sldId="2145706798"/>
        </pc:sldMkLst>
      </pc:sldChg>
      <pc:sldChg chg="modSp mod modNotesTx">
        <pc:chgData name="Kim Reher" userId="06170928-e244-4095-ab92-af6df68bbfeb" providerId="ADAL" clId="{D92293CB-D20D-8840-9EA4-4B9EB8E47A0B}" dt="2024-09-20T14:12:48.869" v="6846" actId="20577"/>
        <pc:sldMkLst>
          <pc:docMk/>
          <pc:sldMk cId="3263134215" sldId="2145706802"/>
        </pc:sldMkLst>
        <pc:spChg chg="mod">
          <ac:chgData name="Kim Reher" userId="06170928-e244-4095-ab92-af6df68bbfeb" providerId="ADAL" clId="{D92293CB-D20D-8840-9EA4-4B9EB8E47A0B}" dt="2024-09-20T14:12:01.363" v="6801" actId="20577"/>
          <ac:spMkLst>
            <pc:docMk/>
            <pc:sldMk cId="3263134215" sldId="2145706802"/>
            <ac:spMk id="23" creationId="{00000000-0000-0000-0000-000000000000}"/>
          </ac:spMkLst>
        </pc:spChg>
      </pc:sldChg>
      <pc:sldChg chg="modNotesTx">
        <pc:chgData name="Kim Reher" userId="06170928-e244-4095-ab92-af6df68bbfeb" providerId="ADAL" clId="{D92293CB-D20D-8840-9EA4-4B9EB8E47A0B}" dt="2024-09-18T18:28:39.011" v="282" actId="20577"/>
        <pc:sldMkLst>
          <pc:docMk/>
          <pc:sldMk cId="2498287911" sldId="2145706804"/>
        </pc:sldMkLst>
      </pc:sldChg>
      <pc:sldChg chg="del">
        <pc:chgData name="Kim Reher" userId="06170928-e244-4095-ab92-af6df68bbfeb" providerId="ADAL" clId="{D92293CB-D20D-8840-9EA4-4B9EB8E47A0B}" dt="2024-09-18T19:09:16.561" v="2316" actId="2696"/>
        <pc:sldMkLst>
          <pc:docMk/>
          <pc:sldMk cId="2050868678" sldId="2145706805"/>
        </pc:sldMkLst>
      </pc:sldChg>
      <pc:sldChg chg="del">
        <pc:chgData name="Kim Reher" userId="06170928-e244-4095-ab92-af6df68bbfeb" providerId="ADAL" clId="{D92293CB-D20D-8840-9EA4-4B9EB8E47A0B}" dt="2024-09-20T14:11:43.218" v="6800" actId="2696"/>
        <pc:sldMkLst>
          <pc:docMk/>
          <pc:sldMk cId="4276231446" sldId="2145706807"/>
        </pc:sldMkLst>
      </pc:sldChg>
      <pc:sldChg chg="modNotesTx">
        <pc:chgData name="Kim Reher" userId="06170928-e244-4095-ab92-af6df68bbfeb" providerId="ADAL" clId="{D92293CB-D20D-8840-9EA4-4B9EB8E47A0B}" dt="2024-09-18T19:10:22.199" v="2351" actId="20577"/>
        <pc:sldMkLst>
          <pc:docMk/>
          <pc:sldMk cId="1120583744" sldId="2145706822"/>
        </pc:sldMkLst>
      </pc:sldChg>
      <pc:sldChg chg="modNotesTx">
        <pc:chgData name="Kim Reher" userId="06170928-e244-4095-ab92-af6df68bbfeb" providerId="ADAL" clId="{D92293CB-D20D-8840-9EA4-4B9EB8E47A0B}" dt="2024-09-20T14:14:05.153" v="7093" actId="20577"/>
        <pc:sldMkLst>
          <pc:docMk/>
          <pc:sldMk cId="1342848635" sldId="2145706828"/>
        </pc:sldMkLst>
      </pc:sldChg>
      <pc:sldChg chg="modSp mod modNotesTx">
        <pc:chgData name="Kim Reher" userId="06170928-e244-4095-ab92-af6df68bbfeb" providerId="ADAL" clId="{D92293CB-D20D-8840-9EA4-4B9EB8E47A0B}" dt="2024-09-18T18:30:18.334" v="530" actId="20577"/>
        <pc:sldMkLst>
          <pc:docMk/>
          <pc:sldMk cId="60161748" sldId="2145706859"/>
        </pc:sldMkLst>
        <pc:spChg chg="mod">
          <ac:chgData name="Kim Reher" userId="06170928-e244-4095-ab92-af6df68bbfeb" providerId="ADAL" clId="{D92293CB-D20D-8840-9EA4-4B9EB8E47A0B}" dt="2024-09-18T18:26:00.233" v="31" actId="1076"/>
          <ac:spMkLst>
            <pc:docMk/>
            <pc:sldMk cId="60161748" sldId="2145706859"/>
            <ac:spMk id="13" creationId="{8EF21216-BDF2-4A5D-A8F4-206EB957E815}"/>
          </ac:spMkLst>
        </pc:spChg>
        <pc:spChg chg="mod">
          <ac:chgData name="Kim Reher" userId="06170928-e244-4095-ab92-af6df68bbfeb" providerId="ADAL" clId="{D92293CB-D20D-8840-9EA4-4B9EB8E47A0B}" dt="2024-09-18T18:26:00.233" v="31" actId="1076"/>
          <ac:spMkLst>
            <pc:docMk/>
            <pc:sldMk cId="60161748" sldId="2145706859"/>
            <ac:spMk id="47" creationId="{E031610B-3327-406B-8DB6-0E7D57CC91F5}"/>
          </ac:spMkLst>
        </pc:spChg>
        <pc:spChg chg="mod">
          <ac:chgData name="Kim Reher" userId="06170928-e244-4095-ab92-af6df68bbfeb" providerId="ADAL" clId="{D92293CB-D20D-8840-9EA4-4B9EB8E47A0B}" dt="2024-09-18T18:26:00.233" v="31" actId="1076"/>
          <ac:spMkLst>
            <pc:docMk/>
            <pc:sldMk cId="60161748" sldId="2145706859"/>
            <ac:spMk id="50" creationId="{820A208D-A7DF-4DA2-839A-68EB7EEF4FF6}"/>
          </ac:spMkLst>
        </pc:spChg>
        <pc:spChg chg="mod">
          <ac:chgData name="Kim Reher" userId="06170928-e244-4095-ab92-af6df68bbfeb" providerId="ADAL" clId="{D92293CB-D20D-8840-9EA4-4B9EB8E47A0B}" dt="2024-09-18T18:26:00.233" v="31" actId="1076"/>
          <ac:spMkLst>
            <pc:docMk/>
            <pc:sldMk cId="60161748" sldId="2145706859"/>
            <ac:spMk id="52" creationId="{3D3700EA-8502-468F-AAE8-28A42F7E35EA}"/>
          </ac:spMkLst>
        </pc:spChg>
        <pc:spChg chg="mod">
          <ac:chgData name="Kim Reher" userId="06170928-e244-4095-ab92-af6df68bbfeb" providerId="ADAL" clId="{D92293CB-D20D-8840-9EA4-4B9EB8E47A0B}" dt="2024-09-18T18:26:00.233" v="31" actId="1076"/>
          <ac:spMkLst>
            <pc:docMk/>
            <pc:sldMk cId="60161748" sldId="2145706859"/>
            <ac:spMk id="80" creationId="{7B030F96-EC7F-4576-9E8D-C983C4C2696E}"/>
          </ac:spMkLst>
        </pc:spChg>
        <pc:spChg chg="mod">
          <ac:chgData name="Kim Reher" userId="06170928-e244-4095-ab92-af6df68bbfeb" providerId="ADAL" clId="{D92293CB-D20D-8840-9EA4-4B9EB8E47A0B}" dt="2024-09-18T18:29:05.619" v="314" actId="20577"/>
          <ac:spMkLst>
            <pc:docMk/>
            <pc:sldMk cId="60161748" sldId="2145706859"/>
            <ac:spMk id="81" creationId="{8E7D83AD-E9F6-4C5F-B4AD-D23C78356D5E}"/>
          </ac:spMkLst>
        </pc:spChg>
        <pc:spChg chg="mod">
          <ac:chgData name="Kim Reher" userId="06170928-e244-4095-ab92-af6df68bbfeb" providerId="ADAL" clId="{D92293CB-D20D-8840-9EA4-4B9EB8E47A0B}" dt="2024-09-18T18:26:00.233" v="31" actId="1076"/>
          <ac:spMkLst>
            <pc:docMk/>
            <pc:sldMk cId="60161748" sldId="2145706859"/>
            <ac:spMk id="83" creationId="{BDB00949-0E4A-4150-B847-FE77302EAB7A}"/>
          </ac:spMkLst>
        </pc:spChg>
        <pc:picChg chg="mod">
          <ac:chgData name="Kim Reher" userId="06170928-e244-4095-ab92-af6df68bbfeb" providerId="ADAL" clId="{D92293CB-D20D-8840-9EA4-4B9EB8E47A0B}" dt="2024-09-18T18:26:00.233" v="31" actId="1076"/>
          <ac:picMkLst>
            <pc:docMk/>
            <pc:sldMk cId="60161748" sldId="2145706859"/>
            <ac:picMk id="6" creationId="{C7AAF310-F72A-33DB-9686-056E8B61AAF3}"/>
          </ac:picMkLst>
        </pc:picChg>
        <pc:picChg chg="mod">
          <ac:chgData name="Kim Reher" userId="06170928-e244-4095-ab92-af6df68bbfeb" providerId="ADAL" clId="{D92293CB-D20D-8840-9EA4-4B9EB8E47A0B}" dt="2024-09-18T18:26:00.233" v="31" actId="1076"/>
          <ac:picMkLst>
            <pc:docMk/>
            <pc:sldMk cId="60161748" sldId="2145706859"/>
            <ac:picMk id="7" creationId="{805F02E8-BB54-91B7-CBC3-4892A61F1202}"/>
          </ac:picMkLst>
        </pc:picChg>
        <pc:picChg chg="mod">
          <ac:chgData name="Kim Reher" userId="06170928-e244-4095-ab92-af6df68bbfeb" providerId="ADAL" clId="{D92293CB-D20D-8840-9EA4-4B9EB8E47A0B}" dt="2024-09-18T18:26:00.233" v="31" actId="1076"/>
          <ac:picMkLst>
            <pc:docMk/>
            <pc:sldMk cId="60161748" sldId="2145706859"/>
            <ac:picMk id="8" creationId="{E28157D5-F853-FB8C-80C9-2F598DBC87E8}"/>
          </ac:picMkLst>
        </pc:picChg>
        <pc:picChg chg="mod">
          <ac:chgData name="Kim Reher" userId="06170928-e244-4095-ab92-af6df68bbfeb" providerId="ADAL" clId="{D92293CB-D20D-8840-9EA4-4B9EB8E47A0B}" dt="2024-09-18T18:26:00.233" v="31" actId="1076"/>
          <ac:picMkLst>
            <pc:docMk/>
            <pc:sldMk cId="60161748" sldId="2145706859"/>
            <ac:picMk id="9" creationId="{4D5F457F-2D5B-EF1C-D3CB-8712AFC7E8CB}"/>
          </ac:picMkLst>
        </pc:picChg>
      </pc:sldChg>
      <pc:sldChg chg="modSp mod modNotesTx">
        <pc:chgData name="Kim Reher" userId="06170928-e244-4095-ab92-af6df68bbfeb" providerId="ADAL" clId="{D92293CB-D20D-8840-9EA4-4B9EB8E47A0B}" dt="2024-09-18T18:30:35.262" v="540" actId="20577"/>
        <pc:sldMkLst>
          <pc:docMk/>
          <pc:sldMk cId="3035165141" sldId="2145706860"/>
        </pc:sldMkLst>
        <pc:spChg chg="mod">
          <ac:chgData name="Kim Reher" userId="06170928-e244-4095-ab92-af6df68bbfeb" providerId="ADAL" clId="{D92293CB-D20D-8840-9EA4-4B9EB8E47A0B}" dt="2024-09-18T18:30:35.262" v="540" actId="20577"/>
          <ac:spMkLst>
            <pc:docMk/>
            <pc:sldMk cId="3035165141" sldId="2145706860"/>
            <ac:spMk id="85" creationId="{5F401D30-A54D-4565-A5A7-021203E8F40D}"/>
          </ac:spMkLst>
        </pc:spChg>
      </pc:sldChg>
      <pc:sldChg chg="modSp mod modNotesTx">
        <pc:chgData name="Kim Reher" userId="06170928-e244-4095-ab92-af6df68bbfeb" providerId="ADAL" clId="{D92293CB-D20D-8840-9EA4-4B9EB8E47A0B}" dt="2024-09-18T18:30:56.703" v="550" actId="20577"/>
        <pc:sldMkLst>
          <pc:docMk/>
          <pc:sldMk cId="3226808772" sldId="2145706861"/>
        </pc:sldMkLst>
        <pc:spChg chg="mod">
          <ac:chgData name="Kim Reher" userId="06170928-e244-4095-ab92-af6df68bbfeb" providerId="ADAL" clId="{D92293CB-D20D-8840-9EA4-4B9EB8E47A0B}" dt="2024-09-18T18:30:56.703" v="550" actId="20577"/>
          <ac:spMkLst>
            <pc:docMk/>
            <pc:sldMk cId="3226808772" sldId="2145706861"/>
            <ac:spMk id="3" creationId="{3702485A-D5B1-208E-513C-2C2EE6EB1E0D}"/>
          </ac:spMkLst>
        </pc:spChg>
      </pc:sldChg>
      <pc:sldChg chg="modSp mod modNotesTx">
        <pc:chgData name="Kim Reher" userId="06170928-e244-4095-ab92-af6df68bbfeb" providerId="ADAL" clId="{D92293CB-D20D-8840-9EA4-4B9EB8E47A0B}" dt="2024-09-18T18:31:11.847" v="561" actId="14100"/>
        <pc:sldMkLst>
          <pc:docMk/>
          <pc:sldMk cId="114111126" sldId="2145706862"/>
        </pc:sldMkLst>
        <pc:spChg chg="mod">
          <ac:chgData name="Kim Reher" userId="06170928-e244-4095-ab92-af6df68bbfeb" providerId="ADAL" clId="{D92293CB-D20D-8840-9EA4-4B9EB8E47A0B}" dt="2024-09-18T18:31:11.847" v="561" actId="14100"/>
          <ac:spMkLst>
            <pc:docMk/>
            <pc:sldMk cId="114111126" sldId="2145706862"/>
            <ac:spMk id="87" creationId="{BACAF858-A99F-4472-AAE8-4F235260C45E}"/>
          </ac:spMkLst>
        </pc:spChg>
      </pc:sldChg>
      <pc:sldChg chg="modNotesTx">
        <pc:chgData name="Kim Reher" userId="06170928-e244-4095-ab92-af6df68bbfeb" providerId="ADAL" clId="{D92293CB-D20D-8840-9EA4-4B9EB8E47A0B}" dt="2024-09-20T14:19:41.227" v="7094" actId="20577"/>
        <pc:sldMkLst>
          <pc:docMk/>
          <pc:sldMk cId="1724241191" sldId="2145706863"/>
        </pc:sldMkLst>
      </pc:sldChg>
      <pc:sldChg chg="modNotesTx">
        <pc:chgData name="Kim Reher" userId="06170928-e244-4095-ab92-af6df68bbfeb" providerId="ADAL" clId="{D92293CB-D20D-8840-9EA4-4B9EB8E47A0B}" dt="2024-09-19T17:47:12.631" v="2444" actId="20577"/>
        <pc:sldMkLst>
          <pc:docMk/>
          <pc:sldMk cId="3716644630" sldId="2145706864"/>
        </pc:sldMkLst>
      </pc:sldChg>
      <pc:sldChg chg="addSp modSp mod modAnim modNotesTx">
        <pc:chgData name="Kim Reher" userId="06170928-e244-4095-ab92-af6df68bbfeb" providerId="ADAL" clId="{D92293CB-D20D-8840-9EA4-4B9EB8E47A0B}" dt="2024-09-18T18:48:24.830" v="2198" actId="20577"/>
        <pc:sldMkLst>
          <pc:docMk/>
          <pc:sldMk cId="156410962" sldId="2145706865"/>
        </pc:sldMkLst>
        <pc:spChg chg="add mod">
          <ac:chgData name="Kim Reher" userId="06170928-e244-4095-ab92-af6df68bbfeb" providerId="ADAL" clId="{D92293CB-D20D-8840-9EA4-4B9EB8E47A0B}" dt="2024-09-18T18:44:07.664" v="1718" actId="1076"/>
          <ac:spMkLst>
            <pc:docMk/>
            <pc:sldMk cId="156410962" sldId="2145706865"/>
            <ac:spMk id="2" creationId="{B8EA2D0A-3CD7-1D21-73B6-0794E295698A}"/>
          </ac:spMkLst>
        </pc:spChg>
        <pc:spChg chg="mod">
          <ac:chgData name="Kim Reher" userId="06170928-e244-4095-ab92-af6df68bbfeb" providerId="ADAL" clId="{D92293CB-D20D-8840-9EA4-4B9EB8E47A0B}" dt="2024-09-18T18:45:56.833" v="1803" actId="20577"/>
          <ac:spMkLst>
            <pc:docMk/>
            <pc:sldMk cId="156410962" sldId="2145706865"/>
            <ac:spMk id="3" creationId="{4246066F-28BE-5832-A40D-F345C5A32B40}"/>
          </ac:spMkLst>
        </pc:spChg>
        <pc:spChg chg="add mod">
          <ac:chgData name="Kim Reher" userId="06170928-e244-4095-ab92-af6df68bbfeb" providerId="ADAL" clId="{D92293CB-D20D-8840-9EA4-4B9EB8E47A0B}" dt="2024-09-18T18:44:07.664" v="1718" actId="1076"/>
          <ac:spMkLst>
            <pc:docMk/>
            <pc:sldMk cId="156410962" sldId="2145706865"/>
            <ac:spMk id="4" creationId="{85B82055-DD25-F06D-FB73-17C5D57F3907}"/>
          </ac:spMkLst>
        </pc:spChg>
        <pc:spChg chg="mod">
          <ac:chgData name="Kim Reher" userId="06170928-e244-4095-ab92-af6df68bbfeb" providerId="ADAL" clId="{D92293CB-D20D-8840-9EA4-4B9EB8E47A0B}" dt="2024-09-18T18:43:54.158" v="1717" actId="1076"/>
          <ac:spMkLst>
            <pc:docMk/>
            <pc:sldMk cId="156410962" sldId="2145706865"/>
            <ac:spMk id="5" creationId="{824BC5CE-F0B9-DBF3-3F1F-124F4337F213}"/>
          </ac:spMkLst>
        </pc:spChg>
        <pc:spChg chg="add mod">
          <ac:chgData name="Kim Reher" userId="06170928-e244-4095-ab92-af6df68bbfeb" providerId="ADAL" clId="{D92293CB-D20D-8840-9EA4-4B9EB8E47A0B}" dt="2024-09-18T18:44:07.664" v="1718" actId="1076"/>
          <ac:spMkLst>
            <pc:docMk/>
            <pc:sldMk cId="156410962" sldId="2145706865"/>
            <ac:spMk id="7" creationId="{D9976CCF-08AA-2E0E-11AB-13804D6F474C}"/>
          </ac:spMkLst>
        </pc:spChg>
        <pc:spChg chg="add mod">
          <ac:chgData name="Kim Reher" userId="06170928-e244-4095-ab92-af6df68bbfeb" providerId="ADAL" clId="{D92293CB-D20D-8840-9EA4-4B9EB8E47A0B}" dt="2024-09-18T18:44:07.664" v="1718" actId="1076"/>
          <ac:spMkLst>
            <pc:docMk/>
            <pc:sldMk cId="156410962" sldId="2145706865"/>
            <ac:spMk id="8" creationId="{DE0FB346-B8BE-8014-F4B2-6E3F0B16A5CC}"/>
          </ac:spMkLst>
        </pc:spChg>
        <pc:spChg chg="add mod">
          <ac:chgData name="Kim Reher" userId="06170928-e244-4095-ab92-af6df68bbfeb" providerId="ADAL" clId="{D92293CB-D20D-8840-9EA4-4B9EB8E47A0B}" dt="2024-09-18T18:44:07.664" v="1718" actId="1076"/>
          <ac:spMkLst>
            <pc:docMk/>
            <pc:sldMk cId="156410962" sldId="2145706865"/>
            <ac:spMk id="9" creationId="{275B90C5-5D6B-84AB-1A66-240DFB4B9FF5}"/>
          </ac:spMkLst>
        </pc:spChg>
        <pc:spChg chg="mod">
          <ac:chgData name="Kim Reher" userId="06170928-e244-4095-ab92-af6df68bbfeb" providerId="ADAL" clId="{D92293CB-D20D-8840-9EA4-4B9EB8E47A0B}" dt="2024-09-18T18:43:54.158" v="1717" actId="1076"/>
          <ac:spMkLst>
            <pc:docMk/>
            <pc:sldMk cId="156410962" sldId="2145706865"/>
            <ac:spMk id="71" creationId="{DDAAF3D9-8177-4B51-9524-8612D34A91CF}"/>
          </ac:spMkLst>
        </pc:spChg>
        <pc:spChg chg="mod">
          <ac:chgData name="Kim Reher" userId="06170928-e244-4095-ab92-af6df68bbfeb" providerId="ADAL" clId="{D92293CB-D20D-8840-9EA4-4B9EB8E47A0B}" dt="2024-09-18T18:43:54.158" v="1717" actId="1076"/>
          <ac:spMkLst>
            <pc:docMk/>
            <pc:sldMk cId="156410962" sldId="2145706865"/>
            <ac:spMk id="72" creationId="{B5F01BB7-7828-4F04-81DD-B4DF904C058B}"/>
          </ac:spMkLst>
        </pc:spChg>
        <pc:spChg chg="mod">
          <ac:chgData name="Kim Reher" userId="06170928-e244-4095-ab92-af6df68bbfeb" providerId="ADAL" clId="{D92293CB-D20D-8840-9EA4-4B9EB8E47A0B}" dt="2024-09-18T18:43:54.158" v="1717" actId="1076"/>
          <ac:spMkLst>
            <pc:docMk/>
            <pc:sldMk cId="156410962" sldId="2145706865"/>
            <ac:spMk id="244" creationId="{BB42AFE6-404F-3D95-C82D-ADAC8E2AA06B}"/>
          </ac:spMkLst>
        </pc:spChg>
        <pc:spChg chg="mod">
          <ac:chgData name="Kim Reher" userId="06170928-e244-4095-ab92-af6df68bbfeb" providerId="ADAL" clId="{D92293CB-D20D-8840-9EA4-4B9EB8E47A0B}" dt="2024-09-18T18:43:54.158" v="1717" actId="1076"/>
          <ac:spMkLst>
            <pc:docMk/>
            <pc:sldMk cId="156410962" sldId="2145706865"/>
            <ac:spMk id="245" creationId="{03B5AA57-0A77-C518-1257-A9A2CDCD6C28}"/>
          </ac:spMkLst>
        </pc:spChg>
        <pc:spChg chg="mod">
          <ac:chgData name="Kim Reher" userId="06170928-e244-4095-ab92-af6df68bbfeb" providerId="ADAL" clId="{D92293CB-D20D-8840-9EA4-4B9EB8E47A0B}" dt="2024-09-18T18:44:07.664" v="1718" actId="1076"/>
          <ac:spMkLst>
            <pc:docMk/>
            <pc:sldMk cId="156410962" sldId="2145706865"/>
            <ac:spMk id="250" creationId="{07306330-6995-8E45-BFA7-0230C30E078B}"/>
          </ac:spMkLst>
        </pc:spChg>
        <pc:spChg chg="mod">
          <ac:chgData name="Kim Reher" userId="06170928-e244-4095-ab92-af6df68bbfeb" providerId="ADAL" clId="{D92293CB-D20D-8840-9EA4-4B9EB8E47A0B}" dt="2024-09-18T18:44:07.664" v="1718" actId="1076"/>
          <ac:spMkLst>
            <pc:docMk/>
            <pc:sldMk cId="156410962" sldId="2145706865"/>
            <ac:spMk id="251" creationId="{D78E1FAF-9F12-982D-B6F6-EF15C1A7921A}"/>
          </ac:spMkLst>
        </pc:spChg>
        <pc:spChg chg="mod">
          <ac:chgData name="Kim Reher" userId="06170928-e244-4095-ab92-af6df68bbfeb" providerId="ADAL" clId="{D92293CB-D20D-8840-9EA4-4B9EB8E47A0B}" dt="2024-09-18T18:44:07.664" v="1718" actId="1076"/>
          <ac:spMkLst>
            <pc:docMk/>
            <pc:sldMk cId="156410962" sldId="2145706865"/>
            <ac:spMk id="253" creationId="{47D0D198-DFCD-98BA-DF83-C1A264726477}"/>
          </ac:spMkLst>
        </pc:spChg>
        <pc:spChg chg="mod">
          <ac:chgData name="Kim Reher" userId="06170928-e244-4095-ab92-af6df68bbfeb" providerId="ADAL" clId="{D92293CB-D20D-8840-9EA4-4B9EB8E47A0B}" dt="2024-09-18T18:45:43.288" v="1792" actId="208"/>
          <ac:spMkLst>
            <pc:docMk/>
            <pc:sldMk cId="156410962" sldId="2145706865"/>
            <ac:spMk id="254" creationId="{FECCC5FC-8AB9-99F9-9A5B-B244E54F6088}"/>
          </ac:spMkLst>
        </pc:spChg>
        <pc:spChg chg="mod">
          <ac:chgData name="Kim Reher" userId="06170928-e244-4095-ab92-af6df68bbfeb" providerId="ADAL" clId="{D92293CB-D20D-8840-9EA4-4B9EB8E47A0B}" dt="2024-09-18T18:43:54.158" v="1717" actId="1076"/>
          <ac:spMkLst>
            <pc:docMk/>
            <pc:sldMk cId="156410962" sldId="2145706865"/>
            <ac:spMk id="255" creationId="{CD2F45B7-B8C4-B74A-31B6-53E11547D440}"/>
          </ac:spMkLst>
        </pc:spChg>
        <pc:spChg chg="mod">
          <ac:chgData name="Kim Reher" userId="06170928-e244-4095-ab92-af6df68bbfeb" providerId="ADAL" clId="{D92293CB-D20D-8840-9EA4-4B9EB8E47A0B}" dt="2024-09-18T18:44:13.484" v="1719" actId="1076"/>
          <ac:spMkLst>
            <pc:docMk/>
            <pc:sldMk cId="156410962" sldId="2145706865"/>
            <ac:spMk id="448" creationId="{B06C1D0A-862E-00FF-C5CF-192520961829}"/>
          </ac:spMkLst>
        </pc:spChg>
        <pc:spChg chg="mod">
          <ac:chgData name="Kim Reher" userId="06170928-e244-4095-ab92-af6df68bbfeb" providerId="ADAL" clId="{D92293CB-D20D-8840-9EA4-4B9EB8E47A0B}" dt="2024-09-18T18:43:54.158" v="1717" actId="1076"/>
          <ac:spMkLst>
            <pc:docMk/>
            <pc:sldMk cId="156410962" sldId="2145706865"/>
            <ac:spMk id="453" creationId="{8F909CF2-32F5-EE72-B5A7-0AE3720D2A79}"/>
          </ac:spMkLst>
        </pc:spChg>
        <pc:spChg chg="mod">
          <ac:chgData name="Kim Reher" userId="06170928-e244-4095-ab92-af6df68bbfeb" providerId="ADAL" clId="{D92293CB-D20D-8840-9EA4-4B9EB8E47A0B}" dt="2024-09-18T18:43:54.158" v="1717" actId="1076"/>
          <ac:spMkLst>
            <pc:docMk/>
            <pc:sldMk cId="156410962" sldId="2145706865"/>
            <ac:spMk id="454" creationId="{0EBFD87B-E53E-C5AD-FB08-A993FE074739}"/>
          </ac:spMkLst>
        </pc:spChg>
        <pc:spChg chg="mod">
          <ac:chgData name="Kim Reher" userId="06170928-e244-4095-ab92-af6df68bbfeb" providerId="ADAL" clId="{D92293CB-D20D-8840-9EA4-4B9EB8E47A0B}" dt="2024-09-18T18:45:03.497" v="1789" actId="20577"/>
          <ac:spMkLst>
            <pc:docMk/>
            <pc:sldMk cId="156410962" sldId="2145706865"/>
            <ac:spMk id="463" creationId="{C703E571-3BC6-41EB-F26D-E41D7B97A6EF}"/>
          </ac:spMkLst>
        </pc:spChg>
        <pc:spChg chg="mod">
          <ac:chgData name="Kim Reher" userId="06170928-e244-4095-ab92-af6df68bbfeb" providerId="ADAL" clId="{D92293CB-D20D-8840-9EA4-4B9EB8E47A0B}" dt="2024-09-18T18:44:07.664" v="1718" actId="1076"/>
          <ac:spMkLst>
            <pc:docMk/>
            <pc:sldMk cId="156410962" sldId="2145706865"/>
            <ac:spMk id="464" creationId="{049904E3-1887-343C-523D-A64D6D552998}"/>
          </ac:spMkLst>
        </pc:spChg>
        <pc:spChg chg="mod">
          <ac:chgData name="Kim Reher" userId="06170928-e244-4095-ab92-af6df68bbfeb" providerId="ADAL" clId="{D92293CB-D20D-8840-9EA4-4B9EB8E47A0B}" dt="2024-09-18T18:44:49.931" v="1771"/>
          <ac:spMkLst>
            <pc:docMk/>
            <pc:sldMk cId="156410962" sldId="2145706865"/>
            <ac:spMk id="467" creationId="{B9048326-CF17-B611-4194-0E601C17CC68}"/>
          </ac:spMkLst>
        </pc:spChg>
        <pc:spChg chg="mod">
          <ac:chgData name="Kim Reher" userId="06170928-e244-4095-ab92-af6df68bbfeb" providerId="ADAL" clId="{D92293CB-D20D-8840-9EA4-4B9EB8E47A0B}" dt="2024-09-18T18:44:32.889" v="1760" actId="20577"/>
          <ac:spMkLst>
            <pc:docMk/>
            <pc:sldMk cId="156410962" sldId="2145706865"/>
            <ac:spMk id="468" creationId="{B269DE3B-6D19-75EE-5703-A083AC658093}"/>
          </ac:spMkLst>
        </pc:spChg>
        <pc:spChg chg="mod">
          <ac:chgData name="Kim Reher" userId="06170928-e244-4095-ab92-af6df68bbfeb" providerId="ADAL" clId="{D92293CB-D20D-8840-9EA4-4B9EB8E47A0B}" dt="2024-09-18T18:43:54.158" v="1717" actId="1076"/>
          <ac:spMkLst>
            <pc:docMk/>
            <pc:sldMk cId="156410962" sldId="2145706865"/>
            <ac:spMk id="469" creationId="{B1AC2777-C32F-EE21-7A25-5C11550764C7}"/>
          </ac:spMkLst>
        </pc:spChg>
        <pc:spChg chg="mod">
          <ac:chgData name="Kim Reher" userId="06170928-e244-4095-ab92-af6df68bbfeb" providerId="ADAL" clId="{D92293CB-D20D-8840-9EA4-4B9EB8E47A0B}" dt="2024-09-18T18:43:54.158" v="1717" actId="1076"/>
          <ac:spMkLst>
            <pc:docMk/>
            <pc:sldMk cId="156410962" sldId="2145706865"/>
            <ac:spMk id="470" creationId="{C9EBDFDD-3D28-DBFB-2D39-8A33AB16EF15}"/>
          </ac:spMkLst>
        </pc:spChg>
        <pc:spChg chg="mod">
          <ac:chgData name="Kim Reher" userId="06170928-e244-4095-ab92-af6df68bbfeb" providerId="ADAL" clId="{D92293CB-D20D-8840-9EA4-4B9EB8E47A0B}" dt="2024-09-18T18:44:07.664" v="1718" actId="1076"/>
          <ac:spMkLst>
            <pc:docMk/>
            <pc:sldMk cId="156410962" sldId="2145706865"/>
            <ac:spMk id="474" creationId="{93CC9868-F260-D34D-1CA4-CFD537809CFA}"/>
          </ac:spMkLst>
        </pc:spChg>
        <pc:spChg chg="mod">
          <ac:chgData name="Kim Reher" userId="06170928-e244-4095-ab92-af6df68bbfeb" providerId="ADAL" clId="{D92293CB-D20D-8840-9EA4-4B9EB8E47A0B}" dt="2024-09-18T18:44:56.605" v="1775" actId="20577"/>
          <ac:spMkLst>
            <pc:docMk/>
            <pc:sldMk cId="156410962" sldId="2145706865"/>
            <ac:spMk id="475" creationId="{237C21FE-0C5C-88B4-4863-54252CBD5E4C}"/>
          </ac:spMkLst>
        </pc:spChg>
        <pc:cxnChg chg="add mod">
          <ac:chgData name="Kim Reher" userId="06170928-e244-4095-ab92-af6df68bbfeb" providerId="ADAL" clId="{D92293CB-D20D-8840-9EA4-4B9EB8E47A0B}" dt="2024-09-18T18:44:07.664" v="1718" actId="1076"/>
          <ac:cxnSpMkLst>
            <pc:docMk/>
            <pc:sldMk cId="156410962" sldId="2145706865"/>
            <ac:cxnSpMk id="6" creationId="{F758F005-5919-37CE-AF0C-1E6C03940519}"/>
          </ac:cxnSpMkLst>
        </pc:cxnChg>
        <pc:cxnChg chg="mod">
          <ac:chgData name="Kim Reher" userId="06170928-e244-4095-ab92-af6df68bbfeb" providerId="ADAL" clId="{D92293CB-D20D-8840-9EA4-4B9EB8E47A0B}" dt="2024-09-18T18:43:54.158" v="1717" actId="1076"/>
          <ac:cxnSpMkLst>
            <pc:docMk/>
            <pc:sldMk cId="156410962" sldId="2145706865"/>
            <ac:cxnSpMk id="232" creationId="{378DA4C1-83D5-F5E0-9A27-E119469D0B7C}"/>
          </ac:cxnSpMkLst>
        </pc:cxnChg>
        <pc:cxnChg chg="mod">
          <ac:chgData name="Kim Reher" userId="06170928-e244-4095-ab92-af6df68bbfeb" providerId="ADAL" clId="{D92293CB-D20D-8840-9EA4-4B9EB8E47A0B}" dt="2024-09-18T18:43:54.158" v="1717" actId="1076"/>
          <ac:cxnSpMkLst>
            <pc:docMk/>
            <pc:sldMk cId="156410962" sldId="2145706865"/>
            <ac:cxnSpMk id="455" creationId="{5D10290B-1E9B-FE34-8916-AEA4A73B2857}"/>
          </ac:cxnSpMkLst>
        </pc:cxnChg>
        <pc:cxnChg chg="mod">
          <ac:chgData name="Kim Reher" userId="06170928-e244-4095-ab92-af6df68bbfeb" providerId="ADAL" clId="{D92293CB-D20D-8840-9EA4-4B9EB8E47A0B}" dt="2024-09-18T18:44:07.664" v="1718" actId="1076"/>
          <ac:cxnSpMkLst>
            <pc:docMk/>
            <pc:sldMk cId="156410962" sldId="2145706865"/>
            <ac:cxnSpMk id="465" creationId="{B2F9FF06-683B-D0AE-CDE8-90B7790DC368}"/>
          </ac:cxnSpMkLst>
        </pc:cxnChg>
        <pc:cxnChg chg="mod">
          <ac:chgData name="Kim Reher" userId="06170928-e244-4095-ab92-af6df68bbfeb" providerId="ADAL" clId="{D92293CB-D20D-8840-9EA4-4B9EB8E47A0B}" dt="2024-09-18T18:44:07.664" v="1718" actId="1076"/>
          <ac:cxnSpMkLst>
            <pc:docMk/>
            <pc:sldMk cId="156410962" sldId="2145706865"/>
            <ac:cxnSpMk id="466" creationId="{912F8C96-CF0D-35BB-A678-4ABD863E3756}"/>
          </ac:cxnSpMkLst>
        </pc:cxnChg>
      </pc:sldChg>
      <pc:sldChg chg="modNotesTx">
        <pc:chgData name="Kim Reher" userId="06170928-e244-4095-ab92-af6df68bbfeb" providerId="ADAL" clId="{D92293CB-D20D-8840-9EA4-4B9EB8E47A0B}" dt="2024-09-20T14:09:52.260" v="6376" actId="20577"/>
        <pc:sldMkLst>
          <pc:docMk/>
          <pc:sldMk cId="28268340" sldId="2145706866"/>
        </pc:sldMkLst>
      </pc:sldChg>
      <pc:sldChg chg="mod ord modShow modNotesTx">
        <pc:chgData name="Kim Reher" userId="06170928-e244-4095-ab92-af6df68bbfeb" providerId="ADAL" clId="{D92293CB-D20D-8840-9EA4-4B9EB8E47A0B}" dt="2024-09-20T14:11:36.296" v="6799" actId="20577"/>
        <pc:sldMkLst>
          <pc:docMk/>
          <pc:sldMk cId="3727821844" sldId="2145706867"/>
        </pc:sldMkLst>
      </pc:sldChg>
      <pc:sldChg chg="addSp delSp modSp mod modNotesTx">
        <pc:chgData name="Kim Reher" userId="06170928-e244-4095-ab92-af6df68bbfeb" providerId="ADAL" clId="{D92293CB-D20D-8840-9EA4-4B9EB8E47A0B}" dt="2024-09-19T18:00:32.483" v="2743" actId="11"/>
        <pc:sldMkLst>
          <pc:docMk/>
          <pc:sldMk cId="1332589097" sldId="2145706868"/>
        </pc:sldMkLst>
        <pc:spChg chg="mod">
          <ac:chgData name="Kim Reher" userId="06170928-e244-4095-ab92-af6df68bbfeb" providerId="ADAL" clId="{D92293CB-D20D-8840-9EA4-4B9EB8E47A0B}" dt="2024-09-19T17:28:03.881" v="2362" actId="1076"/>
          <ac:spMkLst>
            <pc:docMk/>
            <pc:sldMk cId="1332589097" sldId="2145706868"/>
            <ac:spMk id="3" creationId="{00000000-0000-0000-0000-000000000000}"/>
          </ac:spMkLst>
        </pc:spChg>
        <pc:spChg chg="add del mod">
          <ac:chgData name="Kim Reher" userId="06170928-e244-4095-ab92-af6df68bbfeb" providerId="ADAL" clId="{D92293CB-D20D-8840-9EA4-4B9EB8E47A0B}" dt="2024-09-18T18:51:57.091" v="2222" actId="478"/>
          <ac:spMkLst>
            <pc:docMk/>
            <pc:sldMk cId="1332589097" sldId="2145706868"/>
            <ac:spMk id="5" creationId="{0B187CE2-DE50-82E8-8F54-B721E362A791}"/>
          </ac:spMkLst>
        </pc:spChg>
        <pc:spChg chg="mod">
          <ac:chgData name="Kim Reher" userId="06170928-e244-4095-ab92-af6df68bbfeb" providerId="ADAL" clId="{D92293CB-D20D-8840-9EA4-4B9EB8E47A0B}" dt="2024-09-19T17:36:24.489" v="2417" actId="1076"/>
          <ac:spMkLst>
            <pc:docMk/>
            <pc:sldMk cId="1332589097" sldId="2145706868"/>
            <ac:spMk id="7" creationId="{B34FF369-7D5E-90E5-FEEA-616FA6A5C232}"/>
          </ac:spMkLst>
        </pc:spChg>
        <pc:spChg chg="mod">
          <ac:chgData name="Kim Reher" userId="06170928-e244-4095-ab92-af6df68bbfeb" providerId="ADAL" clId="{D92293CB-D20D-8840-9EA4-4B9EB8E47A0B}" dt="2024-09-19T17:37:41.134" v="2420" actId="1076"/>
          <ac:spMkLst>
            <pc:docMk/>
            <pc:sldMk cId="1332589097" sldId="2145706868"/>
            <ac:spMk id="8" creationId="{00000000-0000-0000-0000-000000000000}"/>
          </ac:spMkLst>
        </pc:spChg>
        <pc:spChg chg="add mod">
          <ac:chgData name="Kim Reher" userId="06170928-e244-4095-ab92-af6df68bbfeb" providerId="ADAL" clId="{D92293CB-D20D-8840-9EA4-4B9EB8E47A0B}" dt="2024-09-19T17:38:36.568" v="2424" actId="1076"/>
          <ac:spMkLst>
            <pc:docMk/>
            <pc:sldMk cId="1332589097" sldId="2145706868"/>
            <ac:spMk id="9" creationId="{123A1438-D466-5A5C-C41E-14DCE3FDE0EE}"/>
          </ac:spMkLst>
        </pc:spChg>
        <pc:spChg chg="mod">
          <ac:chgData name="Kim Reher" userId="06170928-e244-4095-ab92-af6df68bbfeb" providerId="ADAL" clId="{D92293CB-D20D-8840-9EA4-4B9EB8E47A0B}" dt="2024-09-19T17:26:24.608" v="2360" actId="1076"/>
          <ac:spMkLst>
            <pc:docMk/>
            <pc:sldMk cId="1332589097" sldId="2145706868"/>
            <ac:spMk id="10" creationId="{FC5E697B-D70B-41E8-7817-6C6860DAC2E1}"/>
          </ac:spMkLst>
        </pc:spChg>
        <pc:spChg chg="add mod">
          <ac:chgData name="Kim Reher" userId="06170928-e244-4095-ab92-af6df68bbfeb" providerId="ADAL" clId="{D92293CB-D20D-8840-9EA4-4B9EB8E47A0B}" dt="2024-09-19T17:37:27.715" v="2419" actId="1076"/>
          <ac:spMkLst>
            <pc:docMk/>
            <pc:sldMk cId="1332589097" sldId="2145706868"/>
            <ac:spMk id="11" creationId="{1FEFA25F-43B7-ECFF-9BCF-74452D0998E8}"/>
          </ac:spMkLst>
        </pc:spChg>
        <pc:spChg chg="mod">
          <ac:chgData name="Kim Reher" userId="06170928-e244-4095-ab92-af6df68bbfeb" providerId="ADAL" clId="{D92293CB-D20D-8840-9EA4-4B9EB8E47A0B}" dt="2024-09-19T17:37:41.134" v="2420" actId="1076"/>
          <ac:spMkLst>
            <pc:docMk/>
            <pc:sldMk cId="1332589097" sldId="2145706868"/>
            <ac:spMk id="12" creationId="{00000000-0000-0000-0000-000000000000}"/>
          </ac:spMkLst>
        </pc:spChg>
        <pc:spChg chg="mod">
          <ac:chgData name="Kim Reher" userId="06170928-e244-4095-ab92-af6df68bbfeb" providerId="ADAL" clId="{D92293CB-D20D-8840-9EA4-4B9EB8E47A0B}" dt="2024-09-19T17:38:09.618" v="2422" actId="1076"/>
          <ac:spMkLst>
            <pc:docMk/>
            <pc:sldMk cId="1332589097" sldId="2145706868"/>
            <ac:spMk id="15" creationId="{00000000-0000-0000-0000-000000000000}"/>
          </ac:spMkLst>
        </pc:spChg>
        <pc:spChg chg="mod">
          <ac:chgData name="Kim Reher" userId="06170928-e244-4095-ab92-af6df68bbfeb" providerId="ADAL" clId="{D92293CB-D20D-8840-9EA4-4B9EB8E47A0B}" dt="2024-09-19T17:38:24.525" v="2423" actId="1076"/>
          <ac:spMkLst>
            <pc:docMk/>
            <pc:sldMk cId="1332589097" sldId="2145706868"/>
            <ac:spMk id="19" creationId="{00000000-0000-0000-0000-000000000000}"/>
          </ac:spMkLst>
        </pc:spChg>
        <pc:spChg chg="mod">
          <ac:chgData name="Kim Reher" userId="06170928-e244-4095-ab92-af6df68bbfeb" providerId="ADAL" clId="{D92293CB-D20D-8840-9EA4-4B9EB8E47A0B}" dt="2024-09-19T17:47:30.885" v="2445" actId="20577"/>
          <ac:spMkLst>
            <pc:docMk/>
            <pc:sldMk cId="1332589097" sldId="2145706868"/>
            <ac:spMk id="21" creationId="{00000000-0000-0000-0000-000000000000}"/>
          </ac:spMkLst>
        </pc:spChg>
        <pc:graphicFrameChg chg="mod">
          <ac:chgData name="Kim Reher" userId="06170928-e244-4095-ab92-af6df68bbfeb" providerId="ADAL" clId="{D92293CB-D20D-8840-9EA4-4B9EB8E47A0B}" dt="2024-09-19T17:38:09.618" v="2422" actId="1076"/>
          <ac:graphicFrameMkLst>
            <pc:docMk/>
            <pc:sldMk cId="1332589097" sldId="2145706868"/>
            <ac:graphicFrameMk id="4" creationId="{716EAD1C-5A1F-29ED-80FC-070E2E045862}"/>
          </ac:graphicFrameMkLst>
        </pc:graphicFrameChg>
        <pc:graphicFrameChg chg="del mod">
          <ac:chgData name="Kim Reher" userId="06170928-e244-4095-ab92-af6df68bbfeb" providerId="ADAL" clId="{D92293CB-D20D-8840-9EA4-4B9EB8E47A0B}" dt="2024-09-19T17:30:32.310" v="2373" actId="478"/>
          <ac:graphicFrameMkLst>
            <pc:docMk/>
            <pc:sldMk cId="1332589097" sldId="2145706868"/>
            <ac:graphicFrameMk id="6" creationId="{80258005-9E12-FF5F-5F24-E8A0B9550671}"/>
          </ac:graphicFrameMkLst>
        </pc:graphicFrameChg>
        <pc:graphicFrameChg chg="del">
          <ac:chgData name="Kim Reher" userId="06170928-e244-4095-ab92-af6df68bbfeb" providerId="ADAL" clId="{D92293CB-D20D-8840-9EA4-4B9EB8E47A0B}" dt="2024-09-18T18:52:48.936" v="2223" actId="478"/>
          <ac:graphicFrameMkLst>
            <pc:docMk/>
            <pc:sldMk cId="1332589097" sldId="2145706868"/>
            <ac:graphicFrameMk id="11" creationId="{FC0781D3-073A-DDEA-47FA-C61BDAF32984}"/>
          </ac:graphicFrameMkLst>
        </pc:graphicFrameChg>
        <pc:graphicFrameChg chg="add del mod">
          <ac:chgData name="Kim Reher" userId="06170928-e244-4095-ab92-af6df68bbfeb" providerId="ADAL" clId="{D92293CB-D20D-8840-9EA4-4B9EB8E47A0B}" dt="2024-09-19T17:33:42.897" v="2400" actId="478"/>
          <ac:graphicFrameMkLst>
            <pc:docMk/>
            <pc:sldMk cId="1332589097" sldId="2145706868"/>
            <ac:graphicFrameMk id="13" creationId="{D23A60A1-6BB3-9EE5-B82B-09AF4DB5BD14}"/>
          </ac:graphicFrameMkLst>
        </pc:graphicFrameChg>
        <pc:picChg chg="add mod">
          <ac:chgData name="Kim Reher" userId="06170928-e244-4095-ab92-af6df68bbfeb" providerId="ADAL" clId="{D92293CB-D20D-8840-9EA4-4B9EB8E47A0B}" dt="2024-09-19T17:26:24.608" v="2360" actId="1076"/>
          <ac:picMkLst>
            <pc:docMk/>
            <pc:sldMk cId="1332589097" sldId="2145706868"/>
            <ac:picMk id="5" creationId="{B766ECA3-35D3-2912-CE24-04C3C4A01667}"/>
          </ac:picMkLst>
        </pc:picChg>
        <pc:picChg chg="add mod">
          <ac:chgData name="Kim Reher" userId="06170928-e244-4095-ab92-af6df68bbfeb" providerId="ADAL" clId="{D92293CB-D20D-8840-9EA4-4B9EB8E47A0B}" dt="2024-09-19T17:38:24.525" v="2423" actId="1076"/>
          <ac:picMkLst>
            <pc:docMk/>
            <pc:sldMk cId="1332589097" sldId="2145706868"/>
            <ac:picMk id="16" creationId="{F54677C5-0BD9-80E9-9990-77EDB6A55BDE}"/>
          </ac:picMkLst>
        </pc:picChg>
        <pc:picChg chg="add mod">
          <ac:chgData name="Kim Reher" userId="06170928-e244-4095-ab92-af6df68bbfeb" providerId="ADAL" clId="{D92293CB-D20D-8840-9EA4-4B9EB8E47A0B}" dt="2024-09-19T17:38:36.568" v="2424" actId="1076"/>
          <ac:picMkLst>
            <pc:docMk/>
            <pc:sldMk cId="1332589097" sldId="2145706868"/>
            <ac:picMk id="18" creationId="{9F4A08ED-B1A4-7B53-067E-A36CE2AEB21E}"/>
          </ac:picMkLst>
        </pc:picChg>
        <pc:picChg chg="mod">
          <ac:chgData name="Kim Reher" userId="06170928-e244-4095-ab92-af6df68bbfeb" providerId="ADAL" clId="{D92293CB-D20D-8840-9EA4-4B9EB8E47A0B}" dt="2024-09-19T17:29:33.332" v="2372" actId="1076"/>
          <ac:picMkLst>
            <pc:docMk/>
            <pc:sldMk cId="1332589097" sldId="2145706868"/>
            <ac:picMk id="300" creationId="{A7A82323-4453-BB49-EB58-EDC68D731BED}"/>
          </ac:picMkLst>
        </pc:picChg>
      </pc:sldChg>
      <pc:sldChg chg="addSp modSp mod modNotesTx">
        <pc:chgData name="Kim Reher" userId="06170928-e244-4095-ab92-af6df68bbfeb" providerId="ADAL" clId="{D92293CB-D20D-8840-9EA4-4B9EB8E47A0B}" dt="2024-09-20T13:15:33.842" v="5208" actId="20577"/>
        <pc:sldMkLst>
          <pc:docMk/>
          <pc:sldMk cId="3634517382" sldId="2147474346"/>
        </pc:sldMkLst>
        <pc:spChg chg="mod">
          <ac:chgData name="Kim Reher" userId="06170928-e244-4095-ab92-af6df68bbfeb" providerId="ADAL" clId="{D92293CB-D20D-8840-9EA4-4B9EB8E47A0B}" dt="2024-09-18T19:00:18.947" v="2239" actId="255"/>
          <ac:spMkLst>
            <pc:docMk/>
            <pc:sldMk cId="3634517382" sldId="2147474346"/>
            <ac:spMk id="2" creationId="{9ECDB3E9-7491-4933-9B98-3472B2AFFE45}"/>
          </ac:spMkLst>
        </pc:spChg>
        <pc:spChg chg="mod">
          <ac:chgData name="Kim Reher" userId="06170928-e244-4095-ab92-af6df68bbfeb" providerId="ADAL" clId="{D92293CB-D20D-8840-9EA4-4B9EB8E47A0B}" dt="2024-09-18T19:06:56.133" v="2279" actId="207"/>
          <ac:spMkLst>
            <pc:docMk/>
            <pc:sldMk cId="3634517382" sldId="2147474346"/>
            <ac:spMk id="15" creationId="{C52BC44F-4201-4B8A-7BE8-6C06B1DB01A1}"/>
          </ac:spMkLst>
        </pc:spChg>
        <pc:picChg chg="add mod">
          <ac:chgData name="Kim Reher" userId="06170928-e244-4095-ab92-af6df68bbfeb" providerId="ADAL" clId="{D92293CB-D20D-8840-9EA4-4B9EB8E47A0B}" dt="2024-09-18T19:05:01.217" v="2268" actId="167"/>
          <ac:picMkLst>
            <pc:docMk/>
            <pc:sldMk cId="3634517382" sldId="2147474346"/>
            <ac:picMk id="4" creationId="{CD096C4B-9E49-1369-3AA0-BE8A819B9DB5}"/>
          </ac:picMkLst>
        </pc:picChg>
      </pc:sldChg>
      <pc:sldChg chg="modSp mod modNotesTx">
        <pc:chgData name="Kim Reher" userId="06170928-e244-4095-ab92-af6df68bbfeb" providerId="ADAL" clId="{D92293CB-D20D-8840-9EA4-4B9EB8E47A0B}" dt="2024-09-20T13:44:28.056" v="6244" actId="20577"/>
        <pc:sldMkLst>
          <pc:docMk/>
          <pc:sldMk cId="950787661" sldId="2147474347"/>
        </pc:sldMkLst>
        <pc:spChg chg="mod">
          <ac:chgData name="Kim Reher" userId="06170928-e244-4095-ab92-af6df68bbfeb" providerId="ADAL" clId="{D92293CB-D20D-8840-9EA4-4B9EB8E47A0B}" dt="2024-09-18T19:05:25.725" v="2270" actId="242"/>
          <ac:spMkLst>
            <pc:docMk/>
            <pc:sldMk cId="950787661" sldId="2147474347"/>
            <ac:spMk id="2" creationId="{9B1596A2-0F70-B553-378C-2F19D538B9DC}"/>
          </ac:spMkLst>
        </pc:spChg>
      </pc:sldChg>
      <pc:sldChg chg="addSp modSp add modNotesTx">
        <pc:chgData name="Kim Reher" userId="06170928-e244-4095-ab92-af6df68bbfeb" providerId="ADAL" clId="{D92293CB-D20D-8840-9EA4-4B9EB8E47A0B}" dt="2024-09-20T13:35:10.656" v="5591" actId="20577"/>
        <pc:sldMkLst>
          <pc:docMk/>
          <pc:sldMk cId="502636410" sldId="2147474348"/>
        </pc:sldMkLst>
        <pc:picChg chg="add mod">
          <ac:chgData name="Kim Reher" userId="06170928-e244-4095-ab92-af6df68bbfeb" providerId="ADAL" clId="{D92293CB-D20D-8840-9EA4-4B9EB8E47A0B}" dt="2024-09-18T19:06:09.640" v="2274" actId="167"/>
          <ac:picMkLst>
            <pc:docMk/>
            <pc:sldMk cId="502636410" sldId="2147474348"/>
            <ac:picMk id="2" creationId="{743C3D2A-7085-B7F1-4AA5-B0E1669718C1}"/>
          </ac:picMkLst>
        </pc:picChg>
        <pc:picChg chg="add mod">
          <ac:chgData name="Kim Reher" userId="06170928-e244-4095-ab92-af6df68bbfeb" providerId="ADAL" clId="{D92293CB-D20D-8840-9EA4-4B9EB8E47A0B}" dt="2024-09-18T19:06:22.643" v="2276" actId="167"/>
          <ac:picMkLst>
            <pc:docMk/>
            <pc:sldMk cId="502636410" sldId="2147474348"/>
            <ac:picMk id="4" creationId="{347C37EA-D17A-3849-600F-D65B2064CE39}"/>
          </ac:picMkLst>
        </pc:picChg>
      </pc:sldChg>
      <pc:sldMasterChg chg="delSp mod">
        <pc:chgData name="Kim Reher" userId="06170928-e244-4095-ab92-af6df68bbfeb" providerId="ADAL" clId="{D92293CB-D20D-8840-9EA4-4B9EB8E47A0B}" dt="2024-09-18T18:25:21.282" v="29" actId="478"/>
        <pc:sldMasterMkLst>
          <pc:docMk/>
          <pc:sldMasterMk cId="2605034576" sldId="2147483695"/>
        </pc:sldMasterMkLst>
        <pc:spChg chg="del">
          <ac:chgData name="Kim Reher" userId="06170928-e244-4095-ab92-af6df68bbfeb" providerId="ADAL" clId="{D92293CB-D20D-8840-9EA4-4B9EB8E47A0B}" dt="2024-09-18T18:24:15.579" v="24" actId="478"/>
          <ac:spMkLst>
            <pc:docMk/>
            <pc:sldMasterMk cId="2605034576" sldId="2147483695"/>
            <ac:spMk id="4" creationId="{B2B9B2E0-D70A-4E79-80BC-3F517CE8E38A}"/>
          </ac:spMkLst>
        </pc:spChg>
        <pc:cxnChg chg="del">
          <ac:chgData name="Kim Reher" userId="06170928-e244-4095-ab92-af6df68bbfeb" providerId="ADAL" clId="{D92293CB-D20D-8840-9EA4-4B9EB8E47A0B}" dt="2024-09-18T18:25:21.282" v="29" actId="478"/>
          <ac:cxnSpMkLst>
            <pc:docMk/>
            <pc:sldMasterMk cId="2605034576" sldId="2147483695"/>
            <ac:cxnSpMk id="8" creationId="{A592341E-80F1-60DD-87CF-9BBE62BAAC15}"/>
          </ac:cxnSpMkLst>
        </pc:cxnChg>
      </pc:sldMasterChg>
      <pc:sldMasterChg chg="del delSldLayout">
        <pc:chgData name="Kim Reher" userId="06170928-e244-4095-ab92-af6df68bbfeb" providerId="ADAL" clId="{D92293CB-D20D-8840-9EA4-4B9EB8E47A0B}" dt="2024-09-18T18:22:45.026" v="18" actId="2696"/>
        <pc:sldMasterMkLst>
          <pc:docMk/>
          <pc:sldMasterMk cId="3704834270" sldId="2147483715"/>
        </pc:sldMasterMkLst>
        <pc:sldLayoutChg chg="del">
          <pc:chgData name="Kim Reher" userId="06170928-e244-4095-ab92-af6df68bbfeb" providerId="ADAL" clId="{D92293CB-D20D-8840-9EA4-4B9EB8E47A0B}" dt="2024-09-18T18:22:45.026" v="18" actId="2696"/>
          <pc:sldLayoutMkLst>
            <pc:docMk/>
            <pc:sldMasterMk cId="3704834270" sldId="2147483715"/>
            <pc:sldLayoutMk cId="633441225" sldId="2147483716"/>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2342239568" sldId="2147483717"/>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802635838" sldId="2147483718"/>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1417028606" sldId="2147483719"/>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3852946758" sldId="2147483720"/>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4279340205" sldId="2147483721"/>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3643473026" sldId="2147483722"/>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1518460991" sldId="2147483723"/>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650643535" sldId="2147483724"/>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1362834694" sldId="2147483725"/>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2981772365" sldId="2147483726"/>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2621344192" sldId="2147483727"/>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2651306335" sldId="2147483728"/>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75137624" sldId="2147483729"/>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285162877" sldId="2147483730"/>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930535687" sldId="2147483731"/>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443462622" sldId="2147483732"/>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2488686221" sldId="2147483733"/>
          </pc:sldLayoutMkLst>
        </pc:sldLayoutChg>
        <pc:sldLayoutChg chg="del">
          <pc:chgData name="Kim Reher" userId="06170928-e244-4095-ab92-af6df68bbfeb" providerId="ADAL" clId="{D92293CB-D20D-8840-9EA4-4B9EB8E47A0B}" dt="2024-09-18T18:22:45.026" v="18" actId="2696"/>
          <pc:sldLayoutMkLst>
            <pc:docMk/>
            <pc:sldMasterMk cId="3704834270" sldId="2147483715"/>
            <pc:sldLayoutMk cId="335031341" sldId="2147483734"/>
          </pc:sldLayoutMkLst>
        </pc:sldLayoutChg>
      </pc:sldMasterChg>
      <pc:sldMasterChg chg="delSp mod">
        <pc:chgData name="Kim Reher" userId="06170928-e244-4095-ab92-af6df68bbfeb" providerId="ADAL" clId="{D92293CB-D20D-8840-9EA4-4B9EB8E47A0B}" dt="2024-09-18T18:25:15.288" v="28" actId="478"/>
        <pc:sldMasterMkLst>
          <pc:docMk/>
          <pc:sldMasterMk cId="4189041167" sldId="2147483764"/>
        </pc:sldMasterMkLst>
        <pc:spChg chg="del">
          <ac:chgData name="Kim Reher" userId="06170928-e244-4095-ab92-af6df68bbfeb" providerId="ADAL" clId="{D92293CB-D20D-8840-9EA4-4B9EB8E47A0B}" dt="2024-09-18T18:24:08.289" v="23" actId="478"/>
          <ac:spMkLst>
            <pc:docMk/>
            <pc:sldMasterMk cId="4189041167" sldId="2147483764"/>
            <ac:spMk id="4" creationId="{B2B9B2E0-D70A-4E79-80BC-3F517CE8E38A}"/>
          </ac:spMkLst>
        </pc:spChg>
        <pc:cxnChg chg="del">
          <ac:chgData name="Kim Reher" userId="06170928-e244-4095-ab92-af6df68bbfeb" providerId="ADAL" clId="{D92293CB-D20D-8840-9EA4-4B9EB8E47A0B}" dt="2024-09-18T18:25:15.288" v="28" actId="478"/>
          <ac:cxnSpMkLst>
            <pc:docMk/>
            <pc:sldMasterMk cId="4189041167" sldId="2147483764"/>
            <ac:cxnSpMk id="8" creationId="{A592341E-80F1-60DD-87CF-9BBE62BAAC15}"/>
          </ac:cxnSpMkLst>
        </pc:cxnChg>
      </pc:sldMasterChg>
      <pc:sldMasterChg chg="delSp mod">
        <pc:chgData name="Kim Reher" userId="06170928-e244-4095-ab92-af6df68bbfeb" providerId="ADAL" clId="{D92293CB-D20D-8840-9EA4-4B9EB8E47A0B}" dt="2024-09-18T18:25:08.651" v="27" actId="478"/>
        <pc:sldMasterMkLst>
          <pc:docMk/>
          <pc:sldMasterMk cId="2941963270" sldId="2147483787"/>
        </pc:sldMasterMkLst>
        <pc:spChg chg="del">
          <ac:chgData name="Kim Reher" userId="06170928-e244-4095-ab92-af6df68bbfeb" providerId="ADAL" clId="{D92293CB-D20D-8840-9EA4-4B9EB8E47A0B}" dt="2024-09-18T18:23:58.321" v="22" actId="478"/>
          <ac:spMkLst>
            <pc:docMk/>
            <pc:sldMasterMk cId="2941963270" sldId="2147483787"/>
            <ac:spMk id="4" creationId="{B2B9B2E0-D70A-4E79-80BC-3F517CE8E38A}"/>
          </ac:spMkLst>
        </pc:spChg>
        <pc:picChg chg="del">
          <ac:chgData name="Kim Reher" userId="06170928-e244-4095-ab92-af6df68bbfeb" providerId="ADAL" clId="{D92293CB-D20D-8840-9EA4-4B9EB8E47A0B}" dt="2024-09-18T18:23:55.504" v="21" actId="478"/>
          <ac:picMkLst>
            <pc:docMk/>
            <pc:sldMasterMk cId="2941963270" sldId="2147483787"/>
            <ac:picMk id="7" creationId="{FCFD1AFF-9C74-BB40-B68F-CF50AF5F7680}"/>
          </ac:picMkLst>
        </pc:picChg>
        <pc:cxnChg chg="del">
          <ac:chgData name="Kim Reher" userId="06170928-e244-4095-ab92-af6df68bbfeb" providerId="ADAL" clId="{D92293CB-D20D-8840-9EA4-4B9EB8E47A0B}" dt="2024-09-18T18:25:08.651" v="27" actId="478"/>
          <ac:cxnSpMkLst>
            <pc:docMk/>
            <pc:sldMasterMk cId="2941963270" sldId="2147483787"/>
            <ac:cxnSpMk id="8" creationId="{A592341E-80F1-60DD-87CF-9BBE62BAAC15}"/>
          </ac:cxnSpMkLst>
        </pc:cxnChg>
      </pc:sldMasterChg>
      <pc:sldMasterChg chg="delSp mod delSldLayout">
        <pc:chgData name="Kim Reher" userId="06170928-e244-4095-ab92-af6df68bbfeb" providerId="ADAL" clId="{D92293CB-D20D-8840-9EA4-4B9EB8E47A0B}" dt="2024-09-18T19:09:16.561" v="2316" actId="2696"/>
        <pc:sldMasterMkLst>
          <pc:docMk/>
          <pc:sldMasterMk cId="1791199252" sldId="2147483807"/>
        </pc:sldMasterMkLst>
        <pc:spChg chg="del">
          <ac:chgData name="Kim Reher" userId="06170928-e244-4095-ab92-af6df68bbfeb" providerId="ADAL" clId="{D92293CB-D20D-8840-9EA4-4B9EB8E47A0B}" dt="2024-09-18T18:23:50.041" v="20" actId="478"/>
          <ac:spMkLst>
            <pc:docMk/>
            <pc:sldMasterMk cId="1791199252" sldId="2147483807"/>
            <ac:spMk id="4" creationId="{B2B9B2E0-D70A-4E79-80BC-3F517CE8E38A}"/>
          </ac:spMkLst>
        </pc:spChg>
        <pc:cxnChg chg="del">
          <ac:chgData name="Kim Reher" userId="06170928-e244-4095-ab92-af6df68bbfeb" providerId="ADAL" clId="{D92293CB-D20D-8840-9EA4-4B9EB8E47A0B}" dt="2024-09-18T18:25:03.169" v="26" actId="478"/>
          <ac:cxnSpMkLst>
            <pc:docMk/>
            <pc:sldMasterMk cId="1791199252" sldId="2147483807"/>
            <ac:cxnSpMk id="8" creationId="{A592341E-80F1-60DD-87CF-9BBE62BAAC15}"/>
          </ac:cxnSpMkLst>
        </pc:cxnChg>
        <pc:sldLayoutChg chg="del">
          <pc:chgData name="Kim Reher" userId="06170928-e244-4095-ab92-af6df68bbfeb" providerId="ADAL" clId="{D92293CB-D20D-8840-9EA4-4B9EB8E47A0B}" dt="2024-09-18T19:09:16.561" v="2316" actId="2696"/>
          <pc:sldLayoutMkLst>
            <pc:docMk/>
            <pc:sldMasterMk cId="1791199252" sldId="2147483807"/>
            <pc:sldLayoutMk cId="2219786265" sldId="2147483841"/>
          </pc:sldLayoutMkLst>
        </pc:sldLayoutChg>
      </pc:sldMasterChg>
      <pc:sldMasterChg chg="delSp mod">
        <pc:chgData name="Kim Reher" userId="06170928-e244-4095-ab92-af6df68bbfeb" providerId="ADAL" clId="{D92293CB-D20D-8840-9EA4-4B9EB8E47A0B}" dt="2024-09-18T18:24:46.859" v="25" actId="478"/>
        <pc:sldMasterMkLst>
          <pc:docMk/>
          <pc:sldMasterMk cId="1018985179" sldId="2147483828"/>
        </pc:sldMasterMkLst>
        <pc:spChg chg="del">
          <ac:chgData name="Kim Reher" userId="06170928-e244-4095-ab92-af6df68bbfeb" providerId="ADAL" clId="{D92293CB-D20D-8840-9EA4-4B9EB8E47A0B}" dt="2024-09-18T18:23:42.334" v="19" actId="478"/>
          <ac:spMkLst>
            <pc:docMk/>
            <pc:sldMasterMk cId="1018985179" sldId="2147483828"/>
            <ac:spMk id="4" creationId="{B2B9B2E0-D70A-4E79-80BC-3F517CE8E38A}"/>
          </ac:spMkLst>
        </pc:spChg>
        <pc:cxnChg chg="del">
          <ac:chgData name="Kim Reher" userId="06170928-e244-4095-ab92-af6df68bbfeb" providerId="ADAL" clId="{D92293CB-D20D-8840-9EA4-4B9EB8E47A0B}" dt="2024-09-18T18:24:46.859" v="25" actId="478"/>
          <ac:cxnSpMkLst>
            <pc:docMk/>
            <pc:sldMasterMk cId="1018985179" sldId="2147483828"/>
            <ac:cxnSpMk id="8" creationId="{A592341E-80F1-60DD-87CF-9BBE62BAAC15}"/>
          </ac:cxnSpMkLst>
        </pc:cxnChg>
      </pc:sldMasterChg>
    </pc:docChg>
  </pc:docChgLst>
  <pc:docChgLst>
    <pc:chgData name="Kim Reher" userId="06170928-e244-4095-ab92-af6df68bbfeb" providerId="ADAL" clId="{A9937BF2-DFFC-BA45-A2CE-A72E04B5B0AA}"/>
    <pc:docChg chg="undo custSel addSld modSld">
      <pc:chgData name="Kim Reher" userId="06170928-e244-4095-ab92-af6df68bbfeb" providerId="ADAL" clId="{A9937BF2-DFFC-BA45-A2CE-A72E04B5B0AA}" dt="2024-09-13T13:17:43.717" v="85" actId="729"/>
      <pc:docMkLst>
        <pc:docMk/>
      </pc:docMkLst>
      <pc:sldChg chg="modSp mod modShow">
        <pc:chgData name="Kim Reher" userId="06170928-e244-4095-ab92-af6df68bbfeb" providerId="ADAL" clId="{A9937BF2-DFFC-BA45-A2CE-A72E04B5B0AA}" dt="2024-09-13T13:09:45.152" v="82" actId="729"/>
        <pc:sldMkLst>
          <pc:docMk/>
          <pc:sldMk cId="3300249442" sldId="256"/>
        </pc:sldMkLst>
        <pc:spChg chg="mod">
          <ac:chgData name="Kim Reher" userId="06170928-e244-4095-ab92-af6df68bbfeb" providerId="ADAL" clId="{A9937BF2-DFFC-BA45-A2CE-A72E04B5B0AA}" dt="2024-08-12T19:30:30.694" v="34" actId="20577"/>
          <ac:spMkLst>
            <pc:docMk/>
            <pc:sldMk cId="3300249442" sldId="256"/>
            <ac:spMk id="2" creationId="{6A2409B8-731E-1C25-B786-7130AF3D4FA1}"/>
          </ac:spMkLst>
        </pc:spChg>
      </pc:sldChg>
      <pc:sldChg chg="delSp modSp mod">
        <pc:chgData name="Kim Reher" userId="06170928-e244-4095-ab92-af6df68bbfeb" providerId="ADAL" clId="{A9937BF2-DFFC-BA45-A2CE-A72E04B5B0AA}" dt="2024-08-12T17:50:53.203" v="21" actId="478"/>
        <pc:sldMkLst>
          <pc:docMk/>
          <pc:sldMk cId="3622881499" sldId="3928"/>
        </pc:sldMkLst>
        <pc:spChg chg="mod">
          <ac:chgData name="Kim Reher" userId="06170928-e244-4095-ab92-af6df68bbfeb" providerId="ADAL" clId="{A9937BF2-DFFC-BA45-A2CE-A72E04B5B0AA}" dt="2024-08-12T17:50:48.209" v="20" actId="20577"/>
          <ac:spMkLst>
            <pc:docMk/>
            <pc:sldMk cId="3622881499" sldId="3928"/>
            <ac:spMk id="2" creationId="{CF6D5BF7-9C7A-74ED-F6A8-F16E72E3CB4B}"/>
          </ac:spMkLst>
        </pc:spChg>
        <pc:spChg chg="del">
          <ac:chgData name="Kim Reher" userId="06170928-e244-4095-ab92-af6df68bbfeb" providerId="ADAL" clId="{A9937BF2-DFFC-BA45-A2CE-A72E04B5B0AA}" dt="2024-08-12T17:50:53.203" v="21" actId="478"/>
          <ac:spMkLst>
            <pc:docMk/>
            <pc:sldMk cId="3622881499" sldId="3928"/>
            <ac:spMk id="11" creationId="{53A952AD-4046-D75C-8E76-7F7A59669B4F}"/>
          </ac:spMkLst>
        </pc:spChg>
      </pc:sldChg>
      <pc:sldChg chg="modSp mod">
        <pc:chgData name="Kim Reher" userId="06170928-e244-4095-ab92-af6df68bbfeb" providerId="ADAL" clId="{A9937BF2-DFFC-BA45-A2CE-A72E04B5B0AA}" dt="2024-08-12T17:51:06.430" v="29" actId="14100"/>
        <pc:sldMkLst>
          <pc:docMk/>
          <pc:sldMk cId="2348254901" sldId="2145706793"/>
        </pc:sldMkLst>
        <pc:spChg chg="mod">
          <ac:chgData name="Kim Reher" userId="06170928-e244-4095-ab92-af6df68bbfeb" providerId="ADAL" clId="{A9937BF2-DFFC-BA45-A2CE-A72E04B5B0AA}" dt="2024-08-12T17:51:06.430" v="29" actId="14100"/>
          <ac:spMkLst>
            <pc:docMk/>
            <pc:sldMk cId="2348254901" sldId="2145706793"/>
            <ac:spMk id="29" creationId="{442F82F1-EE2E-42CA-BD18-5A8B65EAB413}"/>
          </ac:spMkLst>
        </pc:spChg>
      </pc:sldChg>
      <pc:sldChg chg="modSp mod modShow">
        <pc:chgData name="Kim Reher" userId="06170928-e244-4095-ab92-af6df68bbfeb" providerId="ADAL" clId="{A9937BF2-DFFC-BA45-A2CE-A72E04B5B0AA}" dt="2024-09-13T13:09:47.696" v="83" actId="729"/>
        <pc:sldMkLst>
          <pc:docMk/>
          <pc:sldMk cId="3290622951" sldId="2145706796"/>
        </pc:sldMkLst>
        <pc:spChg chg="mod">
          <ac:chgData name="Kim Reher" userId="06170928-e244-4095-ab92-af6df68bbfeb" providerId="ADAL" clId="{A9937BF2-DFFC-BA45-A2CE-A72E04B5B0AA}" dt="2024-08-12T19:30:59.925" v="39" actId="20577"/>
          <ac:spMkLst>
            <pc:docMk/>
            <pc:sldMk cId="3290622951" sldId="2145706796"/>
            <ac:spMk id="3" creationId="{6A2409B8-731E-1C25-B786-7130AF3D4FA1}"/>
          </ac:spMkLst>
        </pc:spChg>
      </pc:sldChg>
      <pc:sldChg chg="modSp mod modShow">
        <pc:chgData name="Kim Reher" userId="06170928-e244-4095-ab92-af6df68bbfeb" providerId="ADAL" clId="{A9937BF2-DFFC-BA45-A2CE-A72E04B5B0AA}" dt="2024-09-13T13:09:52.521" v="84" actId="729"/>
        <pc:sldMkLst>
          <pc:docMk/>
          <pc:sldMk cId="3093184362" sldId="2145706798"/>
        </pc:sldMkLst>
        <pc:spChg chg="mod">
          <ac:chgData name="Kim Reher" userId="06170928-e244-4095-ab92-af6df68bbfeb" providerId="ADAL" clId="{A9937BF2-DFFC-BA45-A2CE-A72E04B5B0AA}" dt="2024-08-12T19:31:25.557" v="44" actId="20577"/>
          <ac:spMkLst>
            <pc:docMk/>
            <pc:sldMk cId="3093184362" sldId="2145706798"/>
            <ac:spMk id="2" creationId="{6A2409B8-731E-1C25-B786-7130AF3D4FA1}"/>
          </ac:spMkLst>
        </pc:spChg>
      </pc:sldChg>
      <pc:sldChg chg="modSp modAnim">
        <pc:chgData name="Kim Reher" userId="06170928-e244-4095-ab92-af6df68bbfeb" providerId="ADAL" clId="{A9937BF2-DFFC-BA45-A2CE-A72E04B5B0AA}" dt="2024-08-13T14:40:27.865" v="46" actId="20577"/>
        <pc:sldMkLst>
          <pc:docMk/>
          <pc:sldMk cId="2050868678" sldId="2145706805"/>
        </pc:sldMkLst>
        <pc:spChg chg="mod">
          <ac:chgData name="Kim Reher" userId="06170928-e244-4095-ab92-af6df68bbfeb" providerId="ADAL" clId="{A9937BF2-DFFC-BA45-A2CE-A72E04B5B0AA}" dt="2024-08-13T14:40:27.865" v="46" actId="20577"/>
          <ac:spMkLst>
            <pc:docMk/>
            <pc:sldMk cId="2050868678" sldId="2145706805"/>
            <ac:spMk id="467" creationId="{B9048326-CF17-B611-4194-0E601C17CC68}"/>
          </ac:spMkLst>
        </pc:spChg>
      </pc:sldChg>
      <pc:sldChg chg="mod modShow">
        <pc:chgData name="Kim Reher" userId="06170928-e244-4095-ab92-af6df68bbfeb" providerId="ADAL" clId="{A9937BF2-DFFC-BA45-A2CE-A72E04B5B0AA}" dt="2024-09-13T13:17:43.717" v="85" actId="729"/>
        <pc:sldMkLst>
          <pc:docMk/>
          <pc:sldMk cId="4276231446" sldId="2145706807"/>
        </pc:sldMkLst>
      </pc:sldChg>
      <pc:sldChg chg="modSp">
        <pc:chgData name="Kim Reher" userId="06170928-e244-4095-ab92-af6df68bbfeb" providerId="ADAL" clId="{A9937BF2-DFFC-BA45-A2CE-A72E04B5B0AA}" dt="2024-08-13T14:40:36.244" v="47" actId="20577"/>
        <pc:sldMkLst>
          <pc:docMk/>
          <pc:sldMk cId="156410962" sldId="2145706865"/>
        </pc:sldMkLst>
        <pc:spChg chg="mod">
          <ac:chgData name="Kim Reher" userId="06170928-e244-4095-ab92-af6df68bbfeb" providerId="ADAL" clId="{A9937BF2-DFFC-BA45-A2CE-A72E04B5B0AA}" dt="2024-08-13T14:40:36.244" v="47" actId="20577"/>
          <ac:spMkLst>
            <pc:docMk/>
            <pc:sldMk cId="156410962" sldId="2145706865"/>
            <ac:spMk id="467" creationId="{B9048326-CF17-B611-4194-0E601C17CC68}"/>
          </ac:spMkLst>
        </pc:spChg>
      </pc:sldChg>
      <pc:sldChg chg="mod modShow">
        <pc:chgData name="Kim Reher" userId="06170928-e244-4095-ab92-af6df68bbfeb" providerId="ADAL" clId="{A9937BF2-DFFC-BA45-A2CE-A72E04B5B0AA}" dt="2024-08-22T20:13:54.084" v="48" actId="729"/>
        <pc:sldMkLst>
          <pc:docMk/>
          <pc:sldMk cId="3727821844" sldId="2145706867"/>
        </pc:sldMkLst>
      </pc:sldChg>
      <pc:sldChg chg="modSp mod">
        <pc:chgData name="Kim Reher" userId="06170928-e244-4095-ab92-af6df68bbfeb" providerId="ADAL" clId="{A9937BF2-DFFC-BA45-A2CE-A72E04B5B0AA}" dt="2024-09-13T13:09:27.909" v="81" actId="20577"/>
        <pc:sldMkLst>
          <pc:docMk/>
          <pc:sldMk cId="1332589097" sldId="2145706868"/>
        </pc:sldMkLst>
        <pc:spChg chg="mod">
          <ac:chgData name="Kim Reher" userId="06170928-e244-4095-ab92-af6df68bbfeb" providerId="ADAL" clId="{A9937BF2-DFFC-BA45-A2CE-A72E04B5B0AA}" dt="2024-09-13T13:09:27.909" v="81" actId="20577"/>
          <ac:spMkLst>
            <pc:docMk/>
            <pc:sldMk cId="1332589097" sldId="2145706868"/>
            <ac:spMk id="19" creationId="{00000000-0000-0000-0000-000000000000}"/>
          </ac:spMkLst>
        </pc:spChg>
        <pc:graphicFrameChg chg="mod">
          <ac:chgData name="Kim Reher" userId="06170928-e244-4095-ab92-af6df68bbfeb" providerId="ADAL" clId="{A9937BF2-DFFC-BA45-A2CE-A72E04B5B0AA}" dt="2024-09-13T13:09:08.446" v="65" actId="1076"/>
          <ac:graphicFrameMkLst>
            <pc:docMk/>
            <pc:sldMk cId="1332589097" sldId="2145706868"/>
            <ac:graphicFrameMk id="6" creationId="{80258005-9E12-FF5F-5F24-E8A0B9550671}"/>
          </ac:graphicFrameMkLst>
        </pc:graphicFrameChg>
      </pc:sldChg>
      <pc:sldChg chg="modSp add mod">
        <pc:chgData name="Kim Reher" userId="06170928-e244-4095-ab92-af6df68bbfeb" providerId="ADAL" clId="{A9937BF2-DFFC-BA45-A2CE-A72E04B5B0AA}" dt="2024-09-13T13:07:48.364" v="56" actId="2711"/>
        <pc:sldMkLst>
          <pc:docMk/>
          <pc:sldMk cId="3634517382" sldId="2147474346"/>
        </pc:sldMkLst>
        <pc:spChg chg="mod">
          <ac:chgData name="Kim Reher" userId="06170928-e244-4095-ab92-af6df68bbfeb" providerId="ADAL" clId="{A9937BF2-DFFC-BA45-A2CE-A72E04B5B0AA}" dt="2024-09-13T13:07:48.364" v="56" actId="2711"/>
          <ac:spMkLst>
            <pc:docMk/>
            <pc:sldMk cId="3634517382" sldId="2147474346"/>
            <ac:spMk id="15" creationId="{C52BC44F-4201-4B8A-7BE8-6C06B1DB01A1}"/>
          </ac:spMkLst>
        </pc:spChg>
        <pc:picChg chg="mod">
          <ac:chgData name="Kim Reher" userId="06170928-e244-4095-ab92-af6df68bbfeb" providerId="ADAL" clId="{A9937BF2-DFFC-BA45-A2CE-A72E04B5B0AA}" dt="2024-09-13T13:07:24.575" v="53" actId="1076"/>
          <ac:picMkLst>
            <pc:docMk/>
            <pc:sldMk cId="3634517382" sldId="2147474346"/>
            <ac:picMk id="3" creationId="{FECE832E-AA32-1849-BC80-A31C484D9C18}"/>
          </ac:picMkLst>
        </pc:picChg>
        <pc:picChg chg="mod">
          <ac:chgData name="Kim Reher" userId="06170928-e244-4095-ab92-af6df68bbfeb" providerId="ADAL" clId="{A9937BF2-DFFC-BA45-A2CE-A72E04B5B0AA}" dt="2024-09-13T13:07:22.622" v="52" actId="1076"/>
          <ac:picMkLst>
            <pc:docMk/>
            <pc:sldMk cId="3634517382" sldId="2147474346"/>
            <ac:picMk id="14" creationId="{17A68C5C-A6A7-4696-138F-95460D4B2C57}"/>
          </ac:picMkLst>
        </pc:picChg>
      </pc:sldChg>
      <pc:sldChg chg="modSp add mod">
        <pc:chgData name="Kim Reher" userId="06170928-e244-4095-ab92-af6df68bbfeb" providerId="ADAL" clId="{A9937BF2-DFFC-BA45-A2CE-A72E04B5B0AA}" dt="2024-09-13T13:08:46.228" v="63" actId="207"/>
        <pc:sldMkLst>
          <pc:docMk/>
          <pc:sldMk cId="950787661" sldId="2147474347"/>
        </pc:sldMkLst>
        <pc:spChg chg="mod">
          <ac:chgData name="Kim Reher" userId="06170928-e244-4095-ab92-af6df68bbfeb" providerId="ADAL" clId="{A9937BF2-DFFC-BA45-A2CE-A72E04B5B0AA}" dt="2024-09-13T13:07:04.592" v="50"/>
          <ac:spMkLst>
            <pc:docMk/>
            <pc:sldMk cId="950787661" sldId="2147474347"/>
            <ac:spMk id="6" creationId="{47422622-DCEA-25C5-68C6-14D51A1709D7}"/>
          </ac:spMkLst>
        </pc:spChg>
        <pc:spChg chg="mod">
          <ac:chgData name="Kim Reher" userId="06170928-e244-4095-ab92-af6df68bbfeb" providerId="ADAL" clId="{A9937BF2-DFFC-BA45-A2CE-A72E04B5B0AA}" dt="2024-09-13T13:08:33.222" v="61" actId="207"/>
          <ac:spMkLst>
            <pc:docMk/>
            <pc:sldMk cId="950787661" sldId="2147474347"/>
            <ac:spMk id="8" creationId="{0775E57F-13C6-00D6-9558-CFDDD16C63B7}"/>
          </ac:spMkLst>
        </pc:spChg>
        <pc:spChg chg="mod">
          <ac:chgData name="Kim Reher" userId="06170928-e244-4095-ab92-af6df68bbfeb" providerId="ADAL" clId="{A9937BF2-DFFC-BA45-A2CE-A72E04B5B0AA}" dt="2024-09-13T13:08:40.332" v="62" actId="207"/>
          <ac:spMkLst>
            <pc:docMk/>
            <pc:sldMk cId="950787661" sldId="2147474347"/>
            <ac:spMk id="9" creationId="{8D553DDA-8335-210F-F5BD-FC4127B1EE6A}"/>
          </ac:spMkLst>
        </pc:spChg>
        <pc:spChg chg="mod">
          <ac:chgData name="Kim Reher" userId="06170928-e244-4095-ab92-af6df68bbfeb" providerId="ADAL" clId="{A9937BF2-DFFC-BA45-A2CE-A72E04B5B0AA}" dt="2024-09-13T13:08:46.228" v="63" actId="207"/>
          <ac:spMkLst>
            <pc:docMk/>
            <pc:sldMk cId="950787661" sldId="2147474347"/>
            <ac:spMk id="12" creationId="{810CBD70-4323-0516-6D8D-D936D2488C01}"/>
          </ac:spMkLst>
        </pc:spChg>
        <pc:spChg chg="mod">
          <ac:chgData name="Kim Reher" userId="06170928-e244-4095-ab92-af6df68bbfeb" providerId="ADAL" clId="{A9937BF2-DFFC-BA45-A2CE-A72E04B5B0AA}" dt="2024-09-13T13:08:16.675" v="58" actId="207"/>
          <ac:spMkLst>
            <pc:docMk/>
            <pc:sldMk cId="950787661" sldId="2147474347"/>
            <ac:spMk id="17" creationId="{87456024-3C47-99C2-5DC1-7E04CE8C3834}"/>
          </ac:spMkLst>
        </pc:spChg>
      </pc:sldChg>
    </pc:docChg>
  </pc:docChgLst>
  <pc:docChgLst>
    <pc:chgData name="Ashley DiFonzo" userId="567852ad-4744-4e4f-a926-4cf204be894a" providerId="ADAL" clId="{5F59DE5C-15A2-0740-8DC8-7CFD2787F4C0}"/>
    <pc:docChg chg="undo redo custSel addSld delSld modSld addMainMaster modMainMaster addSection delSection modSection">
      <pc:chgData name="Ashley DiFonzo" userId="567852ad-4744-4e4f-a926-4cf204be894a" providerId="ADAL" clId="{5F59DE5C-15A2-0740-8DC8-7CFD2787F4C0}" dt="2024-08-22T18:14:43.828" v="2002" actId="2696"/>
      <pc:docMkLst>
        <pc:docMk/>
      </pc:docMkLst>
      <pc:sldChg chg="delSp modSp mod modShow">
        <pc:chgData name="Ashley DiFonzo" userId="567852ad-4744-4e4f-a926-4cf204be894a" providerId="ADAL" clId="{5F59DE5C-15A2-0740-8DC8-7CFD2787F4C0}" dt="2024-08-09T19:05:36.177" v="1956" actId="729"/>
        <pc:sldMkLst>
          <pc:docMk/>
          <pc:sldMk cId="3300249442" sldId="256"/>
        </pc:sldMkLst>
        <pc:spChg chg="mod">
          <ac:chgData name="Ashley DiFonzo" userId="567852ad-4744-4e4f-a926-4cf204be894a" providerId="ADAL" clId="{5F59DE5C-15A2-0740-8DC8-7CFD2787F4C0}" dt="2024-08-09T18:29:47.770" v="323" actId="403"/>
          <ac:spMkLst>
            <pc:docMk/>
            <pc:sldMk cId="3300249442" sldId="256"/>
            <ac:spMk id="2" creationId="{6A2409B8-731E-1C25-B786-7130AF3D4FA1}"/>
          </ac:spMkLst>
        </pc:spChg>
        <pc:spChg chg="mod">
          <ac:chgData name="Ashley DiFonzo" userId="567852ad-4744-4e4f-a926-4cf204be894a" providerId="ADAL" clId="{5F59DE5C-15A2-0740-8DC8-7CFD2787F4C0}" dt="2024-08-09T18:29:01.587" v="192" actId="14100"/>
          <ac:spMkLst>
            <pc:docMk/>
            <pc:sldMk cId="3300249442" sldId="256"/>
            <ac:spMk id="19" creationId="{0EE8A355-EE25-687A-D3B7-C8B84FB1E55B}"/>
          </ac:spMkLst>
        </pc:spChg>
        <pc:picChg chg="del">
          <ac:chgData name="Ashley DiFonzo" userId="567852ad-4744-4e4f-a926-4cf204be894a" providerId="ADAL" clId="{5F59DE5C-15A2-0740-8DC8-7CFD2787F4C0}" dt="2024-08-08T19:46:34.300" v="184" actId="478"/>
          <ac:picMkLst>
            <pc:docMk/>
            <pc:sldMk cId="3300249442" sldId="256"/>
            <ac:picMk id="10" creationId="{0B66FB33-989E-422F-A015-F6F74BA4106C}"/>
          </ac:picMkLst>
        </pc:picChg>
      </pc:sldChg>
      <pc:sldChg chg="modSp mod">
        <pc:chgData name="Ashley DiFonzo" userId="567852ad-4744-4e4f-a926-4cf204be894a" providerId="ADAL" clId="{5F59DE5C-15A2-0740-8DC8-7CFD2787F4C0}" dt="2024-08-08T19:32:44.364" v="78" actId="1076"/>
        <pc:sldMkLst>
          <pc:docMk/>
          <pc:sldMk cId="3622881499" sldId="3928"/>
        </pc:sldMkLst>
        <pc:picChg chg="mod">
          <ac:chgData name="Ashley DiFonzo" userId="567852ad-4744-4e4f-a926-4cf204be894a" providerId="ADAL" clId="{5F59DE5C-15A2-0740-8DC8-7CFD2787F4C0}" dt="2024-08-08T19:32:44.364" v="78" actId="1076"/>
          <ac:picMkLst>
            <pc:docMk/>
            <pc:sldMk cId="3622881499" sldId="3928"/>
            <ac:picMk id="17" creationId="{9A375A82-DF06-2FBE-251F-EE609B589A9A}"/>
          </ac:picMkLst>
        </pc:picChg>
        <pc:picChg chg="mod">
          <ac:chgData name="Ashley DiFonzo" userId="567852ad-4744-4e4f-a926-4cf204be894a" providerId="ADAL" clId="{5F59DE5C-15A2-0740-8DC8-7CFD2787F4C0}" dt="2024-08-08T19:32:39.686" v="77" actId="1076"/>
          <ac:picMkLst>
            <pc:docMk/>
            <pc:sldMk cId="3622881499" sldId="3928"/>
            <ac:picMk id="21" creationId="{59DC55CE-D7F8-D6CC-871D-16E956A01FAC}"/>
          </ac:picMkLst>
        </pc:picChg>
      </pc:sldChg>
      <pc:sldChg chg="delSp mod">
        <pc:chgData name="Ashley DiFonzo" userId="567852ad-4744-4e4f-a926-4cf204be894a" providerId="ADAL" clId="{5F59DE5C-15A2-0740-8DC8-7CFD2787F4C0}" dt="2024-08-08T19:45:40.079" v="182" actId="478"/>
        <pc:sldMkLst>
          <pc:docMk/>
          <pc:sldMk cId="2348254901" sldId="2145706793"/>
        </pc:sldMkLst>
        <pc:picChg chg="del">
          <ac:chgData name="Ashley DiFonzo" userId="567852ad-4744-4e4f-a926-4cf204be894a" providerId="ADAL" clId="{5F59DE5C-15A2-0740-8DC8-7CFD2787F4C0}" dt="2024-08-08T19:45:40.079" v="182" actId="478"/>
          <ac:picMkLst>
            <pc:docMk/>
            <pc:sldMk cId="2348254901" sldId="2145706793"/>
            <ac:picMk id="52" creationId="{21F2DDB2-4DD7-4077-BB94-A8C645B7BCE7}"/>
          </ac:picMkLst>
        </pc:picChg>
      </pc:sldChg>
      <pc:sldChg chg="delSp mod">
        <pc:chgData name="Ashley DiFonzo" userId="567852ad-4744-4e4f-a926-4cf204be894a" providerId="ADAL" clId="{5F59DE5C-15A2-0740-8DC8-7CFD2787F4C0}" dt="2024-08-08T19:45:43.722" v="183" actId="478"/>
        <pc:sldMkLst>
          <pc:docMk/>
          <pc:sldMk cId="1057798708" sldId="2145706794"/>
        </pc:sldMkLst>
        <pc:picChg chg="del">
          <ac:chgData name="Ashley DiFonzo" userId="567852ad-4744-4e4f-a926-4cf204be894a" providerId="ADAL" clId="{5F59DE5C-15A2-0740-8DC8-7CFD2787F4C0}" dt="2024-08-08T19:45:43.722" v="183" actId="478"/>
          <ac:picMkLst>
            <pc:docMk/>
            <pc:sldMk cId="1057798708" sldId="2145706794"/>
            <ac:picMk id="52" creationId="{21F2DDB2-4DD7-4077-BB94-A8C645B7BCE7}"/>
          </ac:picMkLst>
        </pc:picChg>
      </pc:sldChg>
      <pc:sldChg chg="addSp delSp modSp mod modShow">
        <pc:chgData name="Ashley DiFonzo" userId="567852ad-4744-4e4f-a926-4cf204be894a" providerId="ADAL" clId="{5F59DE5C-15A2-0740-8DC8-7CFD2787F4C0}" dt="2024-08-09T19:05:36.177" v="1956" actId="729"/>
        <pc:sldMkLst>
          <pc:docMk/>
          <pc:sldMk cId="3290622951" sldId="2145706796"/>
        </pc:sldMkLst>
        <pc:spChg chg="del">
          <ac:chgData name="Ashley DiFonzo" userId="567852ad-4744-4e4f-a926-4cf204be894a" providerId="ADAL" clId="{5F59DE5C-15A2-0740-8DC8-7CFD2787F4C0}" dt="2024-08-09T18:29:54.875" v="324" actId="478"/>
          <ac:spMkLst>
            <pc:docMk/>
            <pc:sldMk cId="3290622951" sldId="2145706796"/>
            <ac:spMk id="2" creationId="{30353665-DC2D-99AA-BA21-AB8316AFD621}"/>
          </ac:spMkLst>
        </pc:spChg>
        <pc:spChg chg="add mod">
          <ac:chgData name="Ashley DiFonzo" userId="567852ad-4744-4e4f-a926-4cf204be894a" providerId="ADAL" clId="{5F59DE5C-15A2-0740-8DC8-7CFD2787F4C0}" dt="2024-08-09T18:30:50.513" v="377" actId="20577"/>
          <ac:spMkLst>
            <pc:docMk/>
            <pc:sldMk cId="3290622951" sldId="2145706796"/>
            <ac:spMk id="3" creationId="{6A2409B8-731E-1C25-B786-7130AF3D4FA1}"/>
          </ac:spMkLst>
        </pc:spChg>
        <pc:spChg chg="mod">
          <ac:chgData name="Ashley DiFonzo" userId="567852ad-4744-4e4f-a926-4cf204be894a" providerId="ADAL" clId="{5F59DE5C-15A2-0740-8DC8-7CFD2787F4C0}" dt="2024-08-09T18:30:14.662" v="332" actId="14100"/>
          <ac:spMkLst>
            <pc:docMk/>
            <pc:sldMk cId="3290622951" sldId="2145706796"/>
            <ac:spMk id="21" creationId="{3B785037-BAAB-C594-A2EA-6070B80F7A43}"/>
          </ac:spMkLst>
        </pc:spChg>
        <pc:picChg chg="del">
          <ac:chgData name="Ashley DiFonzo" userId="567852ad-4744-4e4f-a926-4cf204be894a" providerId="ADAL" clId="{5F59DE5C-15A2-0740-8DC8-7CFD2787F4C0}" dt="2024-08-08T19:46:35.960" v="185" actId="478"/>
          <ac:picMkLst>
            <pc:docMk/>
            <pc:sldMk cId="3290622951" sldId="2145706796"/>
            <ac:picMk id="15" creationId="{3FF723C0-3D55-404F-A628-463FE33E04B4}"/>
          </ac:picMkLst>
        </pc:picChg>
      </pc:sldChg>
      <pc:sldChg chg="addSp delSp modSp mod modShow">
        <pc:chgData name="Ashley DiFonzo" userId="567852ad-4744-4e4f-a926-4cf204be894a" providerId="ADAL" clId="{5F59DE5C-15A2-0740-8DC8-7CFD2787F4C0}" dt="2024-08-09T19:05:36.177" v="1956" actId="729"/>
        <pc:sldMkLst>
          <pc:docMk/>
          <pc:sldMk cId="3093184362" sldId="2145706798"/>
        </pc:sldMkLst>
        <pc:spChg chg="add mod">
          <ac:chgData name="Ashley DiFonzo" userId="567852ad-4744-4e4f-a926-4cf204be894a" providerId="ADAL" clId="{5F59DE5C-15A2-0740-8DC8-7CFD2787F4C0}" dt="2024-08-09T18:36:29.256" v="400" actId="20577"/>
          <ac:spMkLst>
            <pc:docMk/>
            <pc:sldMk cId="3093184362" sldId="2145706798"/>
            <ac:spMk id="2" creationId="{6A2409B8-731E-1C25-B786-7130AF3D4FA1}"/>
          </ac:spMkLst>
        </pc:spChg>
        <pc:spChg chg="mod">
          <ac:chgData name="Ashley DiFonzo" userId="567852ad-4744-4e4f-a926-4cf204be894a" providerId="ADAL" clId="{5F59DE5C-15A2-0740-8DC8-7CFD2787F4C0}" dt="2024-08-09T18:30:33.307" v="348" actId="14100"/>
          <ac:spMkLst>
            <pc:docMk/>
            <pc:sldMk cId="3093184362" sldId="2145706798"/>
            <ac:spMk id="36" creationId="{A8262CDF-7E0A-4789-8E53-45101841DCAF}"/>
          </ac:spMkLst>
        </pc:spChg>
        <pc:picChg chg="del">
          <ac:chgData name="Ashley DiFonzo" userId="567852ad-4744-4e4f-a926-4cf204be894a" providerId="ADAL" clId="{5F59DE5C-15A2-0740-8DC8-7CFD2787F4C0}" dt="2024-08-08T19:46:38.709" v="186" actId="478"/>
          <ac:picMkLst>
            <pc:docMk/>
            <pc:sldMk cId="3093184362" sldId="2145706798"/>
            <ac:picMk id="10" creationId="{0B66FB33-989E-422F-A015-F6F74BA4106C}"/>
          </ac:picMkLst>
        </pc:picChg>
      </pc:sldChg>
      <pc:sldChg chg="del">
        <pc:chgData name="Ashley DiFonzo" userId="567852ad-4744-4e4f-a926-4cf204be894a" providerId="ADAL" clId="{5F59DE5C-15A2-0740-8DC8-7CFD2787F4C0}" dt="2024-08-09T19:02:31.072" v="1910" actId="2696"/>
        <pc:sldMkLst>
          <pc:docMk/>
          <pc:sldMk cId="3515669265" sldId="2145706803"/>
        </pc:sldMkLst>
      </pc:sldChg>
      <pc:sldChg chg="delSp modSp mod modClrScheme modAnim chgLayout">
        <pc:chgData name="Ashley DiFonzo" userId="567852ad-4744-4e4f-a926-4cf204be894a" providerId="ADAL" clId="{5F59DE5C-15A2-0740-8DC8-7CFD2787F4C0}" dt="2024-08-08T19:42:08.223" v="169" actId="478"/>
        <pc:sldMkLst>
          <pc:docMk/>
          <pc:sldMk cId="4276231446" sldId="2145706807"/>
        </pc:sldMkLst>
        <pc:spChg chg="mod">
          <ac:chgData name="Ashley DiFonzo" userId="567852ad-4744-4e4f-a926-4cf204be894a" providerId="ADAL" clId="{5F59DE5C-15A2-0740-8DC8-7CFD2787F4C0}" dt="2024-08-08T19:37:34.589" v="140" actId="12788"/>
          <ac:spMkLst>
            <pc:docMk/>
            <pc:sldMk cId="4276231446" sldId="2145706807"/>
            <ac:spMk id="2" creationId="{BF219881-8F22-934E-3831-56F8475A4EFF}"/>
          </ac:spMkLst>
        </pc:spChg>
        <pc:spChg chg="mod">
          <ac:chgData name="Ashley DiFonzo" userId="567852ad-4744-4e4f-a926-4cf204be894a" providerId="ADAL" clId="{5F59DE5C-15A2-0740-8DC8-7CFD2787F4C0}" dt="2024-08-08T19:37:34.589" v="140" actId="12788"/>
          <ac:spMkLst>
            <pc:docMk/>
            <pc:sldMk cId="4276231446" sldId="2145706807"/>
            <ac:spMk id="4" creationId="{F74EA853-FAD0-DF11-F867-F2FAAD7598E0}"/>
          </ac:spMkLst>
        </pc:spChg>
        <pc:spChg chg="mod">
          <ac:chgData name="Ashley DiFonzo" userId="567852ad-4744-4e4f-a926-4cf204be894a" providerId="ADAL" clId="{5F59DE5C-15A2-0740-8DC8-7CFD2787F4C0}" dt="2024-08-08T19:37:34.589" v="140" actId="12788"/>
          <ac:spMkLst>
            <pc:docMk/>
            <pc:sldMk cId="4276231446" sldId="2145706807"/>
            <ac:spMk id="5" creationId="{79E70D4B-BE7C-1127-1921-CDF14FFC2BED}"/>
          </ac:spMkLst>
        </pc:spChg>
        <pc:spChg chg="mod">
          <ac:chgData name="Ashley DiFonzo" userId="567852ad-4744-4e4f-a926-4cf204be894a" providerId="ADAL" clId="{5F59DE5C-15A2-0740-8DC8-7CFD2787F4C0}" dt="2024-08-08T19:37:34.589" v="140" actId="12788"/>
          <ac:spMkLst>
            <pc:docMk/>
            <pc:sldMk cId="4276231446" sldId="2145706807"/>
            <ac:spMk id="6" creationId="{F74EA853-FAD0-DF11-F867-F2FAAD7598E0}"/>
          </ac:spMkLst>
        </pc:spChg>
        <pc:spChg chg="mod">
          <ac:chgData name="Ashley DiFonzo" userId="567852ad-4744-4e4f-a926-4cf204be894a" providerId="ADAL" clId="{5F59DE5C-15A2-0740-8DC8-7CFD2787F4C0}" dt="2024-08-08T19:37:34.589" v="140" actId="12788"/>
          <ac:spMkLst>
            <pc:docMk/>
            <pc:sldMk cId="4276231446" sldId="2145706807"/>
            <ac:spMk id="7" creationId="{F74EA853-FAD0-DF11-F867-F2FAAD7598E0}"/>
          </ac:spMkLst>
        </pc:spChg>
        <pc:spChg chg="mod">
          <ac:chgData name="Ashley DiFonzo" userId="567852ad-4744-4e4f-a926-4cf204be894a" providerId="ADAL" clId="{5F59DE5C-15A2-0740-8DC8-7CFD2787F4C0}" dt="2024-08-08T19:35:23.563" v="119" actId="14100"/>
          <ac:spMkLst>
            <pc:docMk/>
            <pc:sldMk cId="4276231446" sldId="2145706807"/>
            <ac:spMk id="12" creationId="{00ADA3E4-24D6-B344-9989-754D7B035F0E}"/>
          </ac:spMkLst>
        </pc:spChg>
        <pc:spChg chg="mod">
          <ac:chgData name="Ashley DiFonzo" userId="567852ad-4744-4e4f-a926-4cf204be894a" providerId="ADAL" clId="{5F59DE5C-15A2-0740-8DC8-7CFD2787F4C0}" dt="2024-08-08T19:35:14.784" v="116" actId="1076"/>
          <ac:spMkLst>
            <pc:docMk/>
            <pc:sldMk cId="4276231446" sldId="2145706807"/>
            <ac:spMk id="16" creationId="{5EC79E8C-E3D8-E1F6-6384-6518686E4DF9}"/>
          </ac:spMkLst>
        </pc:spChg>
        <pc:spChg chg="del">
          <ac:chgData name="Ashley DiFonzo" userId="567852ad-4744-4e4f-a926-4cf204be894a" providerId="ADAL" clId="{5F59DE5C-15A2-0740-8DC8-7CFD2787F4C0}" dt="2024-08-08T19:42:08.223" v="169" actId="478"/>
          <ac:spMkLst>
            <pc:docMk/>
            <pc:sldMk cId="4276231446" sldId="2145706807"/>
            <ac:spMk id="21" creationId="{EB1C919F-FDBA-3179-D640-0E3CA4C46A12}"/>
          </ac:spMkLst>
        </pc:spChg>
        <pc:spChg chg="mod">
          <ac:chgData name="Ashley DiFonzo" userId="567852ad-4744-4e4f-a926-4cf204be894a" providerId="ADAL" clId="{5F59DE5C-15A2-0740-8DC8-7CFD2787F4C0}" dt="2024-08-08T19:37:34.589" v="140" actId="12788"/>
          <ac:spMkLst>
            <pc:docMk/>
            <pc:sldMk cId="4276231446" sldId="2145706807"/>
            <ac:spMk id="28" creationId="{336D746A-EF19-7F89-7B91-C3998553313E}"/>
          </ac:spMkLst>
        </pc:spChg>
        <pc:spChg chg="mod">
          <ac:chgData name="Ashley DiFonzo" userId="567852ad-4744-4e4f-a926-4cf204be894a" providerId="ADAL" clId="{5F59DE5C-15A2-0740-8DC8-7CFD2787F4C0}" dt="2024-08-08T19:38:00.069" v="141" actId="1076"/>
          <ac:spMkLst>
            <pc:docMk/>
            <pc:sldMk cId="4276231446" sldId="2145706807"/>
            <ac:spMk id="29" creationId="{F8CDF84E-521D-FA31-B3DB-6CA2870FFDBD}"/>
          </ac:spMkLst>
        </pc:spChg>
      </pc:sldChg>
      <pc:sldChg chg="modSp mod">
        <pc:chgData name="Ashley DiFonzo" userId="567852ad-4744-4e4f-a926-4cf204be894a" providerId="ADAL" clId="{5F59DE5C-15A2-0740-8DC8-7CFD2787F4C0}" dt="2024-08-08T19:33:33.525" v="96" actId="2711"/>
        <pc:sldMkLst>
          <pc:docMk/>
          <pc:sldMk cId="1120583744" sldId="2145706822"/>
        </pc:sldMkLst>
        <pc:spChg chg="mod">
          <ac:chgData name="Ashley DiFonzo" userId="567852ad-4744-4e4f-a926-4cf204be894a" providerId="ADAL" clId="{5F59DE5C-15A2-0740-8DC8-7CFD2787F4C0}" dt="2024-08-08T19:33:13.378" v="93" actId="1037"/>
          <ac:spMkLst>
            <pc:docMk/>
            <pc:sldMk cId="1120583744" sldId="2145706822"/>
            <ac:spMk id="9" creationId="{80C5ABC3-205E-426E-10DF-7D5E258DD905}"/>
          </ac:spMkLst>
        </pc:spChg>
        <pc:spChg chg="mod">
          <ac:chgData name="Ashley DiFonzo" userId="567852ad-4744-4e4f-a926-4cf204be894a" providerId="ADAL" clId="{5F59DE5C-15A2-0740-8DC8-7CFD2787F4C0}" dt="2024-08-08T19:33:33.525" v="96" actId="2711"/>
          <ac:spMkLst>
            <pc:docMk/>
            <pc:sldMk cId="1120583744" sldId="2145706822"/>
            <ac:spMk id="10" creationId="{2752FFB2-C7D9-0FA9-EC4B-D6FFFE4A27E5}"/>
          </ac:spMkLst>
        </pc:spChg>
        <pc:spChg chg="mod">
          <ac:chgData name="Ashley DiFonzo" userId="567852ad-4744-4e4f-a926-4cf204be894a" providerId="ADAL" clId="{5F59DE5C-15A2-0740-8DC8-7CFD2787F4C0}" dt="2024-08-08T19:33:27.401" v="95" actId="2711"/>
          <ac:spMkLst>
            <pc:docMk/>
            <pc:sldMk cId="1120583744" sldId="2145706822"/>
            <ac:spMk id="128" creationId="{00000000-0000-0000-0000-000000000000}"/>
          </ac:spMkLst>
        </pc:spChg>
      </pc:sldChg>
      <pc:sldChg chg="modTransition">
        <pc:chgData name="Ashley DiFonzo" userId="567852ad-4744-4e4f-a926-4cf204be894a" providerId="ADAL" clId="{5F59DE5C-15A2-0740-8DC8-7CFD2787F4C0}" dt="2024-08-08T19:43:07.917" v="173"/>
        <pc:sldMkLst>
          <pc:docMk/>
          <pc:sldMk cId="114111126" sldId="2145706862"/>
        </pc:sldMkLst>
      </pc:sldChg>
      <pc:sldChg chg="addSp modSp mod modClrScheme modAnim chgLayout">
        <pc:chgData name="Ashley DiFonzo" userId="567852ad-4744-4e4f-a926-4cf204be894a" providerId="ADAL" clId="{5F59DE5C-15A2-0740-8DC8-7CFD2787F4C0}" dt="2024-08-08T19:45:07.198" v="181"/>
        <pc:sldMkLst>
          <pc:docMk/>
          <pc:sldMk cId="1724241191" sldId="2145706863"/>
        </pc:sldMkLst>
        <pc:spChg chg="add mod">
          <ac:chgData name="Ashley DiFonzo" userId="567852ad-4744-4e4f-a926-4cf204be894a" providerId="ADAL" clId="{5F59DE5C-15A2-0740-8DC8-7CFD2787F4C0}" dt="2024-08-08T19:30:53.650" v="54" actId="571"/>
          <ac:spMkLst>
            <pc:docMk/>
            <pc:sldMk cId="1724241191" sldId="2145706863"/>
            <ac:spMk id="3" creationId="{FA5B3C7F-5619-08C0-205A-E207AED793D9}"/>
          </ac:spMkLst>
        </pc:spChg>
        <pc:spChg chg="mod ord">
          <ac:chgData name="Ashley DiFonzo" userId="567852ad-4744-4e4f-a926-4cf204be894a" providerId="ADAL" clId="{5F59DE5C-15A2-0740-8DC8-7CFD2787F4C0}" dt="2024-08-08T19:30:58.424" v="55" actId="1076"/>
          <ac:spMkLst>
            <pc:docMk/>
            <pc:sldMk cId="1724241191" sldId="2145706863"/>
            <ac:spMk id="11" creationId="{5AA8A842-16E5-4085-B75F-5DF84456AE71}"/>
          </ac:spMkLst>
        </pc:spChg>
        <pc:spChg chg="mod">
          <ac:chgData name="Ashley DiFonzo" userId="567852ad-4744-4e4f-a926-4cf204be894a" providerId="ADAL" clId="{5F59DE5C-15A2-0740-8DC8-7CFD2787F4C0}" dt="2024-08-08T19:31:52.844" v="68" actId="14100"/>
          <ac:spMkLst>
            <pc:docMk/>
            <pc:sldMk cId="1724241191" sldId="2145706863"/>
            <ac:spMk id="31" creationId="{A6E0C776-1BEB-43A6-B791-3439C6D163B3}"/>
          </ac:spMkLst>
        </pc:spChg>
        <pc:spChg chg="mod ord">
          <ac:chgData name="Ashley DiFonzo" userId="567852ad-4744-4e4f-a926-4cf204be894a" providerId="ADAL" clId="{5F59DE5C-15A2-0740-8DC8-7CFD2787F4C0}" dt="2024-08-08T19:31:06.949" v="58" actId="14100"/>
          <ac:spMkLst>
            <pc:docMk/>
            <pc:sldMk cId="1724241191" sldId="2145706863"/>
            <ac:spMk id="98" creationId="{0E89D469-F93E-41FD-8C8F-81D0B5E76A48}"/>
          </ac:spMkLst>
        </pc:spChg>
        <pc:spChg chg="mod ord">
          <ac:chgData name="Ashley DiFonzo" userId="567852ad-4744-4e4f-a926-4cf204be894a" providerId="ADAL" clId="{5F59DE5C-15A2-0740-8DC8-7CFD2787F4C0}" dt="2024-08-08T19:31:44.150" v="67" actId="404"/>
          <ac:spMkLst>
            <pc:docMk/>
            <pc:sldMk cId="1724241191" sldId="2145706863"/>
            <ac:spMk id="100" creationId="{949E6A62-23A0-45F5-973E-744C71247038}"/>
          </ac:spMkLst>
        </pc:spChg>
      </pc:sldChg>
      <pc:sldChg chg="addSp delSp modSp mod">
        <pc:chgData name="Ashley DiFonzo" userId="567852ad-4744-4e4f-a926-4cf204be894a" providerId="ADAL" clId="{5F59DE5C-15A2-0740-8DC8-7CFD2787F4C0}" dt="2024-08-09T18:47:28.355" v="1882" actId="207"/>
        <pc:sldMkLst>
          <pc:docMk/>
          <pc:sldMk cId="3727821844" sldId="2145706867"/>
        </pc:sldMkLst>
        <pc:spChg chg="add mod">
          <ac:chgData name="Ashley DiFonzo" userId="567852ad-4744-4e4f-a926-4cf204be894a" providerId="ADAL" clId="{5F59DE5C-15A2-0740-8DC8-7CFD2787F4C0}" dt="2024-08-09T18:47:28.355" v="1882" actId="207"/>
          <ac:spMkLst>
            <pc:docMk/>
            <pc:sldMk cId="3727821844" sldId="2145706867"/>
            <ac:spMk id="2" creationId="{6A2409B8-731E-1C25-B786-7130AF3D4FA1}"/>
          </ac:spMkLst>
        </pc:spChg>
        <pc:spChg chg="add mod">
          <ac:chgData name="Ashley DiFonzo" userId="567852ad-4744-4e4f-a926-4cf204be894a" providerId="ADAL" clId="{5F59DE5C-15A2-0740-8DC8-7CFD2787F4C0}" dt="2024-08-09T18:46:45.023" v="1876" actId="3626"/>
          <ac:spMkLst>
            <pc:docMk/>
            <pc:sldMk cId="3727821844" sldId="2145706867"/>
            <ac:spMk id="3" creationId="{78F068CE-E968-6075-A4C7-9F406F3EF9FF}"/>
          </ac:spMkLst>
        </pc:spChg>
        <pc:picChg chg="add mod">
          <ac:chgData name="Ashley DiFonzo" userId="567852ad-4744-4e4f-a926-4cf204be894a" providerId="ADAL" clId="{5F59DE5C-15A2-0740-8DC8-7CFD2787F4C0}" dt="2024-08-09T18:47:16.081" v="1880" actId="1076"/>
          <ac:picMkLst>
            <pc:docMk/>
            <pc:sldMk cId="3727821844" sldId="2145706867"/>
            <ac:picMk id="5" creationId="{6AC18519-B7AC-03E4-CC70-B64045538F39}"/>
          </ac:picMkLst>
        </pc:picChg>
        <pc:picChg chg="del mod">
          <ac:chgData name="Ashley DiFonzo" userId="567852ad-4744-4e4f-a926-4cf204be894a" providerId="ADAL" clId="{5F59DE5C-15A2-0740-8DC8-7CFD2787F4C0}" dt="2024-08-09T18:40:33.230" v="835" actId="478"/>
          <ac:picMkLst>
            <pc:docMk/>
            <pc:sldMk cId="3727821844" sldId="2145706867"/>
            <ac:picMk id="1026" creationId="{20A83A6E-E8C1-541A-AEEC-673050E11C4F}"/>
          </ac:picMkLst>
        </pc:picChg>
      </pc:sldChg>
      <pc:sldChg chg="addSp modSp add del mod modClrScheme chgLayout">
        <pc:chgData name="Ashley DiFonzo" userId="567852ad-4744-4e4f-a926-4cf204be894a" providerId="ADAL" clId="{5F59DE5C-15A2-0740-8DC8-7CFD2787F4C0}" dt="2024-08-08T18:52:05.047" v="51" actId="2890"/>
        <pc:sldMkLst>
          <pc:docMk/>
          <pc:sldMk cId="49834548" sldId="2145706868"/>
        </pc:sldMkLst>
        <pc:spChg chg="mod ord">
          <ac:chgData name="Ashley DiFonzo" userId="567852ad-4744-4e4f-a926-4cf204be894a" providerId="ADAL" clId="{5F59DE5C-15A2-0740-8DC8-7CFD2787F4C0}" dt="2024-08-08T18:52:04.863" v="46" actId="700"/>
          <ac:spMkLst>
            <pc:docMk/>
            <pc:sldMk cId="49834548" sldId="2145706868"/>
            <ac:spMk id="2" creationId="{9A19B3E5-5EB9-1D6C-FDE8-5B909DA18D70}"/>
          </ac:spMkLst>
        </pc:spChg>
        <pc:spChg chg="add mod">
          <ac:chgData name="Ashley DiFonzo" userId="567852ad-4744-4e4f-a926-4cf204be894a" providerId="ADAL" clId="{5F59DE5C-15A2-0740-8DC8-7CFD2787F4C0}" dt="2024-08-08T18:52:04.858" v="43" actId="20577"/>
          <ac:spMkLst>
            <pc:docMk/>
            <pc:sldMk cId="49834548" sldId="2145706868"/>
            <ac:spMk id="3" creationId="{1437D488-B25B-1475-2BCD-A6A8B16F2BB6}"/>
          </ac:spMkLst>
        </pc:spChg>
        <pc:picChg chg="mod">
          <ac:chgData name="Ashley DiFonzo" userId="567852ad-4744-4e4f-a926-4cf204be894a" providerId="ADAL" clId="{5F59DE5C-15A2-0740-8DC8-7CFD2787F4C0}" dt="2024-08-08T18:52:04.861" v="45" actId="14100"/>
          <ac:picMkLst>
            <pc:docMk/>
            <pc:sldMk cId="49834548" sldId="2145706868"/>
            <ac:picMk id="28" creationId="{3BED55B8-FCE0-0D21-E766-4FDBB44FF4ED}"/>
          </ac:picMkLst>
        </pc:picChg>
      </pc:sldChg>
      <pc:sldChg chg="addSp delSp modSp add mod delAnim">
        <pc:chgData name="Ashley DiFonzo" userId="567852ad-4744-4e4f-a926-4cf204be894a" providerId="ADAL" clId="{5F59DE5C-15A2-0740-8DC8-7CFD2787F4C0}" dt="2024-08-12T19:06:58.790" v="1991" actId="12789"/>
        <pc:sldMkLst>
          <pc:docMk/>
          <pc:sldMk cId="1332589097" sldId="2145706868"/>
        </pc:sldMkLst>
        <pc:spChg chg="del">
          <ac:chgData name="Ashley DiFonzo" userId="567852ad-4744-4e4f-a926-4cf204be894a" providerId="ADAL" clId="{5F59DE5C-15A2-0740-8DC8-7CFD2787F4C0}" dt="2024-08-09T19:03:14.797" v="1936" actId="478"/>
          <ac:spMkLst>
            <pc:docMk/>
            <pc:sldMk cId="1332589097" sldId="2145706868"/>
            <ac:spMk id="2" creationId="{2F3923F9-D6DB-6E4D-0520-FAFC78028B08}"/>
          </ac:spMkLst>
        </pc:spChg>
        <pc:spChg chg="del">
          <ac:chgData name="Ashley DiFonzo" userId="567852ad-4744-4e4f-a926-4cf204be894a" providerId="ADAL" clId="{5F59DE5C-15A2-0740-8DC8-7CFD2787F4C0}" dt="2024-08-09T18:59:29.780" v="1884" actId="478"/>
          <ac:spMkLst>
            <pc:docMk/>
            <pc:sldMk cId="1332589097" sldId="2145706868"/>
            <ac:spMk id="5" creationId="{00000000-0000-0000-0000-000000000000}"/>
          </ac:spMkLst>
        </pc:spChg>
        <pc:spChg chg="del">
          <ac:chgData name="Ashley DiFonzo" userId="567852ad-4744-4e4f-a926-4cf204be894a" providerId="ADAL" clId="{5F59DE5C-15A2-0740-8DC8-7CFD2787F4C0}" dt="2024-08-09T18:59:29.780" v="1884" actId="478"/>
          <ac:spMkLst>
            <pc:docMk/>
            <pc:sldMk cId="1332589097" sldId="2145706868"/>
            <ac:spMk id="6" creationId="{9B99CA01-00A9-4F57-C45F-3885EB2BDF68}"/>
          </ac:spMkLst>
        </pc:spChg>
        <pc:spChg chg="mod">
          <ac:chgData name="Ashley DiFonzo" userId="567852ad-4744-4e4f-a926-4cf204be894a" providerId="ADAL" clId="{5F59DE5C-15A2-0740-8DC8-7CFD2787F4C0}" dt="2024-08-12T19:02:55.545" v="1968" actId="12788"/>
          <ac:spMkLst>
            <pc:docMk/>
            <pc:sldMk cId="1332589097" sldId="2145706868"/>
            <ac:spMk id="7" creationId="{B34FF369-7D5E-90E5-FEEA-616FA6A5C232}"/>
          </ac:spMkLst>
        </pc:spChg>
        <pc:spChg chg="mod">
          <ac:chgData name="Ashley DiFonzo" userId="567852ad-4744-4e4f-a926-4cf204be894a" providerId="ADAL" clId="{5F59DE5C-15A2-0740-8DC8-7CFD2787F4C0}" dt="2024-08-12T19:02:45.894" v="1966" actId="12788"/>
          <ac:spMkLst>
            <pc:docMk/>
            <pc:sldMk cId="1332589097" sldId="2145706868"/>
            <ac:spMk id="15" creationId="{00000000-0000-0000-0000-000000000000}"/>
          </ac:spMkLst>
        </pc:spChg>
        <pc:spChg chg="add del mod">
          <ac:chgData name="Ashley DiFonzo" userId="567852ad-4744-4e4f-a926-4cf204be894a" providerId="ADAL" clId="{5F59DE5C-15A2-0740-8DC8-7CFD2787F4C0}" dt="2024-08-09T18:59:31.700" v="1885" actId="478"/>
          <ac:spMkLst>
            <pc:docMk/>
            <pc:sldMk cId="1332589097" sldId="2145706868"/>
            <ac:spMk id="17" creationId="{34EB0708-4E71-E10A-1938-D1DF6294541D}"/>
          </ac:spMkLst>
        </pc:spChg>
        <pc:spChg chg="del">
          <ac:chgData name="Ashley DiFonzo" userId="567852ad-4744-4e4f-a926-4cf204be894a" providerId="ADAL" clId="{5F59DE5C-15A2-0740-8DC8-7CFD2787F4C0}" dt="2024-08-09T18:59:29.780" v="1884" actId="478"/>
          <ac:spMkLst>
            <pc:docMk/>
            <pc:sldMk cId="1332589097" sldId="2145706868"/>
            <ac:spMk id="18" creationId="{00000000-0000-0000-0000-000000000000}"/>
          </ac:spMkLst>
        </pc:spChg>
        <pc:spChg chg="mod">
          <ac:chgData name="Ashley DiFonzo" userId="567852ad-4744-4e4f-a926-4cf204be894a" providerId="ADAL" clId="{5F59DE5C-15A2-0740-8DC8-7CFD2787F4C0}" dt="2024-08-12T19:02:50.514" v="1967" actId="12788"/>
          <ac:spMkLst>
            <pc:docMk/>
            <pc:sldMk cId="1332589097" sldId="2145706868"/>
            <ac:spMk id="19" creationId="{00000000-0000-0000-0000-000000000000}"/>
          </ac:spMkLst>
        </pc:spChg>
        <pc:spChg chg="mod">
          <ac:chgData name="Ashley DiFonzo" userId="567852ad-4744-4e4f-a926-4cf204be894a" providerId="ADAL" clId="{5F59DE5C-15A2-0740-8DC8-7CFD2787F4C0}" dt="2024-08-09T19:02:39.855" v="1929" actId="20577"/>
          <ac:spMkLst>
            <pc:docMk/>
            <pc:sldMk cId="1332589097" sldId="2145706868"/>
            <ac:spMk id="21" creationId="{00000000-0000-0000-0000-000000000000}"/>
          </ac:spMkLst>
        </pc:spChg>
        <pc:spChg chg="add del mod">
          <ac:chgData name="Ashley DiFonzo" userId="567852ad-4744-4e4f-a926-4cf204be894a" providerId="ADAL" clId="{5F59DE5C-15A2-0740-8DC8-7CFD2787F4C0}" dt="2024-08-09T18:59:31.700" v="1885" actId="478"/>
          <ac:spMkLst>
            <pc:docMk/>
            <pc:sldMk cId="1332589097" sldId="2145706868"/>
            <ac:spMk id="22" creationId="{D4CFD8A3-2B52-1825-44C6-C1DD078D8CD7}"/>
          </ac:spMkLst>
        </pc:spChg>
        <pc:spChg chg="del">
          <ac:chgData name="Ashley DiFonzo" userId="567852ad-4744-4e4f-a926-4cf204be894a" providerId="ADAL" clId="{5F59DE5C-15A2-0740-8DC8-7CFD2787F4C0}" dt="2024-08-09T19:02:18.705" v="1906" actId="478"/>
          <ac:spMkLst>
            <pc:docMk/>
            <pc:sldMk cId="1332589097" sldId="2145706868"/>
            <ac:spMk id="25" creationId="{F3876265-F389-4268-BF66-21B568FB272C}"/>
          </ac:spMkLst>
        </pc:spChg>
        <pc:spChg chg="add del mod">
          <ac:chgData name="Ashley DiFonzo" userId="567852ad-4744-4e4f-a926-4cf204be894a" providerId="ADAL" clId="{5F59DE5C-15A2-0740-8DC8-7CFD2787F4C0}" dt="2024-08-09T19:02:07.873" v="1905"/>
          <ac:spMkLst>
            <pc:docMk/>
            <pc:sldMk cId="1332589097" sldId="2145706868"/>
            <ac:spMk id="33" creationId="{B1155FA2-6C47-D05A-6A4C-BDBDA9EBDD36}"/>
          </ac:spMkLst>
        </pc:spChg>
        <pc:spChg chg="del">
          <ac:chgData name="Ashley DiFonzo" userId="567852ad-4744-4e4f-a926-4cf204be894a" providerId="ADAL" clId="{5F59DE5C-15A2-0740-8DC8-7CFD2787F4C0}" dt="2024-08-09T19:03:11.736" v="1934" actId="478"/>
          <ac:spMkLst>
            <pc:docMk/>
            <pc:sldMk cId="1332589097" sldId="2145706868"/>
            <ac:spMk id="51" creationId="{00000000-0000-0000-0000-000000000000}"/>
          </ac:spMkLst>
        </pc:spChg>
        <pc:spChg chg="del">
          <ac:chgData name="Ashley DiFonzo" userId="567852ad-4744-4e4f-a926-4cf204be894a" providerId="ADAL" clId="{5F59DE5C-15A2-0740-8DC8-7CFD2787F4C0}" dt="2024-08-09T19:03:13.218" v="1935" actId="478"/>
          <ac:spMkLst>
            <pc:docMk/>
            <pc:sldMk cId="1332589097" sldId="2145706868"/>
            <ac:spMk id="53" creationId="{00000000-0000-0000-0000-000000000000}"/>
          </ac:spMkLst>
        </pc:spChg>
        <pc:grpChg chg="del">
          <ac:chgData name="Ashley DiFonzo" userId="567852ad-4744-4e4f-a926-4cf204be894a" providerId="ADAL" clId="{5F59DE5C-15A2-0740-8DC8-7CFD2787F4C0}" dt="2024-08-09T19:04:08.492" v="1952" actId="478"/>
          <ac:grpSpMkLst>
            <pc:docMk/>
            <pc:sldMk cId="1332589097" sldId="2145706868"/>
            <ac:grpSpMk id="11" creationId="{EB44848D-CB61-03E7-D9C9-2F41E9AA35FB}"/>
          </ac:grpSpMkLst>
        </pc:grpChg>
        <pc:grpChg chg="del">
          <ac:chgData name="Ashley DiFonzo" userId="567852ad-4744-4e4f-a926-4cf204be894a" providerId="ADAL" clId="{5F59DE5C-15A2-0740-8DC8-7CFD2787F4C0}" dt="2024-08-09T19:04:08.492" v="1952" actId="478"/>
          <ac:grpSpMkLst>
            <pc:docMk/>
            <pc:sldMk cId="1332589097" sldId="2145706868"/>
            <ac:grpSpMk id="32" creationId="{35821686-F38B-AD05-C22E-6AAF971FB64D}"/>
          </ac:grpSpMkLst>
        </pc:grpChg>
        <pc:grpChg chg="del">
          <ac:chgData name="Ashley DiFonzo" userId="567852ad-4744-4e4f-a926-4cf204be894a" providerId="ADAL" clId="{5F59DE5C-15A2-0740-8DC8-7CFD2787F4C0}" dt="2024-08-09T19:04:08.492" v="1952" actId="478"/>
          <ac:grpSpMkLst>
            <pc:docMk/>
            <pc:sldMk cId="1332589097" sldId="2145706868"/>
            <ac:grpSpMk id="36" creationId="{6108FD12-FDC8-7C8E-9DF1-4F096EF9CB88}"/>
          </ac:grpSpMkLst>
        </pc:grpChg>
        <pc:graphicFrameChg chg="add mod modGraphic">
          <ac:chgData name="Ashley DiFonzo" userId="567852ad-4744-4e4f-a926-4cf204be894a" providerId="ADAL" clId="{5F59DE5C-15A2-0740-8DC8-7CFD2787F4C0}" dt="2024-08-12T19:06:58.790" v="1991" actId="12789"/>
          <ac:graphicFrameMkLst>
            <pc:docMk/>
            <pc:sldMk cId="1332589097" sldId="2145706868"/>
            <ac:graphicFrameMk id="4" creationId="{716EAD1C-5A1F-29ED-80FC-070E2E045862}"/>
          </ac:graphicFrameMkLst>
        </pc:graphicFrameChg>
        <pc:graphicFrameChg chg="add mod modGraphic">
          <ac:chgData name="Ashley DiFonzo" userId="567852ad-4744-4e4f-a926-4cf204be894a" providerId="ADAL" clId="{5F59DE5C-15A2-0740-8DC8-7CFD2787F4C0}" dt="2024-08-12T19:06:58.790" v="1991" actId="12789"/>
          <ac:graphicFrameMkLst>
            <pc:docMk/>
            <pc:sldMk cId="1332589097" sldId="2145706868"/>
            <ac:graphicFrameMk id="6" creationId="{80258005-9E12-FF5F-5F24-E8A0B9550671}"/>
          </ac:graphicFrameMkLst>
        </pc:graphicFrameChg>
        <pc:graphicFrameChg chg="add mod modGraphic">
          <ac:chgData name="Ashley DiFonzo" userId="567852ad-4744-4e4f-a926-4cf204be894a" providerId="ADAL" clId="{5F59DE5C-15A2-0740-8DC8-7CFD2787F4C0}" dt="2024-08-12T19:06:58.790" v="1991" actId="12789"/>
          <ac:graphicFrameMkLst>
            <pc:docMk/>
            <pc:sldMk cId="1332589097" sldId="2145706868"/>
            <ac:graphicFrameMk id="11" creationId="{FC0781D3-073A-DDEA-47FA-C61BDAF32984}"/>
          </ac:graphicFrameMkLst>
        </pc:graphicFrameChg>
        <pc:graphicFrameChg chg="add del mod modGraphic">
          <ac:chgData name="Ashley DiFonzo" userId="567852ad-4744-4e4f-a926-4cf204be894a" providerId="ADAL" clId="{5F59DE5C-15A2-0740-8DC8-7CFD2787F4C0}" dt="2024-08-09T19:04:21.354" v="1953" actId="21"/>
          <ac:graphicFrameMkLst>
            <pc:docMk/>
            <pc:sldMk cId="1332589097" sldId="2145706868"/>
            <ac:graphicFrameMk id="24" creationId="{9666814B-9C8A-17D6-7FE4-C8F09A36D16C}"/>
          </ac:graphicFrameMkLst>
        </pc:graphicFrameChg>
        <pc:graphicFrameChg chg="add del mod modGraphic">
          <ac:chgData name="Ashley DiFonzo" userId="567852ad-4744-4e4f-a926-4cf204be894a" providerId="ADAL" clId="{5F59DE5C-15A2-0740-8DC8-7CFD2787F4C0}" dt="2024-08-12T19:06:34.431" v="1989" actId="478"/>
          <ac:graphicFrameMkLst>
            <pc:docMk/>
            <pc:sldMk cId="1332589097" sldId="2145706868"/>
            <ac:graphicFrameMk id="28" creationId="{EF22B72B-A5A5-3EEB-DE1D-F1AA417E95AD}"/>
          </ac:graphicFrameMkLst>
        </pc:graphicFrameChg>
        <pc:graphicFrameChg chg="add del mod modGraphic">
          <ac:chgData name="Ashley DiFonzo" userId="567852ad-4744-4e4f-a926-4cf204be894a" providerId="ADAL" clId="{5F59DE5C-15A2-0740-8DC8-7CFD2787F4C0}" dt="2024-08-12T19:05:08.942" v="1981" actId="21"/>
          <ac:graphicFrameMkLst>
            <pc:docMk/>
            <pc:sldMk cId="1332589097" sldId="2145706868"/>
            <ac:graphicFrameMk id="31" creationId="{D7288461-6A22-3AC0-955E-455E168EDE06}"/>
          </ac:graphicFrameMkLst>
        </pc:graphicFrameChg>
        <pc:graphicFrameChg chg="add del mod modGraphic">
          <ac:chgData name="Ashley DiFonzo" userId="567852ad-4744-4e4f-a926-4cf204be894a" providerId="ADAL" clId="{5F59DE5C-15A2-0740-8DC8-7CFD2787F4C0}" dt="2024-08-09T19:05:53.548" v="1957" actId="478"/>
          <ac:graphicFrameMkLst>
            <pc:docMk/>
            <pc:sldMk cId="1332589097" sldId="2145706868"/>
            <ac:graphicFrameMk id="35" creationId="{A28BB990-92B8-D881-AAFB-C75D88EB08BC}"/>
          </ac:graphicFrameMkLst>
        </pc:graphicFrameChg>
      </pc:sldChg>
      <pc:sldChg chg="delSp modSp add del mod modClrScheme chgLayout">
        <pc:chgData name="Ashley DiFonzo" userId="567852ad-4744-4e4f-a926-4cf204be894a" providerId="ADAL" clId="{5F59DE5C-15A2-0740-8DC8-7CFD2787F4C0}" dt="2024-08-22T18:14:43.828" v="2002" actId="2696"/>
        <pc:sldMkLst>
          <pc:docMk/>
          <pc:sldMk cId="68129940" sldId="2145706869"/>
        </pc:sldMkLst>
        <pc:spChg chg="del mod ord">
          <ac:chgData name="Ashley DiFonzo" userId="567852ad-4744-4e4f-a926-4cf204be894a" providerId="ADAL" clId="{5F59DE5C-15A2-0740-8DC8-7CFD2787F4C0}" dt="2024-08-22T18:01:51.383" v="1997" actId="478"/>
          <ac:spMkLst>
            <pc:docMk/>
            <pc:sldMk cId="68129940" sldId="2145706869"/>
            <ac:spMk id="2" creationId="{9A19B3E5-5EB9-1D6C-FDE8-5B909DA18D70}"/>
          </ac:spMkLst>
        </pc:spChg>
        <pc:picChg chg="mod">
          <ac:chgData name="Ashley DiFonzo" userId="567852ad-4744-4e4f-a926-4cf204be894a" providerId="ADAL" clId="{5F59DE5C-15A2-0740-8DC8-7CFD2787F4C0}" dt="2024-08-22T18:02:05.911" v="2001" actId="14100"/>
          <ac:picMkLst>
            <pc:docMk/>
            <pc:sldMk cId="68129940" sldId="2145706869"/>
            <ac:picMk id="28" creationId="{3BED55B8-FCE0-0D21-E766-4FDBB44FF4ED}"/>
          </ac:picMkLst>
        </pc:picChg>
      </pc:sldChg>
      <pc:sldChg chg="addSp delSp modSp new del mod">
        <pc:chgData name="Ashley DiFonzo" userId="567852ad-4744-4e4f-a926-4cf204be894a" providerId="ADAL" clId="{5F59DE5C-15A2-0740-8DC8-7CFD2787F4C0}" dt="2024-08-12T19:01:59.840" v="1959" actId="27022"/>
        <pc:sldMkLst>
          <pc:docMk/>
          <pc:sldMk cId="304450875" sldId="2145706869"/>
        </pc:sldMkLst>
        <pc:graphicFrameChg chg="add del modGraphic">
          <ac:chgData name="Ashley DiFonzo" userId="567852ad-4744-4e4f-a926-4cf204be894a" providerId="ADAL" clId="{5F59DE5C-15A2-0740-8DC8-7CFD2787F4C0}" dt="2024-08-12T19:01:59.840" v="1959" actId="27022"/>
          <ac:graphicFrameMkLst>
            <pc:docMk/>
            <pc:sldMk cId="304450875" sldId="2145706869"/>
            <ac:graphicFrameMk id="5" creationId="{F50896CE-2E93-265B-C328-CBEC8DB32383}"/>
          </ac:graphicFrameMkLst>
        </pc:graphicFrameChg>
      </pc:sldChg>
      <pc:sldMasterChg chg="addSldLayout delSldLayout modSldLayout sldLayoutOrd">
        <pc:chgData name="Ashley DiFonzo" userId="567852ad-4744-4e4f-a926-4cf204be894a" providerId="ADAL" clId="{5F59DE5C-15A2-0740-8DC8-7CFD2787F4C0}" dt="2024-08-08T18:52:04.966" v="50" actId="2890"/>
        <pc:sldMasterMkLst>
          <pc:docMk/>
          <pc:sldMasterMk cId="4189041167" sldId="2147483764"/>
        </pc:sldMasterMkLst>
        <pc:sldLayoutChg chg="modSp add del mod ord replId modTransition">
          <pc:chgData name="Ashley DiFonzo" userId="567852ad-4744-4e4f-a926-4cf204be894a" providerId="ADAL" clId="{5F59DE5C-15A2-0740-8DC8-7CFD2787F4C0}" dt="2024-08-08T18:52:04.966" v="50" actId="2890"/>
          <pc:sldLayoutMkLst>
            <pc:docMk/>
            <pc:sldMasterMk cId="4189041167" sldId="2147483764"/>
            <pc:sldLayoutMk cId="1804530168" sldId="2147483849"/>
          </pc:sldLayoutMkLst>
          <pc:spChg chg="mod">
            <ac:chgData name="Ashley DiFonzo" userId="567852ad-4744-4e4f-a926-4cf204be894a" providerId="ADAL" clId="{5F59DE5C-15A2-0740-8DC8-7CFD2787F4C0}" dt="2024-08-08T18:52:04.963" v="49" actId="20578"/>
            <ac:spMkLst>
              <pc:docMk/>
              <pc:sldMasterMk cId="4189041167" sldId="2147483764"/>
              <pc:sldLayoutMk cId="1804530168" sldId="2147483849"/>
              <ac:spMk id="2" creationId="{D519FDB6-602A-C64C-9BA7-E8EF7EB2EA3F}"/>
            </ac:spMkLst>
          </pc:spChg>
          <pc:spChg chg="mod">
            <ac:chgData name="Ashley DiFonzo" userId="567852ad-4744-4e4f-a926-4cf204be894a" providerId="ADAL" clId="{5F59DE5C-15A2-0740-8DC8-7CFD2787F4C0}" dt="2024-08-08T18:52:04.963" v="49" actId="20578"/>
            <ac:spMkLst>
              <pc:docMk/>
              <pc:sldMasterMk cId="4189041167" sldId="2147483764"/>
              <pc:sldLayoutMk cId="1804530168" sldId="2147483849"/>
              <ac:spMk id="3" creationId="{BE72BD95-3398-6F4B-B3BB-D4977E8C0C55}"/>
            </ac:spMkLst>
          </pc:spChg>
        </pc:sldLayoutChg>
      </pc:sldMasterChg>
      <pc:sldMasterChg chg="addSp delSp mod modSldLayout sldLayoutOrd">
        <pc:chgData name="Ashley DiFonzo" userId="567852ad-4744-4e4f-a926-4cf204be894a" providerId="ADAL" clId="{5F59DE5C-15A2-0740-8DC8-7CFD2787F4C0}" dt="2024-08-08T18:52:04.963" v="49" actId="20578"/>
        <pc:sldMasterMkLst>
          <pc:docMk/>
          <pc:sldMasterMk cId="2941963270" sldId="2147483787"/>
        </pc:sldMasterMkLst>
        <pc:spChg chg="add del">
          <ac:chgData name="Ashley DiFonzo" userId="567852ad-4744-4e4f-a926-4cf204be894a" providerId="ADAL" clId="{5F59DE5C-15A2-0740-8DC8-7CFD2787F4C0}" dt="2024-08-08T18:52:04.962" v="48" actId="478"/>
          <ac:spMkLst>
            <pc:docMk/>
            <pc:sldMasterMk cId="2941963270" sldId="2147483787"/>
            <ac:spMk id="4" creationId="{B2B9B2E0-D70A-4E79-80BC-3F517CE8E38A}"/>
          </ac:spMkLst>
        </pc:spChg>
        <pc:picChg chg="add del">
          <ac:chgData name="Ashley DiFonzo" userId="567852ad-4744-4e4f-a926-4cf204be894a" providerId="ADAL" clId="{5F59DE5C-15A2-0740-8DC8-7CFD2787F4C0}" dt="2024-08-08T18:52:04.962" v="48" actId="478"/>
          <ac:picMkLst>
            <pc:docMk/>
            <pc:sldMasterMk cId="2941963270" sldId="2147483787"/>
            <ac:picMk id="7" creationId="{FCFD1AFF-9C74-BB40-B68F-CF50AF5F7680}"/>
          </ac:picMkLst>
        </pc:picChg>
        <pc:cxnChg chg="add del">
          <ac:chgData name="Ashley DiFonzo" userId="567852ad-4744-4e4f-a926-4cf204be894a" providerId="ADAL" clId="{5F59DE5C-15A2-0740-8DC8-7CFD2787F4C0}" dt="2024-08-08T18:52:04.864" v="47" actId="478"/>
          <ac:cxnSpMkLst>
            <pc:docMk/>
            <pc:sldMasterMk cId="2941963270" sldId="2147483787"/>
            <ac:cxnSpMk id="8" creationId="{A592341E-80F1-60DD-87CF-9BBE62BAAC15}"/>
          </ac:cxnSpMkLst>
        </pc:cxnChg>
        <pc:sldLayoutChg chg="modSp mod ord">
          <pc:chgData name="Ashley DiFonzo" userId="567852ad-4744-4e4f-a926-4cf204be894a" providerId="ADAL" clId="{5F59DE5C-15A2-0740-8DC8-7CFD2787F4C0}" dt="2024-08-08T18:49:46.968" v="2" actId="20578"/>
          <pc:sldLayoutMkLst>
            <pc:docMk/>
            <pc:sldMasterMk cId="4189041167" sldId="2147483764"/>
            <pc:sldLayoutMk cId="1804530168" sldId="2147483849"/>
          </pc:sldLayoutMkLst>
          <pc:spChg chg="mod">
            <ac:chgData name="Ashley DiFonzo" userId="567852ad-4744-4e4f-a926-4cf204be894a" providerId="ADAL" clId="{5F59DE5C-15A2-0740-8DC8-7CFD2787F4C0}" dt="2024-08-08T18:49:46.968" v="2" actId="20578"/>
            <ac:spMkLst>
              <pc:docMk/>
              <pc:sldMasterMk cId="4189041167" sldId="2147483764"/>
              <pc:sldLayoutMk cId="1804530168" sldId="2147483849"/>
              <ac:spMk id="2" creationId="{D519FDB6-602A-C64C-9BA7-E8EF7EB2EA3F}"/>
            </ac:spMkLst>
          </pc:spChg>
          <pc:spChg chg="mod">
            <ac:chgData name="Ashley DiFonzo" userId="567852ad-4744-4e4f-a926-4cf204be894a" providerId="ADAL" clId="{5F59DE5C-15A2-0740-8DC8-7CFD2787F4C0}" dt="2024-08-08T18:49:46.968" v="2" actId="20578"/>
            <ac:spMkLst>
              <pc:docMk/>
              <pc:sldMasterMk cId="4189041167" sldId="2147483764"/>
              <pc:sldLayoutMk cId="1804530168" sldId="2147483849"/>
              <ac:spMk id="3" creationId="{BE72BD95-3398-6F4B-B3BB-D4977E8C0C55}"/>
            </ac:spMkLst>
          </pc:spChg>
        </pc:sldLayoutChg>
      </pc:sldMasterChg>
      <pc:sldMasterChg chg="delSp add mod addSldLayout modSldLayout">
        <pc:chgData name="Ashley DiFonzo" userId="567852ad-4744-4e4f-a926-4cf204be894a" providerId="ADAL" clId="{5F59DE5C-15A2-0740-8DC8-7CFD2787F4C0}" dt="2024-08-22T18:01:37.197" v="1995" actId="478"/>
        <pc:sldMasterMkLst>
          <pc:docMk/>
          <pc:sldMasterMk cId="3933387263" sldId="2147483849"/>
        </pc:sldMasterMkLst>
        <pc:spChg chg="del">
          <ac:chgData name="Ashley DiFonzo" userId="567852ad-4744-4e4f-a926-4cf204be894a" providerId="ADAL" clId="{5F59DE5C-15A2-0740-8DC8-7CFD2787F4C0}" dt="2024-08-22T18:01:30.256" v="1994" actId="478"/>
          <ac:spMkLst>
            <pc:docMk/>
            <pc:sldMasterMk cId="3933387263" sldId="2147483849"/>
            <ac:spMk id="4" creationId="{B2B9B2E0-D70A-4E79-80BC-3F517CE8E38A}"/>
          </ac:spMkLst>
        </pc:spChg>
        <pc:cxnChg chg="del">
          <ac:chgData name="Ashley DiFonzo" userId="567852ad-4744-4e4f-a926-4cf204be894a" providerId="ADAL" clId="{5F59DE5C-15A2-0740-8DC8-7CFD2787F4C0}" dt="2024-08-22T18:01:30.256" v="1994" actId="478"/>
          <ac:cxnSpMkLst>
            <pc:docMk/>
            <pc:sldMasterMk cId="3933387263" sldId="2147483849"/>
            <ac:cxnSpMk id="8" creationId="{A592341E-80F1-60DD-87CF-9BBE62BAAC15}"/>
          </ac:cxnSpMkLst>
        </pc:cxn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631438520" sldId="2147483850"/>
          </pc:sldLayoutMkLst>
        </pc:sldLayoutChg>
        <pc:sldLayoutChg chg="delSp add mod replId">
          <pc:chgData name="Ashley DiFonzo" userId="567852ad-4744-4e4f-a926-4cf204be894a" providerId="ADAL" clId="{5F59DE5C-15A2-0740-8DC8-7CFD2787F4C0}" dt="2024-08-22T18:01:37.197" v="1995" actId="478"/>
          <pc:sldLayoutMkLst>
            <pc:docMk/>
            <pc:sldMasterMk cId="3933387263" sldId="2147483849"/>
            <pc:sldLayoutMk cId="1444217999" sldId="2147483851"/>
          </pc:sldLayoutMkLst>
          <pc:spChg chg="del">
            <ac:chgData name="Ashley DiFonzo" userId="567852ad-4744-4e4f-a926-4cf204be894a" providerId="ADAL" clId="{5F59DE5C-15A2-0740-8DC8-7CFD2787F4C0}" dt="2024-08-22T18:01:37.197" v="1995" actId="478"/>
            <ac:spMkLst>
              <pc:docMk/>
              <pc:sldMasterMk cId="3933387263" sldId="2147483849"/>
              <pc:sldLayoutMk cId="1444217999" sldId="2147483851"/>
              <ac:spMk id="2" creationId="{D519FDB6-602A-C64C-9BA7-E8EF7EB2EA3F}"/>
            </ac:spMkLst>
          </pc:spChg>
          <pc:spChg chg="del">
            <ac:chgData name="Ashley DiFonzo" userId="567852ad-4744-4e4f-a926-4cf204be894a" providerId="ADAL" clId="{5F59DE5C-15A2-0740-8DC8-7CFD2787F4C0}" dt="2024-08-22T18:01:37.197" v="1995" actId="478"/>
            <ac:spMkLst>
              <pc:docMk/>
              <pc:sldMasterMk cId="3933387263" sldId="2147483849"/>
              <pc:sldLayoutMk cId="1444217999" sldId="2147483851"/>
              <ac:spMk id="3" creationId="{BE72BD95-3398-6F4B-B3BB-D4977E8C0C55}"/>
            </ac:spMkLst>
          </pc:spChg>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2833143808" sldId="2147483852"/>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2160045772" sldId="2147483853"/>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672464290" sldId="2147483854"/>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1896210075" sldId="2147483855"/>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1426541080" sldId="2147483856"/>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1920955351" sldId="2147483857"/>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229967533" sldId="2147483858"/>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411668985" sldId="2147483859"/>
          </pc:sldLayoutMkLst>
        </pc:sldLayoutChg>
        <pc:sldLayoutChg chg="add mod replId">
          <pc:chgData name="Ashley DiFonzo" userId="567852ad-4744-4e4f-a926-4cf204be894a" providerId="ADAL" clId="{5F59DE5C-15A2-0740-8DC8-7CFD2787F4C0}" dt="2024-08-22T18:01:23.857" v="1993" actId="2890"/>
          <pc:sldLayoutMkLst>
            <pc:docMk/>
            <pc:sldMasterMk cId="3933387263" sldId="2147483849"/>
            <pc:sldLayoutMk cId="1062272812" sldId="214748386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2"/>
            <a:ext cx="2971800" cy="458788"/>
          </a:xfrm>
          <a:prstGeom prst="rect">
            <a:avLst/>
          </a:prstGeom>
        </p:spPr>
        <p:txBody>
          <a:bodyPr vert="horz" lIns="91440" tIns="45720" rIns="91440" bIns="45720" rtlCol="0"/>
          <a:lstStyle>
            <a:lvl1pPr algn="r">
              <a:defRPr sz="1200"/>
            </a:lvl1pPr>
          </a:lstStyle>
          <a:p>
            <a:fld id="{986D8D54-9A79-2C43-9346-94C9C9D44C32}" type="datetimeFigureOut">
              <a:rPr lang="en-US" smtClean="0"/>
              <a:t>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0EBB9B-9C8E-7345-8392-59B1DAE4EC96}" type="slidenum">
              <a:rPr lang="en-US" smtClean="0"/>
              <a:t>‹#›</a:t>
            </a:fld>
            <a:endParaRPr lang="en-US"/>
          </a:p>
        </p:txBody>
      </p:sp>
    </p:spTree>
    <p:extLst>
      <p:ext uri="{BB962C8B-B14F-4D97-AF65-F5344CB8AC3E}">
        <p14:creationId xmlns:p14="http://schemas.microsoft.com/office/powerpoint/2010/main" val="2907624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BEGIN:</a:t>
            </a:r>
          </a:p>
          <a:p>
            <a:endParaRPr lang="en-US" dirty="0"/>
          </a:p>
          <a:p>
            <a:pPr marL="171450" indent="-171450">
              <a:buFont typeface="Arial" panose="020B0604020202020204" pitchFamily="34" charset="0"/>
              <a:buChar char="•"/>
            </a:pPr>
            <a:r>
              <a:rPr lang="en-US" dirty="0"/>
              <a:t>There are several slides with animations in them. Make sure to present content in this deck using Presenter Mode.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TO BEGIN: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Explain to the audience that your online bank provider has partnered with Autobooks to provide exciting new payment acceptance tools for your customers that own small businesses.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Take time to review any sales goals or initiatives that your company is introducing around these new tools (if any).</a:t>
            </a:r>
          </a:p>
          <a:p>
            <a:pPr marL="0" indent="0">
              <a:buFont typeface="Arial" panose="020B0604020202020204" pitchFamily="34" charset="0"/>
              <a:buNone/>
            </a:pPr>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950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how Autobooks can also add significant value to your financial institution.</a:t>
            </a:r>
          </a:p>
          <a:p>
            <a:endParaRPr lang="en-US" dirty="0"/>
          </a:p>
          <a:p>
            <a:r>
              <a:rPr lang="en-US" dirty="0"/>
              <a:t>---</a:t>
            </a:r>
          </a:p>
          <a:p>
            <a:r>
              <a:rPr lang="en-US" dirty="0"/>
              <a:t>GO TO NEXT SLIDE.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D8B4A2-CAFF-3A4A-B8ED-1B3BC90CD69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127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Now, let's talk about the value that Autobooks tools can bring to your financial institution!</a:t>
            </a:r>
          </a:p>
          <a:p>
            <a:pPr marL="0" indent="0">
              <a:buFontTx/>
              <a:buNone/>
            </a:pPr>
            <a:endParaRPr lang="en-US" dirty="0"/>
          </a:p>
          <a:p>
            <a:r>
              <a:rPr lang="en-US" dirty="0"/>
              <a:t>*ANIMATIONS ON THIS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several ways that Autobooks adds value to your financial institution, that’s what makes it so great. (CLICK FOR ANIMATION)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685800" lvl="1" indent="-228600">
              <a:buFont typeface="Arial" panose="020B0604020202020204" pitchFamily="34" charset="0"/>
              <a:buChar char="•"/>
            </a:pP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You now have the tools available for your small business owner customers, those that own side-gig businesses, </a:t>
            </a:r>
            <a:br>
              <a:rPr lang="en-US" dirty="0"/>
            </a:br>
            <a:r>
              <a:rPr lang="en-US" dirty="0"/>
              <a:t>or and those that are just getting started and may not fit in with other traditional merchant service solutions (CLICK FOR ANIMATION)</a:t>
            </a:r>
            <a:br>
              <a:rPr lang="en-US" dirty="0"/>
            </a:b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Your financial institution now has a leg up on competition to those third-party / non-bank providers that offer payment processing solutions. </a:t>
            </a:r>
            <a:br>
              <a:rPr lang="en-US" dirty="0"/>
            </a:br>
            <a:r>
              <a:rPr lang="en-US" dirty="0"/>
              <a:t>You can provide them the same features as other options, at an affordable rate, all while being integrated into their current online banking platform (CLICK FOR ANIMATION)</a:t>
            </a:r>
            <a:br>
              <a:rPr lang="en-US" dirty="0"/>
            </a:br>
            <a:endParaRPr lang="en-US" dirty="0"/>
          </a:p>
          <a:p>
            <a:pPr marL="228600" indent="-228600">
              <a:buAutoNum type="arabicParenR"/>
            </a:pPr>
            <a:r>
              <a:rPr lang="en-US" dirty="0"/>
              <a:t>Over time, you become that customer’s trusted advisor for all their business needs</a:t>
            </a:r>
          </a:p>
          <a:p>
            <a:pPr marL="685800" lvl="1" indent="-228600">
              <a:buFont typeface="Arial" panose="020B0604020202020204" pitchFamily="34" charset="0"/>
              <a:buChar char="•"/>
            </a:pPr>
            <a:r>
              <a:rPr lang="en-US" dirty="0"/>
              <a:t>Customer relationships are started, developed, and maintained over time </a:t>
            </a:r>
          </a:p>
          <a:p>
            <a:pPr marL="685800" lvl="1" indent="-228600">
              <a:buFont typeface="Arial" panose="020B0604020202020204" pitchFamily="34" charset="0"/>
              <a:buChar char="•"/>
            </a:pPr>
            <a:r>
              <a:rPr lang="en-US" dirty="0"/>
              <a:t>Customer turnover rates will decrease as customers are less likely to search for other options (CLICK FOR ANIMATION)</a:t>
            </a:r>
          </a:p>
          <a:p>
            <a:pPr marL="685800" lvl="1" indent="-228600">
              <a:buFont typeface="Arial" panose="020B0604020202020204" pitchFamily="34" charset="0"/>
              <a:buChar char="•"/>
            </a:pPr>
            <a:endParaRPr lang="en-US" dirty="0"/>
          </a:p>
          <a:p>
            <a:pPr marL="228600" indent="-228600">
              <a:buAutoNum type="arabicParenR"/>
            </a:pPr>
            <a:r>
              <a:rPr lang="en-US" dirty="0"/>
              <a:t>Right away, you’ll be building a stronger relationship with that customer and increasing activity in key areas:</a:t>
            </a:r>
          </a:p>
          <a:p>
            <a:pPr marL="685800" lvl="1" indent="-228600">
              <a:buFont typeface="Arial" panose="020B0604020202020204" pitchFamily="34" charset="0"/>
              <a:buChar char="•"/>
            </a:pPr>
            <a:r>
              <a:rPr lang="en-US" dirty="0"/>
              <a:t>Deposit activity will grow since the customer is using their bank account to take in all their business earnings;</a:t>
            </a:r>
          </a:p>
          <a:p>
            <a:pPr marL="685800" lvl="1" indent="-228600">
              <a:buFont typeface="Arial" panose="020B0604020202020204" pitchFamily="34" charset="0"/>
              <a:buChar char="•"/>
            </a:pPr>
            <a:r>
              <a:rPr lang="en-US" dirty="0"/>
              <a:t>Non-interest income will go up as we earn revenue with each payment received by their business;</a:t>
            </a:r>
          </a:p>
          <a:p>
            <a:pPr marL="685800" lvl="1" indent="-228600">
              <a:buFont typeface="Arial" panose="020B0604020202020204" pitchFamily="34" charset="0"/>
              <a:buChar char="•"/>
            </a:pPr>
            <a:r>
              <a:rPr lang="en-US" dirty="0"/>
              <a:t>Cross-sell opportunities also go up! Once the customer signs up for a product, they’re open to more!</a:t>
            </a:r>
          </a:p>
          <a:p>
            <a:pPr marL="0" lvl="0" indent="0">
              <a:buFont typeface="+mj-lt"/>
              <a:buNone/>
            </a:pPr>
            <a:endParaRPr lang="en-US" dirty="0"/>
          </a:p>
          <a:p>
            <a:r>
              <a:rPr lang="en-US" dirty="0"/>
              <a:t>---</a:t>
            </a:r>
          </a:p>
          <a:p>
            <a:r>
              <a:rPr lang="en-US" dirty="0"/>
              <a:t>GO TO NEXT SLIDE.</a:t>
            </a:r>
          </a:p>
          <a:p>
            <a:pPr marL="0" indent="0">
              <a:buFontTx/>
              <a:buNone/>
            </a:pPr>
            <a:endParaRPr lang="en-US" dirty="0"/>
          </a:p>
        </p:txBody>
      </p:sp>
      <p:sp>
        <p:nvSpPr>
          <p:cNvPr id="4" name="Slide Number Placeholder 3"/>
          <p:cNvSpPr>
            <a:spLocks noGrp="1"/>
          </p:cNvSpPr>
          <p:nvPr>
            <p:ph type="sldNum" sz="quarter" idx="5"/>
          </p:nvPr>
        </p:nvSpPr>
        <p:spPr/>
        <p:txBody>
          <a:bodyPr/>
          <a:lstStyle/>
          <a:p>
            <a:fld id="{AA28A9B0-9D25-9847-A17C-6ACEECA171F6}" type="slidenum">
              <a:rPr lang="en-US" smtClean="0"/>
              <a:t>11</a:t>
            </a:fld>
            <a:endParaRPr lang="en-US"/>
          </a:p>
        </p:txBody>
      </p:sp>
    </p:spTree>
    <p:extLst>
      <p:ext uri="{BB962C8B-B14F-4D97-AF65-F5344CB8AC3E}">
        <p14:creationId xmlns:p14="http://schemas.microsoft.com/office/powerpoint/2010/main" val="2482674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discussed how the solution benefits the customer and you, let’s dive into details on how it works!</a:t>
            </a:r>
          </a:p>
          <a:p>
            <a:endParaRPr lang="en-US" dirty="0"/>
          </a:p>
          <a:p>
            <a:r>
              <a:rPr lang="en-US" dirty="0"/>
              <a:t>---</a:t>
            </a:r>
          </a:p>
          <a:p>
            <a:r>
              <a:rPr lang="en-US" dirty="0"/>
              <a:t>GO TO NEXT SLIDE.</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4156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 NOTE: INSERT IMAGES FROM YOUR ONLINE BANKING PLATFORM AND INDICATE WHERE AUTOBOOKS IS LOCATED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4365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begin, here are some notes on enrollment:</a:t>
            </a:r>
          </a:p>
          <a:p>
            <a:endParaRPr lang="en-US" dirty="0"/>
          </a:p>
          <a:p>
            <a:pPr marL="228600" indent="-228600">
              <a:buAutoNum type="arabicParenR"/>
            </a:pPr>
            <a:r>
              <a:rPr lang="en-US" dirty="0"/>
              <a:t>Customers complete enrollment within 15 minutes.</a:t>
            </a:r>
          </a:p>
          <a:p>
            <a:pPr marL="228600" indent="-228600">
              <a:buAutoNum type="arabicParenR"/>
            </a:pPr>
            <a:r>
              <a:rPr lang="en-US" dirty="0"/>
              <a:t>The customer enrolls once to unlock all of the payment tool features within Autobooks;</a:t>
            </a:r>
          </a:p>
          <a:p>
            <a:pPr marL="228600" indent="-228600">
              <a:buAutoNum type="arabicParenR"/>
            </a:pPr>
            <a:r>
              <a:rPr lang="en-US" dirty="0"/>
              <a:t>Enrollment is available 24/7.</a:t>
            </a:r>
          </a:p>
          <a:p>
            <a:pPr marL="228600" indent="-228600">
              <a:buAutoNum type="arabicParenR"/>
            </a:pPr>
            <a:endParaRPr lang="en-US" dirty="0"/>
          </a:p>
          <a:p>
            <a:pPr marL="228600" indent="-228600">
              <a:buAutoNum type="arabicParenR"/>
            </a:pPr>
            <a:endParaRPr lang="en-US" dirty="0"/>
          </a:p>
          <a:p>
            <a:pPr marL="0" indent="0">
              <a:buFontTx/>
              <a:buNone/>
            </a:pPr>
            <a:r>
              <a:rPr lang="en-US" dirty="0"/>
              <a:t>Leader Notes:</a:t>
            </a:r>
          </a:p>
          <a:p>
            <a:pPr marL="0" indent="0">
              <a:buFontTx/>
              <a:buNone/>
            </a:pPr>
            <a:r>
              <a:rPr lang="en-US" dirty="0"/>
              <a:t>Click to reveal each enrollment step and read the instruction.</a:t>
            </a:r>
          </a:p>
          <a:p>
            <a:pPr marL="0" indent="0">
              <a:buFontTx/>
              <a:buNone/>
            </a:pPr>
            <a:endParaRPr lang="en-US" dirty="0"/>
          </a:p>
          <a:p>
            <a:pPr marL="0" indent="0">
              <a:buFontTx/>
              <a:buNone/>
            </a:pPr>
            <a:r>
              <a:rPr lang="en-US" dirty="0"/>
              <a:t>GO TO NEXT SLIDE</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9C0EBB9B-9C8E-7345-8392-59B1DAE4EC96}" type="slidenum">
              <a:rPr lang="en-US" smtClean="0"/>
              <a:t>14</a:t>
            </a:fld>
            <a:endParaRPr lang="en-US"/>
          </a:p>
        </p:txBody>
      </p:sp>
    </p:spTree>
    <p:extLst>
      <p:ext uri="{BB962C8B-B14F-4D97-AF65-F5344CB8AC3E}">
        <p14:creationId xmlns:p14="http://schemas.microsoft.com/office/powerpoint/2010/main" val="992617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customer completes enrollment, Autobooks will run an automated risk assessment on the business and business owner information. The majority of customers are approved to process digital payments within minutes of enrollment!</a:t>
            </a:r>
          </a:p>
          <a:p>
            <a:endParaRPr lang="en-US" dirty="0"/>
          </a:p>
          <a:p>
            <a:pPr marL="0" indent="0">
              <a:buFontTx/>
              <a:buNone/>
            </a:pPr>
            <a:r>
              <a:rPr lang="en-US" dirty="0"/>
              <a:t>Leader Notes:</a:t>
            </a:r>
          </a:p>
          <a:p>
            <a:pPr marL="0" indent="0">
              <a:buFontTx/>
              <a:buNone/>
            </a:pPr>
            <a:r>
              <a:rPr lang="en-US" dirty="0"/>
              <a:t>Click to reveal each enrollment step and read the instruction.</a:t>
            </a:r>
          </a:p>
          <a:p>
            <a:pPr marL="0" indent="0">
              <a:buFontTx/>
              <a:buNone/>
            </a:pPr>
            <a:endParaRPr lang="en-US" dirty="0"/>
          </a:p>
          <a:p>
            <a:pPr marL="0" indent="0">
              <a:buFontTx/>
              <a:buNone/>
            </a:pPr>
            <a:r>
              <a:rPr lang="en-US" dirty="0"/>
              <a:t>Note: if a manual review is required, the customer can check the status of their approval simply by logging into online banking and opening Autobooks.</a:t>
            </a:r>
          </a:p>
          <a:p>
            <a:pPr marL="0" indent="0">
              <a:buFontTx/>
              <a:buNone/>
            </a:pPr>
            <a:endParaRPr lang="en-US" dirty="0"/>
          </a:p>
          <a:p>
            <a:pPr marL="0" indent="0">
              <a:buFontTx/>
              <a:buNone/>
            </a:pPr>
            <a:r>
              <a:rPr lang="en-US" dirty="0"/>
              <a:t>GO TO NEXT SLIDE</a:t>
            </a:r>
          </a:p>
        </p:txBody>
      </p:sp>
      <p:sp>
        <p:nvSpPr>
          <p:cNvPr id="4" name="Slide Number Placeholder 3"/>
          <p:cNvSpPr>
            <a:spLocks noGrp="1"/>
          </p:cNvSpPr>
          <p:nvPr>
            <p:ph type="sldNum" sz="quarter" idx="5"/>
          </p:nvPr>
        </p:nvSpPr>
        <p:spPr/>
        <p:txBody>
          <a:bodyPr/>
          <a:lstStyle/>
          <a:p>
            <a:fld id="{9C0EBB9B-9C8E-7345-8392-59B1DAE4EC96}" type="slidenum">
              <a:rPr lang="en-US" smtClean="0"/>
              <a:t>15</a:t>
            </a:fld>
            <a:endParaRPr lang="en-US"/>
          </a:p>
        </p:txBody>
      </p:sp>
    </p:spTree>
    <p:extLst>
      <p:ext uri="{BB962C8B-B14F-4D97-AF65-F5344CB8AC3E}">
        <p14:creationId xmlns:p14="http://schemas.microsoft.com/office/powerpoint/2010/main" val="1590563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r>
              <a:rPr lang="en-US" dirty="0"/>
              <a:t>LEADER NOTE: If your financial institution does NOT offer Tap to Pay, remove references from Payment Processing Only box and remove Card Present Payments box from this slide.</a:t>
            </a:r>
          </a:p>
          <a:p>
            <a:endParaRPr lang="en-US" dirty="0"/>
          </a:p>
          <a:p>
            <a:r>
              <a:rPr lang="en-US" dirty="0"/>
              <a:t>Now let’s talk about pricing!  (CLICK FOR ANIMATION)</a:t>
            </a:r>
          </a:p>
          <a:p>
            <a:endParaRPr lang="en-US" dirty="0"/>
          </a:p>
          <a:p>
            <a:pPr marL="171450" indent="-171450">
              <a:buFont typeface="Arial" panose="020B0604020202020204" pitchFamily="34" charset="0"/>
              <a:buChar char="•"/>
            </a:pPr>
            <a:r>
              <a:rPr lang="en-US" dirty="0"/>
              <a:t>The customer pays no monthly subscription fee to use the basic tools of Send an Invoice, Payment Link, Checkout Pages, or Tap to Pay  (CLICK FOR ANIMATION)</a:t>
            </a:r>
          </a:p>
          <a:p>
            <a:pPr marL="171450" indent="-171450">
              <a:buFont typeface="Arial" panose="020B0604020202020204" pitchFamily="34" charset="0"/>
              <a:buChar char="•"/>
            </a:pPr>
            <a:r>
              <a:rPr lang="en-US" dirty="0"/>
              <a:t>If the customer upgrades to add accounting and reporting features, they’ll pay a monthly subscription fee of $9.99 (that’s cheaper than two fancy coffee drinks!)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Regardless of what tool the customer uses, they will pay processing fees to take in payments from their customers. (CLICK FOR ANIMATION)</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If the end customer uses a credit or debit card to pay the business, the business owner will incur a processing rate of 3.49% of the amount paid. </a:t>
            </a:r>
            <a:br>
              <a:rPr lang="en-US" dirty="0"/>
            </a:br>
            <a:r>
              <a:rPr lang="en-US" dirty="0"/>
              <a:t>For example, if the end customer pays the business $100 using their credit card, the business owner will be charged a processing fee of $3.49. This fee is debited from their checking account.</a:t>
            </a:r>
          </a:p>
          <a:p>
            <a:pPr marL="171450" indent="-171450">
              <a:buFont typeface="Arial" panose="020B0604020202020204" pitchFamily="34" charset="0"/>
              <a:buChar char="•"/>
            </a:pPr>
            <a:r>
              <a:rPr lang="en-US" dirty="0"/>
              <a:t>For Tap to Pay transactions where the payment method is physically present, the processing rate is 2.75%.</a:t>
            </a:r>
          </a:p>
          <a:p>
            <a:pPr marL="171450" indent="-171450">
              <a:buFont typeface="Arial" panose="020B0604020202020204" pitchFamily="34" charset="0"/>
              <a:buChar char="•"/>
            </a:pPr>
            <a:r>
              <a:rPr lang="en-US" dirty="0"/>
              <a:t>If the end customer pays with a bank transfer, the business owner will incur a processing rate of 1.00% of the amount paid. So that same $100 payment will come with a processing fee of $1.00.</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The business owner can choose to pass these fees on to the end customer by itemizing their invoice or adjusting the total amount due. NOTE: the business owner will want to check if their state or local authority allows them to pass along processing fees. Whether or not its allowable can vary by state or region!</a:t>
            </a:r>
          </a:p>
          <a:p>
            <a:pPr marL="0" indent="0">
              <a:buFont typeface="Arial" panose="020B0604020202020204" pitchFamily="34" charse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9C0EBB9B-9C8E-7345-8392-59B1DAE4EC96}" type="slidenum">
              <a:rPr lang="en-US" smtClean="0"/>
              <a:t>16</a:t>
            </a:fld>
            <a:endParaRPr lang="en-US"/>
          </a:p>
        </p:txBody>
      </p:sp>
    </p:spTree>
    <p:extLst>
      <p:ext uri="{BB962C8B-B14F-4D97-AF65-F5344CB8AC3E}">
        <p14:creationId xmlns:p14="http://schemas.microsoft.com/office/powerpoint/2010/main" val="1989277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dive into details on how our features work!</a:t>
            </a:r>
          </a:p>
          <a:p>
            <a:endParaRPr lang="en-US" dirty="0"/>
          </a:p>
          <a:p>
            <a:r>
              <a:rPr lang="en-US" dirty="0"/>
              <a:t>---</a:t>
            </a:r>
          </a:p>
          <a:p>
            <a:r>
              <a:rPr lang="en-US" dirty="0"/>
              <a:t>GO TO NEXT SLIDE.</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5926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solidFill>
                  <a:srgbClr val="000000"/>
                </a:solidFill>
                <a:latin typeface="Calibri" panose="020F0502020204030204" pitchFamily="34" charset="0"/>
                <a:sym typeface=""/>
              </a:rPr>
              <a:t>Autobooks offers four different ways to get paid. In the next few slides, we’ll examine the key features of each payment tool:</a:t>
            </a:r>
          </a:p>
          <a:p>
            <a:endParaRPr lang="en-US" dirty="0">
              <a:solidFill>
                <a:srgbClr val="000000"/>
              </a:solidFill>
              <a:latin typeface="Calibri" panose="020F0502020204030204" pitchFamily="34" charset="0"/>
              <a:sym typeface=""/>
            </a:endParaRPr>
          </a:p>
          <a:p>
            <a:pPr marL="228600" indent="-228600">
              <a:buAutoNum type="arabicParenR"/>
            </a:pPr>
            <a:r>
              <a:rPr lang="en-US" dirty="0">
                <a:solidFill>
                  <a:srgbClr val="000000"/>
                </a:solidFill>
                <a:latin typeface="Calibri" panose="020F0502020204030204" pitchFamily="34" charset="0"/>
                <a:sym typeface=""/>
              </a:rPr>
              <a:t>Invoicing</a:t>
            </a:r>
          </a:p>
          <a:p>
            <a:pPr marL="228600" indent="-228600">
              <a:buAutoNum type="arabicParenR"/>
            </a:pPr>
            <a:r>
              <a:rPr lang="en-US" dirty="0">
                <a:solidFill>
                  <a:srgbClr val="000000"/>
                </a:solidFill>
                <a:latin typeface="Calibri" panose="020F0502020204030204" pitchFamily="34" charset="0"/>
                <a:sym typeface=""/>
              </a:rPr>
              <a:t>Payment Link</a:t>
            </a:r>
          </a:p>
          <a:p>
            <a:pPr marL="228600" indent="-228600">
              <a:buAutoNum type="arabicParenR"/>
            </a:pPr>
            <a:r>
              <a:rPr lang="en-US" dirty="0">
                <a:solidFill>
                  <a:srgbClr val="000000"/>
                </a:solidFill>
                <a:latin typeface="Calibri" panose="020F0502020204030204" pitchFamily="34" charset="0"/>
                <a:sym typeface=""/>
              </a:rPr>
              <a:t>Checkout Pages</a:t>
            </a:r>
          </a:p>
          <a:p>
            <a:pPr marL="228600" indent="-228600">
              <a:buAutoNum type="arabicParenR"/>
            </a:pPr>
            <a:r>
              <a:rPr lang="en-US" dirty="0">
                <a:solidFill>
                  <a:srgbClr val="000000"/>
                </a:solidFill>
                <a:latin typeface="Calibri" panose="020F0502020204030204" pitchFamily="34" charset="0"/>
                <a:sym typeface=""/>
              </a:rPr>
              <a:t>Tap to Pay</a:t>
            </a:r>
          </a:p>
          <a:p>
            <a:pPr marL="228600" indent="-228600">
              <a:buAutoNum type="arabicParenR"/>
            </a:pPr>
            <a:endParaRPr lang="en-US" dirty="0">
              <a:solidFill>
                <a:srgbClr val="000000"/>
              </a:solidFill>
              <a:latin typeface="Calibri" panose="020F0502020204030204" pitchFamily="34" charset="0"/>
              <a:sym typeface=""/>
            </a:endParaRPr>
          </a:p>
          <a:p>
            <a:pPr marL="0" indent="0">
              <a:buFontTx/>
              <a:buNone/>
            </a:pPr>
            <a:r>
              <a:rPr lang="en-US" dirty="0">
                <a:solidFill>
                  <a:srgbClr val="000000"/>
                </a:solidFill>
                <a:latin typeface="Calibri" panose="020F0502020204030204" pitchFamily="34" charset="0"/>
                <a:sym typeface=""/>
              </a:rPr>
              <a:t>GO TO NEXT SLIDE</a:t>
            </a:r>
          </a:p>
        </p:txBody>
      </p:sp>
      <p:sp>
        <p:nvSpPr>
          <p:cNvPr id="4" name="Slide Number Placeholder 3"/>
          <p:cNvSpPr>
            <a:spLocks noGrp="1"/>
          </p:cNvSpPr>
          <p:nvPr>
            <p:ph type="sldNum" sz="quarter" idx="10"/>
          </p:nvPr>
        </p:nvSpPr>
        <p:spPr/>
        <p:txBody>
          <a:bodyPr/>
          <a:lstStyle/>
          <a:p>
            <a:fld id="{A8DA0297-835B-4005-A73E-7D056FBE2D9A}" type="slidenum">
              <a:rPr lang="ru-RU" smtClean="0"/>
              <a:t>18</a:t>
            </a:fld>
            <a:endParaRPr lang="ru-RU"/>
          </a:p>
        </p:txBody>
      </p:sp>
    </p:spTree>
    <p:extLst>
      <p:ext uri="{BB962C8B-B14F-4D97-AF65-F5344CB8AC3E}">
        <p14:creationId xmlns:p14="http://schemas.microsoft.com/office/powerpoint/2010/main" val="1256528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tool is Invoicing. This tool is great for customers to send digital invoices via email to their customers and get paid back via credit card or debit card or bank transfer.</a:t>
            </a:r>
          </a:p>
          <a:p>
            <a:endParaRPr lang="en-US" dirty="0"/>
          </a:p>
          <a:p>
            <a:r>
              <a:rPr lang="en-US" dirty="0"/>
              <a:t>The invoice tool does more than create invoices! The customer can also:</a:t>
            </a:r>
          </a:p>
          <a:p>
            <a:endParaRPr lang="en-US" dirty="0"/>
          </a:p>
          <a:p>
            <a:pPr marL="228600" indent="-228600">
              <a:buAutoNum type="arabicParenR"/>
            </a:pPr>
            <a:r>
              <a:rPr lang="en-US" dirty="0"/>
              <a:t>Send single or repeating invoices. The customer can see all invoices sent out over time, and each invoice status is color coded to easily identify which need follow up for payment.</a:t>
            </a:r>
          </a:p>
          <a:p>
            <a:pPr marL="228600" indent="-228600">
              <a:buAutoNum type="arabicParenR"/>
            </a:pPr>
            <a:r>
              <a:rPr lang="en-US" dirty="0"/>
              <a:t>Create and manage digital estimates (this feature is great for contractors or other businesses that need to give estimates to potential customers)</a:t>
            </a:r>
          </a:p>
          <a:p>
            <a:pPr marL="228600" indent="-228600">
              <a:buAutoNum type="arabicParenR"/>
            </a:pPr>
            <a:r>
              <a:rPr lang="en-US" dirty="0"/>
              <a:t>Track and manage all payments taken through digital invoices</a:t>
            </a:r>
          </a:p>
          <a:p>
            <a:pPr marL="228600" indent="-228600">
              <a:buAutoNum type="arabicParenR"/>
            </a:pPr>
            <a:r>
              <a:rPr lang="en-US" dirty="0"/>
              <a:t>The customer can customize their invoice template by adding their business logo and change color schemes to match their brand. They can also set up automated payment reminder emails and automated late fees to prompt their customers to pay.</a:t>
            </a:r>
          </a:p>
          <a:p>
            <a:pPr marL="228600" indent="-228600">
              <a:buAutoNum type="arabicParenR"/>
            </a:pPr>
            <a:endParaRPr lang="en-US" dirty="0"/>
          </a:p>
          <a:p>
            <a:pPr marL="0" indent="0">
              <a:buNone/>
            </a:pPr>
            <a:r>
              <a:rPr lang="en-US" dirty="0"/>
              <a:t>To learn more about how Invoicing works, click the slide link to take a short micro-learning.</a:t>
            </a:r>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D05F20E9-695F-4B99-8BAD-A5B80DD69FBA}" type="slidenum">
              <a:rPr lang="en-US" smtClean="0"/>
              <a:t>19</a:t>
            </a:fld>
            <a:endParaRPr lang="en-US"/>
          </a:p>
        </p:txBody>
      </p:sp>
    </p:spTree>
    <p:extLst>
      <p:ext uri="{BB962C8B-B14F-4D97-AF65-F5344CB8AC3E}">
        <p14:creationId xmlns:p14="http://schemas.microsoft.com/office/powerpoint/2010/main" val="2680836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r>
              <a:rPr lang="en-US" dirty="0"/>
              <a:t>Review the agenda items with the audience.</a:t>
            </a:r>
          </a:p>
          <a:p>
            <a:endParaRPr lang="en-US" dirty="0"/>
          </a:p>
          <a:p>
            <a:r>
              <a:rPr lang="en-US" dirty="0"/>
              <a:t>*EACH AGENDA ITEM ENTERS ON CLICK*</a:t>
            </a:r>
          </a:p>
          <a:p>
            <a:endParaRPr lang="en-US" dirty="0"/>
          </a:p>
          <a:p>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862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business types that are a good fit for invoicing include:</a:t>
            </a:r>
          </a:p>
          <a:p>
            <a:endParaRPr lang="en-US" dirty="0"/>
          </a:p>
          <a:p>
            <a:pPr marL="171450" indent="-171450">
              <a:buFontTx/>
              <a:buChar char="-"/>
            </a:pPr>
            <a:r>
              <a:rPr lang="en-US" dirty="0"/>
              <a:t>Contractors like roofers, plumbers and handymen can use both the Estimate and Invoicing features</a:t>
            </a:r>
          </a:p>
          <a:p>
            <a:pPr marL="171450" indent="-171450">
              <a:buFontTx/>
              <a:buChar char="-"/>
            </a:pPr>
            <a:r>
              <a:rPr lang="en-US" dirty="0"/>
              <a:t>Consultants or legal services that bill by the hour can easily generate an invoice to their client</a:t>
            </a:r>
          </a:p>
          <a:p>
            <a:pPr marL="171450" indent="-171450">
              <a:buFontTx/>
              <a:buChar char="-"/>
            </a:pPr>
            <a:r>
              <a:rPr lang="en-US" dirty="0"/>
              <a:t>Small homeowners associations can use the repeating invoice feature to bill folks for monthly association dues</a:t>
            </a:r>
          </a:p>
          <a:p>
            <a:pPr marL="171450" indent="-171450">
              <a:buFontTx/>
              <a:buChar char="-"/>
            </a:pPr>
            <a:endParaRPr lang="en-US" dirty="0"/>
          </a:p>
          <a:p>
            <a:pPr marL="171450" indent="-171450">
              <a:buFontTx/>
              <a:buChar char="-"/>
            </a:pPr>
            <a:endParaRPr lang="en-US" dirty="0"/>
          </a:p>
          <a:p>
            <a:pPr marL="0" indent="0">
              <a:buFontTx/>
              <a:buNone/>
            </a:pPr>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12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973723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tool is called Payment Link (this appears in online banking under a button labeled Accept a Payment). This tool gives the business owner options to collect digital payments in instances where a digital invoice isn’t appropriate. Here’s what the customer can do with the tool:</a:t>
            </a:r>
          </a:p>
          <a:p>
            <a:endParaRPr lang="en-US" dirty="0"/>
          </a:p>
          <a:p>
            <a:pPr marL="228600" indent="-228600">
              <a:buAutoNum type="arabicParenR"/>
            </a:pPr>
            <a:r>
              <a:rPr lang="en-US" dirty="0"/>
              <a:t>Accept a payment directly inside of online banking. By clicking the ‘Accept a Payment’ button in the tool, the business owner can complete a form with their customer’s details and process that payment on behalf of the customer. This is great for taking payments over the phone, for example.</a:t>
            </a:r>
          </a:p>
          <a:p>
            <a:pPr marL="228600" indent="-228600">
              <a:buAutoNum type="arabicParenR"/>
            </a:pPr>
            <a:r>
              <a:rPr lang="en-US" dirty="0"/>
              <a:t>Share a link to a payment form. Each customer that enrolls is assigned a unique payment form link. This link can be copied out of online banking and shared with their customers anywhere they interact with them. The link can be emailed, texted, embedded into social media, or converted to a QR code for scanning. The business can post the link onto their business website for customers to access too.</a:t>
            </a:r>
          </a:p>
          <a:p>
            <a:pPr marL="228600" indent="-228600">
              <a:buAutoNum type="arabicParenR"/>
            </a:pPr>
            <a:r>
              <a:rPr lang="en-US" dirty="0"/>
              <a:t>Track and manage all payment form payments received.</a:t>
            </a:r>
          </a:p>
          <a:p>
            <a:pPr marL="228600" indent="-228600">
              <a:buAutoNum type="arabicParenR"/>
            </a:pPr>
            <a:r>
              <a:rPr lang="en-US" dirty="0"/>
              <a:t>Customize their payment form by adding a business logo and contact information.</a:t>
            </a:r>
          </a:p>
          <a:p>
            <a:pPr marL="228600" indent="-228600">
              <a:buAutoNum type="arabicParenR"/>
            </a:pPr>
            <a:endParaRPr lang="en-US" dirty="0"/>
          </a:p>
          <a:p>
            <a:pPr marL="0" indent="0">
              <a:buNone/>
            </a:pPr>
            <a:r>
              <a:rPr lang="en-US" dirty="0"/>
              <a:t>The business can email the payment form link directly from the tool itself. Their paying customers can make a one-time payment using the form OR set up a recurring payment to go to the business (or non-profit).</a:t>
            </a:r>
          </a:p>
          <a:p>
            <a:pPr marL="0" indent="0">
              <a:buNone/>
            </a:pPr>
            <a:endParaRPr lang="en-US" dirty="0"/>
          </a:p>
          <a:p>
            <a:pPr marL="0" indent="0">
              <a:buNone/>
            </a:pPr>
            <a:r>
              <a:rPr lang="en-US" dirty="0"/>
              <a:t>Non-profits love the payment form link to collect online donations quickly and easily!</a:t>
            </a:r>
          </a:p>
          <a:p>
            <a:pPr marL="0" indent="0">
              <a:buNone/>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fld id="{D05F20E9-695F-4B99-8BAD-A5B80DD69FBA}" type="slidenum">
              <a:rPr lang="en-US" smtClean="0"/>
              <a:t>21</a:t>
            </a:fld>
            <a:endParaRPr lang="en-US"/>
          </a:p>
        </p:txBody>
      </p:sp>
    </p:spTree>
    <p:extLst>
      <p:ext uri="{BB962C8B-B14F-4D97-AF65-F5344CB8AC3E}">
        <p14:creationId xmlns:p14="http://schemas.microsoft.com/office/powerpoint/2010/main" val="175030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Who uses the Payment Link to get paid? We’ve seen:</a:t>
            </a:r>
          </a:p>
          <a:p>
            <a:endParaRPr lang="en-US" dirty="0"/>
          </a:p>
          <a:p>
            <a:pPr marL="171450" indent="-171450">
              <a:buFontTx/>
              <a:buChar char="-"/>
            </a:pPr>
            <a:r>
              <a:rPr lang="en-US" dirty="0"/>
              <a:t>Businesses that use paper invoices make their link available to paying customers to give them digital payment options</a:t>
            </a:r>
          </a:p>
          <a:p>
            <a:pPr marL="171450" indent="-171450">
              <a:buFontTx/>
              <a:buChar char="-"/>
            </a:pPr>
            <a:r>
              <a:rPr lang="en-US" dirty="0"/>
              <a:t>Non-profits use the link (and the provided QR code) to collect digital donations. Donors can set up recurring donations, and donors have an option to cover the processing fee for the non-profit as part of their donation.</a:t>
            </a:r>
          </a:p>
          <a:p>
            <a:pPr marL="171450" indent="-171450">
              <a:buFontTx/>
              <a:buChar char="-"/>
            </a:pPr>
            <a:endParaRPr lang="en-US" dirty="0"/>
          </a:p>
          <a:p>
            <a:pPr marL="171450" indent="-171450">
              <a:buFontTx/>
              <a:buChar char="-"/>
            </a:pPr>
            <a:r>
              <a:rPr lang="en-US" dirty="0"/>
              <a:t>GO TO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12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457979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Autobooks also provides a QR code for the payment link. Businesses can download the code to their computer or smartphone and display it. Some ways we’ve seen this used include:</a:t>
            </a:r>
          </a:p>
          <a:p>
            <a:endParaRPr lang="en-US" dirty="0"/>
          </a:p>
          <a:p>
            <a:pPr marL="171450" indent="-171450">
              <a:buFontTx/>
              <a:buChar char="-"/>
            </a:pPr>
            <a:r>
              <a:rPr lang="en-US" dirty="0"/>
              <a:t>Folks that have a table at a craft fair or farmers market can display their code for customers to scan and pay</a:t>
            </a:r>
          </a:p>
          <a:p>
            <a:pPr marL="171450" indent="-171450">
              <a:buFontTx/>
              <a:buChar char="-"/>
            </a:pPr>
            <a:r>
              <a:rPr lang="en-US" dirty="0"/>
              <a:t>Non-profits can display their code during events and fundraisers to gather donations or display their code on printed materials</a:t>
            </a:r>
          </a:p>
          <a:p>
            <a:pPr marL="171450" indent="-171450">
              <a:buFontTx/>
              <a:buChar char="-"/>
            </a:pPr>
            <a:endParaRPr lang="en-US" dirty="0"/>
          </a:p>
          <a:p>
            <a:pPr marL="171450" indent="-171450">
              <a:buFontTx/>
              <a:buChar char="-"/>
            </a:pPr>
            <a:r>
              <a:rPr lang="en-US" dirty="0"/>
              <a:t>GO TO NEXT SLIDE</a:t>
            </a:r>
          </a:p>
          <a:p>
            <a:pPr marL="171450" indent="-171450">
              <a:buFontTx/>
              <a:buChar char="-"/>
            </a:pP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12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288234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CE437-7549-220F-8B8E-A819C2FD1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FD9B5A-F138-98F7-D0D7-37855C0D81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2751EF-140B-B102-9D06-06AB2A611B37}"/>
              </a:ext>
            </a:extLst>
          </p:cNvPr>
          <p:cNvSpPr>
            <a:spLocks noGrp="1"/>
          </p:cNvSpPr>
          <p:nvPr>
            <p:ph type="body" idx="1"/>
          </p:nvPr>
        </p:nvSpPr>
        <p:spPr/>
        <p:txBody>
          <a:bodyPr/>
          <a:lstStyle/>
          <a:p>
            <a:r>
              <a:rPr lang="en-US" dirty="0"/>
              <a:t>The third tool is called Checkout Pages. This tool gives the business the ability to sell a service, an item, or collect fees through a checkout link. The link can be posted on the business or organization website, or sent to payors via email or social media. Here’s what folks can do with Checkout Pages:</a:t>
            </a:r>
          </a:p>
          <a:p>
            <a:endParaRPr lang="en-US" dirty="0"/>
          </a:p>
          <a:p>
            <a:pPr marL="171450" indent="-171450">
              <a:buFontTx/>
              <a:buChar char="-"/>
            </a:pPr>
            <a:r>
              <a:rPr lang="en-US" dirty="0"/>
              <a:t>Create pages for collecting registration fees, membership dues, or association fees</a:t>
            </a:r>
          </a:p>
          <a:p>
            <a:pPr marL="171450" indent="-171450">
              <a:buFontTx/>
              <a:buChar char="-"/>
            </a:pPr>
            <a:r>
              <a:rPr lang="en-US" dirty="0"/>
              <a:t>Create individual pages to sell t-shirts, hats, buttons or other fundraising materials</a:t>
            </a:r>
          </a:p>
          <a:p>
            <a:pPr marL="171450" indent="-171450">
              <a:buFontTx/>
              <a:buChar char="-"/>
            </a:pPr>
            <a:r>
              <a:rPr lang="en-US" dirty="0"/>
              <a:t>Create pages that sell package deals</a:t>
            </a:r>
          </a:p>
          <a:p>
            <a:pPr marL="171450" indent="-171450">
              <a:buFontTx/>
              <a:buChar char="-"/>
            </a:pPr>
            <a:endParaRPr lang="en-US" dirty="0"/>
          </a:p>
          <a:p>
            <a:pPr marL="171450" indent="-171450">
              <a:buFontTx/>
              <a:buChar char="-"/>
            </a:pPr>
            <a:r>
              <a:rPr lang="en-US" dirty="0"/>
              <a:t>GO TO NEXT SLIDE</a:t>
            </a:r>
          </a:p>
        </p:txBody>
      </p:sp>
      <p:sp>
        <p:nvSpPr>
          <p:cNvPr id="4" name="Slide Number Placeholder 3">
            <a:extLst>
              <a:ext uri="{FF2B5EF4-FFF2-40B4-BE49-F238E27FC236}">
                <a16:creationId xmlns:a16="http://schemas.microsoft.com/office/drawing/2014/main" id="{98BE3A59-8DD5-0D99-9A64-D16716D9E97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43137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557AA-03D7-F834-16DF-522F1AA9EA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87D0CA-A038-2B94-C98C-4DB1FAFD173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54459BE-054F-F4EF-1EF6-5C395DAC646D}"/>
              </a:ext>
            </a:extLst>
          </p:cNvPr>
          <p:cNvSpPr>
            <a:spLocks noGrp="1"/>
          </p:cNvSpPr>
          <p:nvPr>
            <p:ph type="body" idx="1"/>
          </p:nvPr>
        </p:nvSpPr>
        <p:spPr/>
        <p:txBody>
          <a:bodyPr/>
          <a:lstStyle/>
          <a:p>
            <a:r>
              <a:rPr lang="en-US" dirty="0"/>
              <a:t>What ways do businesses use checkout pages?</a:t>
            </a:r>
          </a:p>
          <a:p>
            <a:endParaRPr lang="en-US" dirty="0"/>
          </a:p>
          <a:p>
            <a:pPr marL="171450" indent="-171450">
              <a:buFontTx/>
              <a:buChar char="-"/>
            </a:pPr>
            <a:r>
              <a:rPr lang="en-US" dirty="0"/>
              <a:t>Sell tickets for events online</a:t>
            </a:r>
          </a:p>
          <a:p>
            <a:pPr marL="171450" indent="-171450">
              <a:buFontTx/>
              <a:buChar char="-"/>
            </a:pPr>
            <a:r>
              <a:rPr lang="en-US" dirty="0"/>
              <a:t>Collect registration fees for classes or fitness events (like marathons)</a:t>
            </a:r>
          </a:p>
          <a:p>
            <a:pPr marL="171450" indent="-171450">
              <a:buFontTx/>
              <a:buChar char="-"/>
            </a:pPr>
            <a:r>
              <a:rPr lang="en-US" dirty="0"/>
              <a:t>Sell t-shirts, hats or buttons for fundraising</a:t>
            </a:r>
          </a:p>
          <a:p>
            <a:pPr marL="171450" indent="-171450">
              <a:buFontTx/>
              <a:buChar char="-"/>
            </a:pPr>
            <a:r>
              <a:rPr lang="en-US" dirty="0"/>
              <a:t>Collect association dues or membership fees</a:t>
            </a:r>
          </a:p>
          <a:p>
            <a:pPr marL="171450" indent="-171450">
              <a:buFontTx/>
              <a:buChar char="-"/>
            </a:pPr>
            <a:endParaRPr lang="en-US" dirty="0"/>
          </a:p>
          <a:p>
            <a:pPr marL="171450" indent="-171450">
              <a:buFontTx/>
              <a:buChar char="-"/>
            </a:pPr>
            <a:r>
              <a:rPr lang="en-US" dirty="0"/>
              <a:t>GO TO NEXT SLIDE</a:t>
            </a:r>
          </a:p>
        </p:txBody>
      </p:sp>
      <p:sp>
        <p:nvSpPr>
          <p:cNvPr id="4" name="Slide Number Placeholder 3">
            <a:extLst>
              <a:ext uri="{FF2B5EF4-FFF2-40B4-BE49-F238E27FC236}">
                <a16:creationId xmlns:a16="http://schemas.microsoft.com/office/drawing/2014/main" id="{2CF46342-57D5-8C0F-461A-6C0B18D334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US" sz="12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164475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83FDF-FE48-CC86-C542-8375C1C1A6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EE79F-154C-58B3-06C9-23CF93F854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EAF215-3287-6143-1E33-B56A966078B6}"/>
              </a:ext>
            </a:extLst>
          </p:cNvPr>
          <p:cNvSpPr>
            <a:spLocks noGrp="1"/>
          </p:cNvSpPr>
          <p:nvPr>
            <p:ph type="body" idx="1"/>
          </p:nvPr>
        </p:nvSpPr>
        <p:spPr/>
        <p:txBody>
          <a:bodyPr/>
          <a:lstStyle/>
          <a:p>
            <a:r>
              <a:rPr lang="en-US" dirty="0"/>
              <a:t>The Payment Link and Checkout Pages are similar, but not the same:</a:t>
            </a:r>
          </a:p>
          <a:p>
            <a:endParaRPr lang="en-US" dirty="0"/>
          </a:p>
          <a:p>
            <a:r>
              <a:rPr lang="en-US" dirty="0"/>
              <a:t>A Checkout Page is best for selling single items. A business will create multiple checkout pages for each item or event or fee they collect. </a:t>
            </a:r>
          </a:p>
          <a:p>
            <a:endParaRPr lang="en-US" dirty="0"/>
          </a:p>
          <a:p>
            <a:r>
              <a:rPr lang="en-US" dirty="0"/>
              <a:t>The Payment Link is great for collecting donations or as an alternative to cash or check payments. The Payment Form is not pre-filled, so the payor types in their payment amount and details manually.</a:t>
            </a:r>
          </a:p>
          <a:p>
            <a:endParaRPr lang="en-US" dirty="0"/>
          </a:p>
          <a:p>
            <a:endParaRPr lang="en-US" dirty="0"/>
          </a:p>
          <a:p>
            <a:r>
              <a:rPr lang="en-US" dirty="0"/>
              <a:t>GO TO NEXT SLIDE</a:t>
            </a:r>
          </a:p>
        </p:txBody>
      </p:sp>
      <p:sp>
        <p:nvSpPr>
          <p:cNvPr id="4" name="Slide Number Placeholder 3">
            <a:extLst>
              <a:ext uri="{FF2B5EF4-FFF2-40B4-BE49-F238E27FC236}">
                <a16:creationId xmlns:a16="http://schemas.microsoft.com/office/drawing/2014/main" id="{97C762BD-0746-1FEB-79C2-E886EEDE5F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90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 NOTE: If your financial institution does not offer Tap to Pay, please hide or delete this slide.</a:t>
            </a:r>
          </a:p>
          <a:p>
            <a:endParaRPr lang="en-US" dirty="0"/>
          </a:p>
          <a:p>
            <a:r>
              <a:rPr lang="en-US" dirty="0"/>
              <a:t>The Tap to Pay functionality offers a lot of features for business owners. This feature is great for customers to be able to take payments from their customers, in person, with chip enabled payment options or digital wallets.</a:t>
            </a:r>
          </a:p>
          <a:p>
            <a:endParaRPr lang="en-US" dirty="0"/>
          </a:p>
          <a:p>
            <a:r>
              <a:rPr lang="en-US" dirty="0"/>
              <a:t>With the Tap to Pay Feature, the business owner can:</a:t>
            </a:r>
          </a:p>
          <a:p>
            <a:endParaRPr lang="en-US" dirty="0"/>
          </a:p>
          <a:p>
            <a:r>
              <a:rPr lang="en-US" dirty="0"/>
              <a:t> - Accept credit or  debit card payments from contactless enabled payments and digital wallets</a:t>
            </a:r>
          </a:p>
          <a:p>
            <a:r>
              <a:rPr lang="en-US" dirty="0"/>
              <a:t> - Send a receipt for all Tap to Pay transactions, including post-transaction receipts</a:t>
            </a:r>
          </a:p>
          <a:p>
            <a:pPr marL="171450" indent="-171450">
              <a:buFontTx/>
              <a:buChar char="-"/>
            </a:pPr>
            <a:r>
              <a:rPr lang="en-US" dirty="0"/>
              <a:t>View a list of all payments / transactions received</a:t>
            </a:r>
          </a:p>
          <a:p>
            <a:pPr marL="171450" indent="-171450">
              <a:buFontTx/>
              <a:buChar char="-"/>
            </a:pPr>
            <a:r>
              <a:rPr lang="en-US" dirty="0"/>
              <a:t>Cancel Tap to Pay payments if a payment has not processed</a:t>
            </a:r>
          </a:p>
          <a:p>
            <a:pPr marL="171450" indent="-171450">
              <a:buFontTx/>
              <a:buChar char="-"/>
            </a:pPr>
            <a:r>
              <a:rPr lang="en-US" dirty="0"/>
              <a:t>Refund full payments once a payment batch has processed completely</a:t>
            </a:r>
          </a:p>
          <a:p>
            <a:pPr marL="228600" indent="-228600">
              <a:buAutoNum type="arabicParenR"/>
            </a:pPr>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4C751C-4943-C44C-8B2A-F4C7E86FDC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03195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small business owner has the option to upgrade their experience to include basic bookkeeping and reporting features! The customer can upgrade themselves, from within any payment tool. These upgraded features include:</a:t>
            </a:r>
          </a:p>
          <a:p>
            <a:endParaRPr lang="en-US" dirty="0"/>
          </a:p>
          <a:p>
            <a:r>
              <a:rPr lang="en-US" dirty="0"/>
              <a:t>(READ BULLET POINTS)</a:t>
            </a:r>
          </a:p>
          <a:p>
            <a:endParaRPr lang="en-US" dirty="0"/>
          </a:p>
          <a:p>
            <a:r>
              <a:rPr lang="en-US" dirty="0"/>
              <a:t>These features are a great fit for a side business or a small business that needs to track expenses (and can’t afford a full-time accountant).</a:t>
            </a:r>
          </a:p>
          <a:p>
            <a:endParaRPr lang="en-US" dirty="0"/>
          </a:p>
          <a:p>
            <a:r>
              <a:rPr lang="en-US" dirty="0"/>
              <a:t>---</a:t>
            </a:r>
          </a:p>
          <a:p>
            <a:r>
              <a:rPr lang="en-US" dirty="0"/>
              <a:t>GO TO NEXT SLIDE.</a:t>
            </a:r>
          </a:p>
        </p:txBody>
      </p:sp>
      <p:sp>
        <p:nvSpPr>
          <p:cNvPr id="4" name="Slide Number Placeholder 3"/>
          <p:cNvSpPr>
            <a:spLocks noGrp="1"/>
          </p:cNvSpPr>
          <p:nvPr>
            <p:ph type="sldNum" sz="quarter" idx="5"/>
          </p:nvPr>
        </p:nvSpPr>
        <p:spPr/>
        <p:txBody>
          <a:bodyPr/>
          <a:lstStyle/>
          <a:p>
            <a:fld id="{9C0EBB9B-9C8E-7345-8392-59B1DAE4EC96}" type="slidenum">
              <a:rPr lang="en-US" smtClean="0"/>
              <a:t>28</a:t>
            </a:fld>
            <a:endParaRPr lang="en-US"/>
          </a:p>
        </p:txBody>
      </p:sp>
    </p:spTree>
    <p:extLst>
      <p:ext uri="{BB962C8B-B14F-4D97-AF65-F5344CB8AC3E}">
        <p14:creationId xmlns:p14="http://schemas.microsoft.com/office/powerpoint/2010/main" val="1420219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an obvious need for digital payment processing tools. </a:t>
            </a:r>
          </a:p>
          <a:p>
            <a:endParaRPr lang="en-US" dirty="0"/>
          </a:p>
          <a:p>
            <a:r>
              <a:rPr lang="en-US" dirty="0"/>
              <a:t>So how do we identify customers that will benefit from Autobooks?</a:t>
            </a:r>
          </a:p>
          <a:p>
            <a:endParaRPr lang="en-US" dirty="0"/>
          </a:p>
          <a:p>
            <a:r>
              <a:rPr lang="en-US" dirty="0"/>
              <a:t>Let’s look at both passive and direct ways to identify customers. </a:t>
            </a:r>
          </a:p>
          <a:p>
            <a:endParaRPr lang="en-US" dirty="0"/>
          </a:p>
          <a:p>
            <a:endParaRPr lang="en-US" dirty="0"/>
          </a:p>
          <a:p>
            <a:r>
              <a:rPr lang="en-US" dirty="0"/>
              <a:t>---</a:t>
            </a:r>
          </a:p>
          <a:p>
            <a:r>
              <a:rPr lang="en-US" dirty="0"/>
              <a:t>GO TO NEXT SLIDE.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D8B4A2-CAFF-3A4A-B8ED-1B3BC90CD69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901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dive into WHAT the tools do, let’s see WHY these tools provide value to our customer; and HOW these tools help us achieve goals too.</a:t>
            </a:r>
          </a:p>
          <a:p>
            <a:endParaRPr lang="en-US"/>
          </a:p>
          <a:p>
            <a:endParaRPr lang="en-US"/>
          </a:p>
          <a:p>
            <a:r>
              <a:rPr lang="en-US"/>
              <a:t>---</a:t>
            </a:r>
          </a:p>
          <a:p>
            <a:r>
              <a:rPr lang="en-US"/>
              <a:t>GO TO NEXT SLIDE.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60482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solidFill>
                  <a:srgbClr val="000000"/>
                </a:solidFill>
                <a:latin typeface="Calibri" panose="020F0502020204030204" pitchFamily="34" charset="0"/>
                <a:sym typeface=""/>
              </a:rPr>
              <a:t>You can identify opportunities, passively, by looking at account transactions. And your customers don’t even have to be physically present to see these opportunities. </a:t>
            </a:r>
          </a:p>
          <a:p>
            <a:r>
              <a:rPr lang="en-US" dirty="0">
                <a:solidFill>
                  <a:srgbClr val="000000"/>
                </a:solidFill>
                <a:latin typeface="Calibri" panose="020F0502020204030204" pitchFamily="34" charset="0"/>
                <a:sym typeface=""/>
              </a:rPr>
              <a:t>There are several hundred customers within a typical bank that use third party payment apps to get paid, which makes a perfect opportunity to make them aware of our new solution!</a:t>
            </a:r>
          </a:p>
          <a:p>
            <a:endParaRPr lang="en-US" dirty="0">
              <a:solidFill>
                <a:srgbClr val="000000"/>
              </a:solidFill>
              <a:latin typeface="Calibri" panose="020F0502020204030204" pitchFamily="34" charset="0"/>
              <a:sym typeface=""/>
            </a:endParaRPr>
          </a:p>
          <a:p>
            <a:r>
              <a:rPr lang="en-US" dirty="0">
                <a:solidFill>
                  <a:srgbClr val="000000"/>
                </a:solidFill>
                <a:latin typeface="Calibri" panose="020F0502020204030204" pitchFamily="34" charset="0"/>
                <a:sym typeface=""/>
              </a:rPr>
              <a:t>Does your customer receive regular deposits from Square, Venmo, PayPal, Stripe, </a:t>
            </a:r>
            <a:r>
              <a:rPr lang="en-US" dirty="0" err="1">
                <a:solidFill>
                  <a:srgbClr val="000000"/>
                </a:solidFill>
                <a:latin typeface="Calibri" panose="020F0502020204030204" pitchFamily="34" charset="0"/>
                <a:sym typeface=""/>
              </a:rPr>
              <a:t>etc</a:t>
            </a:r>
            <a:r>
              <a:rPr lang="en-US" dirty="0">
                <a:solidFill>
                  <a:srgbClr val="000000"/>
                </a:solidFill>
                <a:latin typeface="Calibri" panose="020F0502020204030204" pitchFamily="34" charset="0"/>
                <a:sym typeface=""/>
              </a:rPr>
              <a:t>? This new solution offers the same features as these payment apps, but with the added benefit of being a part of their bank account. </a:t>
            </a:r>
          </a:p>
          <a:p>
            <a:endParaRPr lang="en-US" dirty="0">
              <a:solidFill>
                <a:srgbClr val="000000"/>
              </a:solidFill>
              <a:latin typeface="Calibri" panose="020F0502020204030204" pitchFamily="34" charset="0"/>
              <a:sym typeface=""/>
            </a:endParaRPr>
          </a:p>
          <a:p>
            <a:r>
              <a:rPr lang="en-US" dirty="0">
                <a:solidFill>
                  <a:srgbClr val="000000"/>
                </a:solidFill>
                <a:latin typeface="Calibri" panose="020F0502020204030204" pitchFamily="34" charset="0"/>
                <a:sym typeface=""/>
              </a:rPr>
              <a:t>No juggling multiple applications and multiple login credentials to different apps and websites. </a:t>
            </a:r>
          </a:p>
          <a:p>
            <a:r>
              <a:rPr lang="en-US" dirty="0">
                <a:solidFill>
                  <a:srgbClr val="000000"/>
                </a:solidFill>
                <a:latin typeface="Calibri" panose="020F0502020204030204" pitchFamily="34" charset="0"/>
                <a:sym typeface=""/>
              </a:rPr>
              <a:t>Payments go right to the customer’s bank account instead of being held in a third-party virtual wallet.</a:t>
            </a:r>
          </a:p>
          <a:p>
            <a:r>
              <a:rPr lang="en-US" dirty="0">
                <a:solidFill>
                  <a:srgbClr val="000000"/>
                </a:solidFill>
                <a:latin typeface="Calibri" panose="020F0502020204030204" pitchFamily="34" charset="0"/>
                <a:sym typeface=""/>
              </a:rPr>
              <a:t>No more manually matching deposits to outstanding invoices </a:t>
            </a:r>
          </a:p>
          <a:p>
            <a:r>
              <a:rPr lang="en-US" dirty="0">
                <a:solidFill>
                  <a:srgbClr val="000000"/>
                </a:solidFill>
                <a:latin typeface="Calibri" panose="020F0502020204030204" pitchFamily="34" charset="0"/>
                <a:sym typeface=""/>
              </a:rPr>
              <a:t>-----------------------------------------------------------------------------------</a:t>
            </a:r>
          </a:p>
          <a:p>
            <a:r>
              <a:rPr lang="en-US" dirty="0">
                <a:solidFill>
                  <a:srgbClr val="000000"/>
                </a:solidFill>
                <a:latin typeface="Calibri" panose="020F0502020204030204" pitchFamily="34" charset="0"/>
                <a:sym typeface=""/>
              </a:rPr>
              <a:t>Another way that you can identify customers is to think about the services they would benefit from. </a:t>
            </a:r>
          </a:p>
          <a:p>
            <a:r>
              <a:rPr lang="en-US" dirty="0">
                <a:solidFill>
                  <a:srgbClr val="000000"/>
                </a:solidFill>
                <a:latin typeface="Calibri" panose="020F0502020204030204" pitchFamily="34" charset="0"/>
                <a:sym typeface=""/>
              </a:rPr>
              <a:t>Again, this does not have to be done “in-person” but it can serve as a middle ground between in-person conversations and passively thinking of customer opportunities.</a:t>
            </a:r>
          </a:p>
          <a:p>
            <a:r>
              <a:rPr lang="en-US" dirty="0">
                <a:solidFill>
                  <a:srgbClr val="000000"/>
                </a:solidFill>
                <a:latin typeface="Calibri" panose="020F0502020204030204" pitchFamily="34" charset="0"/>
                <a:sym typeface=""/>
              </a:rPr>
              <a:t>If your customer needs (CLICK FOR ANIMATION, READ BULLETS AS THEY APPEAR).</a:t>
            </a:r>
          </a:p>
          <a:p>
            <a:endParaRPr lang="en-US" dirty="0">
              <a:solidFill>
                <a:srgbClr val="000000"/>
              </a:solidFill>
              <a:latin typeface="Calibri" panose="020F0502020204030204" pitchFamily="34" charset="0"/>
              <a:sym typeface=""/>
            </a:endParaRPr>
          </a:p>
          <a:p>
            <a:r>
              <a:rPr lang="en-US" dirty="0">
                <a:solidFill>
                  <a:srgbClr val="000000"/>
                </a:solidFill>
                <a:latin typeface="Calibri" panose="020F0502020204030204" pitchFamily="34" charset="0"/>
                <a:sym typeface=""/>
              </a:rPr>
              <a:t>If your customer has a business that needs these services, it’s great to be proactive in conversations with them and moving them towards enrollment.</a:t>
            </a:r>
          </a:p>
          <a:p>
            <a:r>
              <a:rPr lang="en-US" dirty="0">
                <a:solidFill>
                  <a:srgbClr val="000000"/>
                </a:solidFill>
                <a:latin typeface="Calibri" panose="020F0502020204030204" pitchFamily="34" charset="0"/>
                <a:sym typeface=""/>
              </a:rPr>
              <a:t>-----------------------------------------------------------------------------------</a:t>
            </a:r>
          </a:p>
          <a:p>
            <a:r>
              <a:rPr lang="en-US" dirty="0">
                <a:solidFill>
                  <a:srgbClr val="000000"/>
                </a:solidFill>
                <a:latin typeface="Calibri" panose="020F0502020204030204" pitchFamily="34" charset="0"/>
                <a:sym typeface=""/>
              </a:rPr>
              <a:t>GO TO NEXT SLIDE</a:t>
            </a:r>
          </a:p>
        </p:txBody>
      </p:sp>
      <p:sp>
        <p:nvSpPr>
          <p:cNvPr id="4" name="Slide Number Placeholder 3"/>
          <p:cNvSpPr>
            <a:spLocks noGrp="1"/>
          </p:cNvSpPr>
          <p:nvPr>
            <p:ph type="sldNum" sz="quarter" idx="10"/>
          </p:nvPr>
        </p:nvSpPr>
        <p:spPr/>
        <p:txBody>
          <a:bodyPr/>
          <a:lstStyle/>
          <a:p>
            <a:fld id="{A8DA0297-835B-4005-A73E-7D056FBE2D9A}" type="slidenum">
              <a:rPr lang="ru-RU" smtClean="0"/>
              <a:t>30</a:t>
            </a:fld>
            <a:endParaRPr lang="ru-RU"/>
          </a:p>
        </p:txBody>
      </p:sp>
    </p:spTree>
    <p:extLst>
      <p:ext uri="{BB962C8B-B14F-4D97-AF65-F5344CB8AC3E}">
        <p14:creationId xmlns:p14="http://schemas.microsoft.com/office/powerpoint/2010/main" val="38385835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solidFill>
                  <a:srgbClr val="000000"/>
                </a:solidFill>
                <a:latin typeface="Calibri" panose="020F0502020204030204" pitchFamily="34" charset="0"/>
                <a:sym typeface=""/>
              </a:rPr>
              <a:t>Once you’ve identified opportunities, how do you start the conversation?  You can do that with these questions: (CLICK FOR ANIMATION) -</a:t>
            </a:r>
          </a:p>
          <a:p>
            <a:pPr marL="0" indent="0">
              <a:buFont typeface="Arial" panose="020B0604020202020204" pitchFamily="34" charset="0"/>
              <a:buNone/>
            </a:pPr>
            <a:r>
              <a:rPr lang="en-US" dirty="0">
                <a:solidFill>
                  <a:srgbClr val="000000"/>
                </a:solidFill>
                <a:latin typeface="Calibri" panose="020F0502020204030204" pitchFamily="34" charset="0"/>
                <a:sym typeface=""/>
              </a:rPr>
              <a:t>How do you get paid by your customers? </a:t>
            </a:r>
          </a:p>
          <a:p>
            <a:pPr marL="0" indent="0">
              <a:buFont typeface="Arial" panose="020B0604020202020204" pitchFamily="34" charset="0"/>
              <a:buNone/>
            </a:pPr>
            <a:r>
              <a:rPr lang="en-US" dirty="0">
                <a:solidFill>
                  <a:srgbClr val="000000"/>
                </a:solidFill>
                <a:latin typeface="Calibri" panose="020F0502020204030204" pitchFamily="34" charset="0"/>
                <a:sym typeface=""/>
              </a:rPr>
              <a:t>Discover your customer’s current process to get paid. Is it cash? Checks? A payment app? Or a combo of things?</a:t>
            </a:r>
          </a:p>
          <a:p>
            <a:pPr marL="0" indent="0">
              <a:buFont typeface="Arial" panose="020B0604020202020204" pitchFamily="34" charset="0"/>
              <a:buNone/>
            </a:pPr>
            <a:r>
              <a:rPr lang="en-US" dirty="0">
                <a:solidFill>
                  <a:srgbClr val="000000"/>
                </a:solidFill>
                <a:latin typeface="Calibri" panose="020F0502020204030204" pitchFamily="34" charset="0"/>
                <a:sym typeface=""/>
              </a:rPr>
              <a:t>Discover if the customer needs a digital service or if they are currently using one. Do they need a digital service or want to fire their current service? (CLICK FOR ANIMATION) -</a:t>
            </a:r>
          </a:p>
          <a:p>
            <a:pPr marL="0" indent="0">
              <a:buFont typeface="Arial" panose="020B0604020202020204" pitchFamily="34" charset="0"/>
              <a:buNone/>
            </a:pPr>
            <a:endParaRPr lang="en-US" dirty="0">
              <a:solidFill>
                <a:srgbClr val="000000"/>
              </a:solidFill>
              <a:latin typeface="Calibri" panose="020F0502020204030204" pitchFamily="34" charset="0"/>
              <a:sym typeface=""/>
            </a:endParaRPr>
          </a:p>
          <a:p>
            <a:pPr marL="0" indent="0">
              <a:buFont typeface="Arial" panose="020B0604020202020204" pitchFamily="34" charset="0"/>
              <a:buNone/>
            </a:pPr>
            <a:r>
              <a:rPr lang="en-US" dirty="0">
                <a:solidFill>
                  <a:srgbClr val="000000"/>
                </a:solidFill>
                <a:latin typeface="Calibri" panose="020F0502020204030204" pitchFamily="34" charset="0"/>
                <a:sym typeface=""/>
              </a:rPr>
              <a:t>How do you KNOW you were paid? </a:t>
            </a:r>
          </a:p>
          <a:p>
            <a:pPr marL="0" indent="0">
              <a:buFont typeface="Arial" panose="020B0604020202020204" pitchFamily="34" charset="0"/>
              <a:buNone/>
            </a:pPr>
            <a:r>
              <a:rPr lang="en-US" dirty="0">
                <a:solidFill>
                  <a:srgbClr val="000000"/>
                </a:solidFill>
                <a:latin typeface="Calibri" panose="020F0502020204030204" pitchFamily="34" charset="0"/>
                <a:sym typeface=""/>
              </a:rPr>
              <a:t>Discover HOW the customer tracks payments and expenses. Are they missing payments? Is admin work time-consuming?</a:t>
            </a:r>
          </a:p>
          <a:p>
            <a:pPr marL="0" indent="0">
              <a:buFont typeface="Arial" panose="020B0604020202020204" pitchFamily="34" charset="0"/>
              <a:buNone/>
            </a:pPr>
            <a:r>
              <a:rPr lang="en-US" dirty="0">
                <a:solidFill>
                  <a:srgbClr val="000000"/>
                </a:solidFill>
                <a:latin typeface="Calibri" panose="020F0502020204030204" pitchFamily="34" charset="0"/>
                <a:sym typeface=""/>
              </a:rPr>
              <a:t>Discover how the customer accesses their funds after payment. Is their business profit tied up in a virtual wallet with a third party? Does it take too long for money to hit their bank account and be useable for business purchases?</a:t>
            </a:r>
          </a:p>
          <a:p>
            <a:pPr marL="0" indent="0">
              <a:buFont typeface="Arial" panose="020B0604020202020204" pitchFamily="34" charset="0"/>
              <a:buNone/>
            </a:pPr>
            <a:endParaRPr lang="en-US" dirty="0">
              <a:solidFill>
                <a:srgbClr val="000000"/>
              </a:solidFill>
              <a:latin typeface="Calibri" panose="020F0502020204030204" pitchFamily="34" charset="0"/>
              <a:sym typeface=""/>
            </a:endParaRPr>
          </a:p>
          <a:p>
            <a:r>
              <a:rPr lang="en-US" dirty="0">
                <a:solidFill>
                  <a:srgbClr val="000000"/>
                </a:solidFill>
                <a:latin typeface="Calibri" panose="020F0502020204030204" pitchFamily="34" charset="0"/>
                <a:sym typeface=""/>
              </a:rPr>
              <a:t>GO TO NEXT SLIDE</a:t>
            </a:r>
          </a:p>
        </p:txBody>
      </p:sp>
      <p:sp>
        <p:nvSpPr>
          <p:cNvPr id="4" name="Slide Number Placeholder 3"/>
          <p:cNvSpPr>
            <a:spLocks noGrp="1"/>
          </p:cNvSpPr>
          <p:nvPr>
            <p:ph type="sldNum" sz="quarter" idx="5"/>
          </p:nvPr>
        </p:nvSpPr>
        <p:spPr/>
        <p:txBody>
          <a:bodyPr/>
          <a:lstStyle/>
          <a:p>
            <a:fld id="{AA28A9B0-9D25-9847-A17C-6ACEECA171F6}" type="slidenum">
              <a:rPr lang="en-US" smtClean="0"/>
              <a:t>31</a:t>
            </a:fld>
            <a:endParaRPr lang="en-US"/>
          </a:p>
        </p:txBody>
      </p:sp>
    </p:spTree>
    <p:extLst>
      <p:ext uri="{BB962C8B-B14F-4D97-AF65-F5344CB8AC3E}">
        <p14:creationId xmlns:p14="http://schemas.microsoft.com/office/powerpoint/2010/main" val="8146820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 NOTE: Make the link to the payment recommendation quiz available to your staff for their customer conversations.</a:t>
            </a:r>
          </a:p>
          <a:p>
            <a:endParaRPr lang="en-US" dirty="0"/>
          </a:p>
          <a:p>
            <a:r>
              <a:rPr lang="en-US" dirty="0"/>
              <a:t>Finally, if you’re still not certain which payment tool to recommend, take our Payment Recommendation Quiz! Answer a few simple questions about the business (or take the quiz with your customer!) and we’ll recommend the payment tools that best fit their needs.</a:t>
            </a:r>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F12B5D-D2FD-6B4A-B62D-D5293C9BE1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24605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we’ve reviewed WHY these tools are valuable, who they are for, and what they do…lets review the types of customer support that the Autobooks team provides to your customers that use them.</a:t>
            </a:r>
          </a:p>
          <a:p>
            <a:endParaRPr lang="en-US"/>
          </a:p>
          <a:p>
            <a:r>
              <a:rPr lang="en-US"/>
              <a:t>---</a:t>
            </a:r>
          </a:p>
          <a:p>
            <a:r>
              <a:rPr lang="en-US"/>
              <a:t>GO TO NEXT SLIDE.</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5D0D02-5E5E-BC43-824D-05545090B9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36528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*ANIMATIONS ON THIS SLIDE</a:t>
            </a:r>
          </a:p>
          <a:p>
            <a:endParaRPr lang="en-US" dirty="0"/>
          </a:p>
          <a:p>
            <a:r>
              <a:rPr lang="en-US" dirty="0"/>
              <a:t>The Autobooks team is here to support our customers in using the tools! Once a customer enrolls, a few things happen to welcome the customer:</a:t>
            </a:r>
          </a:p>
          <a:p>
            <a:endParaRPr lang="en-US" dirty="0"/>
          </a:p>
          <a:p>
            <a:pPr marL="228600" indent="-228600">
              <a:buAutoNum type="arabicParenR"/>
            </a:pPr>
            <a:r>
              <a:rPr lang="en-US" dirty="0"/>
              <a:t>The customer will receive a welcome email. This email details the Autobooks Support phone number (yes, they can talk to an actual person for help!) and their email address. (CLICK FOR ANIMATION)</a:t>
            </a:r>
          </a:p>
          <a:p>
            <a:pPr marL="228600" indent="-228600">
              <a:buAutoNum type="arabicParenR"/>
            </a:pPr>
            <a:r>
              <a:rPr lang="en-US" dirty="0"/>
              <a:t>Autobooks will send out a few educational emails to the customer about the features within the tools along with links to more information.</a:t>
            </a:r>
          </a:p>
          <a:p>
            <a:pPr marL="0" indent="0">
              <a:buNone/>
            </a:pPr>
            <a:endParaRPr lang="en-US" dirty="0"/>
          </a:p>
          <a:p>
            <a:pPr marL="0" indent="0">
              <a:buNone/>
            </a:pPr>
            <a:endParaRPr lang="en-US" dirty="0"/>
          </a:p>
          <a:p>
            <a:r>
              <a:rPr lang="en-US" dirty="0"/>
              <a:t>---</a:t>
            </a:r>
          </a:p>
          <a:p>
            <a:r>
              <a:rPr lang="en-US" dirty="0"/>
              <a:t>GO TO NEXT SLIDE.</a:t>
            </a:r>
          </a:p>
          <a:p>
            <a:endParaRPr lang="en-US" dirty="0"/>
          </a:p>
          <a:p>
            <a:endParaRPr lang="ru-RU" dirty="0"/>
          </a:p>
        </p:txBody>
      </p:sp>
      <p:sp>
        <p:nvSpPr>
          <p:cNvPr id="4" name="Slide Number Placeholder 3"/>
          <p:cNvSpPr>
            <a:spLocks noGrp="1"/>
          </p:cNvSpPr>
          <p:nvPr>
            <p:ph type="sldNum" sz="quarter" idx="10"/>
          </p:nvPr>
        </p:nvSpPr>
        <p:spPr/>
        <p:txBody>
          <a:bodyPr/>
          <a:lstStyle/>
          <a:p>
            <a:fld id="{F7E0BD97-5D35-4A96-A8BF-786E1DD7BAFF}" type="slidenum">
              <a:rPr lang="ru-RU" smtClean="0"/>
              <a:t>34</a:t>
            </a:fld>
            <a:endParaRPr lang="ru-RU"/>
          </a:p>
        </p:txBody>
      </p:sp>
    </p:spTree>
    <p:extLst>
      <p:ext uri="{BB962C8B-B14F-4D97-AF65-F5344CB8AC3E}">
        <p14:creationId xmlns:p14="http://schemas.microsoft.com/office/powerpoint/2010/main" val="22811596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*AUTOMATIC ANIMATIONS ON THIS SLIDE</a:t>
            </a:r>
          </a:p>
          <a:p>
            <a:endParaRPr lang="en-US" dirty="0"/>
          </a:p>
          <a:p>
            <a:r>
              <a:rPr lang="en-US" dirty="0"/>
              <a:t>There are a number of additional support resources available as well including:</a:t>
            </a:r>
          </a:p>
          <a:p>
            <a:endParaRPr lang="en-US" dirty="0"/>
          </a:p>
          <a:p>
            <a:r>
              <a:rPr lang="en-US" dirty="0"/>
              <a:t>- Application Knowledge base built right into the Autobooks tools. This knowledge base houses many support articles with how-</a:t>
            </a:r>
            <a:r>
              <a:rPr lang="en-US" dirty="0" err="1"/>
              <a:t>to’s</a:t>
            </a:r>
            <a:r>
              <a:rPr lang="en-US" dirty="0"/>
              <a:t>, walkthroughs, screenshots, guides and more.</a:t>
            </a:r>
          </a:p>
          <a:p>
            <a:r>
              <a:rPr lang="en-US" dirty="0"/>
              <a:t>- In addition to the articles, customers and small business owners can submit a web ticket directly through the knowledge base to our support team.</a:t>
            </a:r>
          </a:p>
          <a:p>
            <a:r>
              <a:rPr lang="en-US" dirty="0"/>
              <a:t>- Also, the Autobooks Support team is available by phone Monday thru Friday, 9am – 6pm ET.</a:t>
            </a:r>
          </a:p>
          <a:p>
            <a:endParaRPr lang="en-US" dirty="0"/>
          </a:p>
          <a:p>
            <a:endParaRPr lang="en-US" dirty="0"/>
          </a:p>
          <a:p>
            <a:r>
              <a:rPr lang="en-US" dirty="0"/>
              <a:t>---</a:t>
            </a:r>
          </a:p>
          <a:p>
            <a:r>
              <a:rPr lang="en-US" dirty="0"/>
              <a:t>GO TO NEXT SLIDE.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F12B5D-D2FD-6B4A-B62D-D5293C9BE1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275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attending Autobooks Training! </a:t>
            </a:r>
          </a:p>
          <a:p>
            <a:endParaRPr lang="en-US" dirty="0"/>
          </a:p>
          <a:p>
            <a:r>
              <a:rPr lang="en-US" dirty="0"/>
              <a:t>LEADER NOTE: Open the floor for additional questions. Have a manager or team leader provide their thoughts on this product/coach the team on how to position Autobooks with their customers.</a:t>
            </a:r>
          </a:p>
        </p:txBody>
      </p:sp>
      <p:sp>
        <p:nvSpPr>
          <p:cNvPr id="4" name="Slide Number Placeholder 3"/>
          <p:cNvSpPr>
            <a:spLocks noGrp="1"/>
          </p:cNvSpPr>
          <p:nvPr>
            <p:ph type="sldNum" sz="quarter" idx="5"/>
          </p:nvPr>
        </p:nvSpPr>
        <p:spPr/>
        <p:txBody>
          <a:bodyPr/>
          <a:lstStyle/>
          <a:p>
            <a:fld id="{AA28A9B0-9D25-9847-A17C-6ACEECA171F6}" type="slidenum">
              <a:rPr lang="en-US" smtClean="0"/>
              <a:t>36</a:t>
            </a:fld>
            <a:endParaRPr lang="en-US"/>
          </a:p>
        </p:txBody>
      </p:sp>
    </p:spTree>
    <p:extLst>
      <p:ext uri="{BB962C8B-B14F-4D97-AF65-F5344CB8AC3E}">
        <p14:creationId xmlns:p14="http://schemas.microsoft.com/office/powerpoint/2010/main" val="1108487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*AUTOMATIC ANIMATIONS ON THIS SLIDE*</a:t>
            </a:r>
          </a:p>
          <a:p>
            <a:endParaRPr lang="en-US" dirty="0"/>
          </a:p>
          <a:p>
            <a:r>
              <a:rPr lang="en-US" dirty="0"/>
              <a:t>With the Autobooks solution, the customer now has the tools for:</a:t>
            </a:r>
          </a:p>
          <a:p>
            <a:endParaRPr lang="en-US" dirty="0"/>
          </a:p>
          <a:p>
            <a:pPr marL="171450" indent="-171450">
              <a:buFont typeface="Arial" panose="020B0604020202020204" pitchFamily="34" charset="0"/>
              <a:buChar char="•"/>
            </a:pPr>
            <a:r>
              <a:rPr lang="en-US" dirty="0"/>
              <a:t>Digital invoicing</a:t>
            </a:r>
          </a:p>
          <a:p>
            <a:pPr marL="171450" indent="-171450">
              <a:buFont typeface="Arial" panose="020B0604020202020204" pitchFamily="34" charset="0"/>
              <a:buChar char="•"/>
            </a:pPr>
            <a:r>
              <a:rPr lang="en-US" dirty="0"/>
              <a:t>Online payment acceptance</a:t>
            </a:r>
          </a:p>
          <a:p>
            <a:pPr marL="171450" indent="-171450">
              <a:buFont typeface="Arial" panose="020B0604020202020204" pitchFamily="34" charset="0"/>
              <a:buChar char="•"/>
            </a:pPr>
            <a:r>
              <a:rPr lang="en-US" dirty="0"/>
              <a:t>Cash flow management</a:t>
            </a:r>
          </a:p>
          <a:p>
            <a:pPr marL="171450" indent="-171450">
              <a:buFont typeface="Arial" panose="020B0604020202020204" pitchFamily="34" charset="0"/>
              <a:buChar char="•"/>
            </a:pPr>
            <a:r>
              <a:rPr lang="en-US" dirty="0"/>
              <a:t>Automated accounting</a:t>
            </a:r>
          </a:p>
          <a:p>
            <a:pPr marL="171450" indent="-171450">
              <a:buFont typeface="Arial" panose="020B0604020202020204" pitchFamily="34" charset="0"/>
              <a:buChar char="•"/>
            </a:pPr>
            <a:r>
              <a:rPr lang="en-US" dirty="0"/>
              <a:t>Financial reporting. </a:t>
            </a:r>
          </a:p>
          <a:p>
            <a:endParaRPr lang="en-US" dirty="0"/>
          </a:p>
          <a:p>
            <a:r>
              <a:rPr lang="en-US" dirty="0"/>
              <a:t>And the business gets paid faster! 95% of digital invoices get paid by a customer within 5 days of receipt. This means your business owner sees working capital in their bank account more quickly than traditional paper invoices.</a:t>
            </a:r>
          </a:p>
          <a:p>
            <a:endParaRPr lang="en-US" dirty="0"/>
          </a:p>
          <a:p>
            <a:r>
              <a:rPr lang="en-US" dirty="0"/>
              <a:t>---</a:t>
            </a:r>
          </a:p>
          <a:p>
            <a:r>
              <a:rPr lang="en-US" dirty="0"/>
              <a:t>GO TO NEXT SLIDE.</a:t>
            </a:r>
          </a:p>
          <a:p>
            <a:endParaRPr lang="en-US" dirty="0"/>
          </a:p>
        </p:txBody>
      </p:sp>
    </p:spTree>
    <p:extLst>
      <p:ext uri="{BB962C8B-B14F-4D97-AF65-F5344CB8AC3E}">
        <p14:creationId xmlns:p14="http://schemas.microsoft.com/office/powerpoint/2010/main" val="678653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So why would a business or organization use or “hire” Autobooks to get paid? Here are the top four reasons why customers use Autobooks:</a:t>
            </a:r>
          </a:p>
          <a:p>
            <a:endParaRPr lang="en-US" dirty="0"/>
          </a:p>
          <a:p>
            <a:r>
              <a:rPr lang="en-US" dirty="0"/>
              <a:t>GO TO NEXT SLIDE</a:t>
            </a:r>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3B6776-2CAA-4D1C-9A32-EEA72A1AD2A5}"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51583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READ SLIDE AS-IS</a:t>
            </a:r>
          </a:p>
          <a:p>
            <a:endParaRPr lang="en-US" dirty="0"/>
          </a:p>
          <a:p>
            <a:r>
              <a:rPr lang="en-US" dirty="0"/>
              <a:t>GO TO NEXT SLIDE</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3B6776-2CAA-4D1C-9A32-EEA72A1AD2A5}"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07414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READ SLIDE AS-IS</a:t>
            </a:r>
          </a:p>
          <a:p>
            <a:endParaRPr lang="en-US" dirty="0"/>
          </a:p>
          <a:p>
            <a:r>
              <a:rPr lang="en-US" dirty="0"/>
              <a:t>GO TO NEXT SLIDE</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3B6776-2CAA-4D1C-9A32-EEA72A1AD2A5}"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5578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READ SLIDE AS-IS</a:t>
            </a:r>
          </a:p>
          <a:p>
            <a:endParaRPr lang="en-US" dirty="0"/>
          </a:p>
          <a:p>
            <a:r>
              <a:rPr lang="en-US" dirty="0"/>
              <a:t>GO TO NEXT SLIDE</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3B6776-2CAA-4D1C-9A32-EEA72A1AD2A5}"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46360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READ SLIDE AS-IS</a:t>
            </a:r>
          </a:p>
          <a:p>
            <a:endParaRPr lang="en-US" dirty="0"/>
          </a:p>
          <a:p>
            <a:r>
              <a:rPr lang="en-US" dirty="0"/>
              <a:t>GO TO NEXT SLIDE</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3B6776-2CAA-4D1C-9A32-EEA72A1AD2A5}" type="slidenum">
              <a:rPr kumimoji="0" lang="ru-R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ru-R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325091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0.xml"/></Relationships>
</file>

<file path=ppt/slideLayouts/_rels/slideLayout12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1.xml"/></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3.xml"/></Relationships>
</file>

<file path=ppt/slideLayouts/_rels/slideLayout13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4.xml"/></Relationships>
</file>

<file path=ppt/slideLayouts/_rels/slideLayout13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5.xml"/></Relationships>
</file>

<file path=ppt/slideLayouts/_rels/slideLayout13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6.xml"/></Relationships>
</file>

<file path=ppt/slideLayouts/_rels/slideLayout13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7.xml"/></Relationships>
</file>

<file path=ppt/slideLayouts/_rels/slideLayout135.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1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19.xml"/></Relationships>
</file>

<file path=ppt/slideLayouts/_rels/slideLayout13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1.xml"/></Relationships>
</file>

<file path=ppt/slideLayouts/_rels/slideLayout141.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2.xml"/></Relationships>
</file>

<file path=ppt/slideLayouts/_rels/slideLayout142.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3.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4.xml"/></Relationships>
</file>

<file path=ppt/slideLayouts/_rels/slideLayout144.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5.xml"/></Relationships>
</file>

<file path=ppt/slideLayouts/_rels/slideLayout145.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2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5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5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ctrTitle" hasCustomPrompt="1"/>
          </p:nvPr>
        </p:nvSpPr>
        <p:spPr>
          <a:xfrm>
            <a:off x="609600" y="1193802"/>
            <a:ext cx="7000240" cy="2583697"/>
          </a:xfrm>
        </p:spPr>
        <p:txBody>
          <a:bodyPr anchor="b" anchorCtr="0">
            <a:normAutofit/>
          </a:bodyPr>
          <a:lstStyle>
            <a:lvl1pPr algn="l">
              <a:defRPr sz="4796"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n-lt"/>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Subtitle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Tree>
    <p:extLst>
      <p:ext uri="{BB962C8B-B14F-4D97-AF65-F5344CB8AC3E}">
        <p14:creationId xmlns:p14="http://schemas.microsoft.com/office/powerpoint/2010/main" val="3120084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210228225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2"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2" y="2219738"/>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10"/>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3"/>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61851654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2" y="549410"/>
            <a:ext cx="7976839" cy="57591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1" y="549410"/>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742124"/>
            <a:ext cx="7362283" cy="531412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3"/>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32536850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6" y="-5432"/>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7625167" y="425533"/>
            <a:ext cx="4277531" cy="1009507"/>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2"/>
            <a:ext cx="6228891"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7" y="6356353"/>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7160941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Process">
    <p:bg>
      <p:bgPr>
        <a:gradFill>
          <a:gsLst>
            <a:gs pos="66000">
              <a:srgbClr val="00102F">
                <a:lumMod val="64000"/>
              </a:srgbClr>
            </a:gs>
            <a:gs pos="14000">
              <a:srgbClr val="4323A1"/>
            </a:gs>
          </a:gsLst>
          <a:lin ang="13200000" scaled="0"/>
        </a:gradFill>
        <a:effectLst/>
      </p:bgPr>
    </p:bg>
    <p:spTree>
      <p:nvGrpSpPr>
        <p:cNvPr id="1" name=""/>
        <p:cNvGrpSpPr/>
        <p:nvPr/>
      </p:nvGrpSpPr>
      <p:grpSpPr>
        <a:xfrm>
          <a:off x="0" y="0"/>
          <a:ext cx="0" cy="0"/>
          <a:chOff x="0" y="0"/>
          <a:chExt cx="0" cy="0"/>
        </a:xfrm>
      </p:grpSpPr>
      <p:sp>
        <p:nvSpPr>
          <p:cNvPr id="7" name="Rectangle 1">
            <a:extLst>
              <a:ext uri="{FF2B5EF4-FFF2-40B4-BE49-F238E27FC236}">
                <a16:creationId xmlns:a16="http://schemas.microsoft.com/office/drawing/2014/main" id="{F2E14425-0647-4AF5-B389-624437953117}"/>
              </a:ext>
            </a:extLst>
          </p:cNvPr>
          <p:cNvSpPr/>
          <p:nvPr/>
        </p:nvSpPr>
        <p:spPr>
          <a:xfrm>
            <a:off x="1411600" y="2163914"/>
            <a:ext cx="3617599" cy="707886"/>
          </a:xfrm>
          <a:prstGeom prst="rect">
            <a:avLst/>
          </a:prstGeom>
        </p:spPr>
        <p:txBody>
          <a:bodyPr wrap="square">
            <a:noAutofit/>
          </a:bodyPr>
          <a:lstStyle/>
          <a:p>
            <a:endParaRPr lang="ru-RU" sz="2000">
              <a:latin typeface="+mj-lt"/>
            </a:endParaRPr>
          </a:p>
        </p:txBody>
      </p:sp>
      <p:sp>
        <p:nvSpPr>
          <p:cNvPr id="11" name="Text 1">
            <a:extLst>
              <a:ext uri="{FF2B5EF4-FFF2-40B4-BE49-F238E27FC236}">
                <a16:creationId xmlns:a16="http://schemas.microsoft.com/office/drawing/2014/main" id="{5AA5D96C-6ED6-49FE-88E9-83859A80990D}"/>
              </a:ext>
            </a:extLst>
          </p:cNvPr>
          <p:cNvSpPr>
            <a:spLocks noGrp="1"/>
          </p:cNvSpPr>
          <p:nvPr>
            <p:ph type="body" sz="quarter" idx="12" hasCustomPrompt="1"/>
          </p:nvPr>
        </p:nvSpPr>
        <p:spPr>
          <a:xfrm>
            <a:off x="3762374" y="2514600"/>
            <a:ext cx="2219325" cy="1162049"/>
          </a:xfrm>
        </p:spPr>
        <p:txBody>
          <a:bodyPr>
            <a:noAutofit/>
          </a:bodyPr>
          <a:lstStyle>
            <a:lvl1pPr marL="0" indent="0" algn="ctr">
              <a:lnSpc>
                <a:spcPts val="2200"/>
              </a:lnSpc>
              <a:buNone/>
              <a:defRPr sz="1600">
                <a:solidFill>
                  <a:schemeClr val="tx1"/>
                </a:solidFill>
                <a:latin typeface="+mn-lt"/>
              </a:defRPr>
            </a:lvl1pPr>
          </a:lstStyle>
          <a:p>
            <a:pPr lvl="0"/>
            <a:r>
              <a:rPr lang="en-US"/>
              <a:t>Click to add text</a:t>
            </a:r>
            <a:endParaRPr lang="ru-RU"/>
          </a:p>
        </p:txBody>
      </p:sp>
      <p:sp>
        <p:nvSpPr>
          <p:cNvPr id="6" name="Text 2">
            <a:extLst>
              <a:ext uri="{FF2B5EF4-FFF2-40B4-BE49-F238E27FC236}">
                <a16:creationId xmlns:a16="http://schemas.microsoft.com/office/drawing/2014/main" id="{0CF688DB-3981-457F-A38F-ED93DCD3754E}"/>
              </a:ext>
            </a:extLst>
          </p:cNvPr>
          <p:cNvSpPr>
            <a:spLocks noGrp="1"/>
          </p:cNvSpPr>
          <p:nvPr>
            <p:ph type="body" sz="quarter" idx="19" hasCustomPrompt="1"/>
          </p:nvPr>
        </p:nvSpPr>
        <p:spPr>
          <a:xfrm>
            <a:off x="852488" y="1531938"/>
            <a:ext cx="10339387" cy="477836"/>
          </a:xfrm>
        </p:spPr>
        <p:txBody>
          <a:bodyPr>
            <a:noAutofit/>
          </a:bodyPr>
          <a:lstStyle>
            <a:lvl1pPr marL="0" indent="0">
              <a:lnSpc>
                <a:spcPts val="2200"/>
              </a:lnSpc>
              <a:buNone/>
              <a:defRPr sz="1600">
                <a:solidFill>
                  <a:schemeClr val="tx1"/>
                </a:solidFill>
              </a:defRPr>
            </a:lvl1pPr>
          </a:lstStyle>
          <a:p>
            <a:pPr lvl="0"/>
            <a:r>
              <a:rPr lang="en-US"/>
              <a:t>Click to add text</a:t>
            </a:r>
            <a:endParaRPr lang="ru-RU"/>
          </a:p>
        </p:txBody>
      </p:sp>
      <p:sp>
        <p:nvSpPr>
          <p:cNvPr id="19" name="Text 3">
            <a:extLst>
              <a:ext uri="{FF2B5EF4-FFF2-40B4-BE49-F238E27FC236}">
                <a16:creationId xmlns:a16="http://schemas.microsoft.com/office/drawing/2014/main" id="{44164FE1-A972-4334-85DE-D53C23BA018E}"/>
              </a:ext>
            </a:extLst>
          </p:cNvPr>
          <p:cNvSpPr>
            <a:spLocks noGrp="1"/>
          </p:cNvSpPr>
          <p:nvPr>
            <p:ph type="body" sz="quarter" idx="20" hasCustomPrompt="1"/>
          </p:nvPr>
        </p:nvSpPr>
        <p:spPr>
          <a:xfrm>
            <a:off x="8782049" y="2515578"/>
            <a:ext cx="2219325" cy="1162800"/>
          </a:xfrm>
        </p:spPr>
        <p:txBody>
          <a:bodyPr>
            <a:noAutofit/>
          </a:bodyPr>
          <a:lstStyle>
            <a:lvl1pPr marL="0" indent="0" algn="ctr">
              <a:lnSpc>
                <a:spcPts val="2200"/>
              </a:lnSpc>
              <a:buNone/>
              <a:defRPr sz="1600">
                <a:solidFill>
                  <a:schemeClr val="tx1"/>
                </a:solidFill>
                <a:latin typeface="+mn-lt"/>
              </a:defRPr>
            </a:lvl1pPr>
          </a:lstStyle>
          <a:p>
            <a:pPr lvl="0"/>
            <a:r>
              <a:rPr lang="en-US"/>
              <a:t>Click to add text</a:t>
            </a:r>
            <a:endParaRPr lang="ru-RU"/>
          </a:p>
        </p:txBody>
      </p:sp>
      <p:sp>
        <p:nvSpPr>
          <p:cNvPr id="20" name="Text 4">
            <a:extLst>
              <a:ext uri="{FF2B5EF4-FFF2-40B4-BE49-F238E27FC236}">
                <a16:creationId xmlns:a16="http://schemas.microsoft.com/office/drawing/2014/main" id="{72E471B2-47EB-4346-AFC3-3AA1B1176F14}"/>
              </a:ext>
            </a:extLst>
          </p:cNvPr>
          <p:cNvSpPr>
            <a:spLocks noGrp="1"/>
          </p:cNvSpPr>
          <p:nvPr>
            <p:ph type="body" sz="quarter" idx="21" hasCustomPrompt="1"/>
          </p:nvPr>
        </p:nvSpPr>
        <p:spPr>
          <a:xfrm>
            <a:off x="1247774" y="4467226"/>
            <a:ext cx="2219325" cy="1162800"/>
          </a:xfrm>
        </p:spPr>
        <p:txBody>
          <a:bodyPr>
            <a:noAutofit/>
          </a:bodyPr>
          <a:lstStyle>
            <a:lvl1pPr marL="0" indent="0" algn="ctr">
              <a:lnSpc>
                <a:spcPts val="2200"/>
              </a:lnSpc>
              <a:buNone/>
              <a:defRPr sz="1600">
                <a:solidFill>
                  <a:schemeClr val="tx1"/>
                </a:solidFill>
                <a:latin typeface="+mn-lt"/>
              </a:defRPr>
            </a:lvl1pPr>
          </a:lstStyle>
          <a:p>
            <a:pPr lvl="0"/>
            <a:r>
              <a:rPr lang="en-US"/>
              <a:t>Click to add text</a:t>
            </a:r>
            <a:endParaRPr lang="ru-RU"/>
          </a:p>
        </p:txBody>
      </p:sp>
      <p:sp>
        <p:nvSpPr>
          <p:cNvPr id="22" name="Text 5">
            <a:extLst>
              <a:ext uri="{FF2B5EF4-FFF2-40B4-BE49-F238E27FC236}">
                <a16:creationId xmlns:a16="http://schemas.microsoft.com/office/drawing/2014/main" id="{098D741C-F0B3-4A45-BC3F-C4834B44F875}"/>
              </a:ext>
            </a:extLst>
          </p:cNvPr>
          <p:cNvSpPr>
            <a:spLocks noGrp="1"/>
          </p:cNvSpPr>
          <p:nvPr>
            <p:ph type="body" sz="quarter" idx="22" hasCustomPrompt="1"/>
          </p:nvPr>
        </p:nvSpPr>
        <p:spPr>
          <a:xfrm>
            <a:off x="6276974" y="4476750"/>
            <a:ext cx="2219325" cy="1162800"/>
          </a:xfrm>
        </p:spPr>
        <p:txBody>
          <a:bodyPr>
            <a:noAutofit/>
          </a:bodyPr>
          <a:lstStyle>
            <a:lvl1pPr marL="0" indent="0" algn="ctr">
              <a:lnSpc>
                <a:spcPts val="2200"/>
              </a:lnSpc>
              <a:buNone/>
              <a:defRPr sz="1600">
                <a:solidFill>
                  <a:schemeClr val="tx1"/>
                </a:solidFill>
                <a:latin typeface="+mn-lt"/>
              </a:defRPr>
            </a:lvl1pPr>
          </a:lstStyle>
          <a:p>
            <a:pPr lvl="0"/>
            <a:r>
              <a:rPr lang="en-US"/>
              <a:t>Click to add text</a:t>
            </a:r>
            <a:endParaRPr lang="ru-RU"/>
          </a:p>
        </p:txBody>
      </p:sp>
      <p:sp>
        <p:nvSpPr>
          <p:cNvPr id="13" name="Text 6">
            <a:extLst>
              <a:ext uri="{FF2B5EF4-FFF2-40B4-BE49-F238E27FC236}">
                <a16:creationId xmlns:a16="http://schemas.microsoft.com/office/drawing/2014/main" id="{34C299F7-CB9B-4C91-9535-5135232AE526}"/>
              </a:ext>
            </a:extLst>
          </p:cNvPr>
          <p:cNvSpPr>
            <a:spLocks noGrp="1"/>
          </p:cNvSpPr>
          <p:nvPr>
            <p:ph type="body" sz="quarter" idx="23" hasCustomPrompt="1"/>
          </p:nvPr>
        </p:nvSpPr>
        <p:spPr>
          <a:xfrm>
            <a:off x="1812925" y="3000376"/>
            <a:ext cx="958849" cy="866772"/>
          </a:xfrm>
        </p:spPr>
        <p:txBody>
          <a:bodyPr anchor="ctr" anchorCtr="1">
            <a:noAutofit/>
          </a:bodyPr>
          <a:lstStyle>
            <a:lvl1pPr marL="0" indent="0">
              <a:buNone/>
              <a:defRPr sz="5400" b="1">
                <a:solidFill>
                  <a:schemeClr val="tx1"/>
                </a:solidFill>
                <a:latin typeface="+mj-lt"/>
              </a:defRPr>
            </a:lvl1pPr>
          </a:lstStyle>
          <a:p>
            <a:pPr lvl="0"/>
            <a:r>
              <a:rPr lang="ru-RU"/>
              <a:t>№</a:t>
            </a:r>
          </a:p>
        </p:txBody>
      </p:sp>
      <p:sp>
        <p:nvSpPr>
          <p:cNvPr id="27" name="Text 7">
            <a:extLst>
              <a:ext uri="{FF2B5EF4-FFF2-40B4-BE49-F238E27FC236}">
                <a16:creationId xmlns:a16="http://schemas.microsoft.com/office/drawing/2014/main" id="{BAC080A1-6F82-447B-ACE6-3008415064BB}"/>
              </a:ext>
            </a:extLst>
          </p:cNvPr>
          <p:cNvSpPr>
            <a:spLocks noGrp="1"/>
          </p:cNvSpPr>
          <p:nvPr>
            <p:ph type="body" sz="quarter" idx="24" hasCustomPrompt="1"/>
          </p:nvPr>
        </p:nvSpPr>
        <p:spPr>
          <a:xfrm>
            <a:off x="4318000" y="4419601"/>
            <a:ext cx="1054100" cy="866772"/>
          </a:xfrm>
        </p:spPr>
        <p:txBody>
          <a:bodyPr anchor="ctr" anchorCtr="1">
            <a:noAutofit/>
          </a:bodyPr>
          <a:lstStyle>
            <a:lvl1pPr marL="0" indent="0">
              <a:buNone/>
              <a:defRPr sz="5400" b="1">
                <a:solidFill>
                  <a:schemeClr val="tx1"/>
                </a:solidFill>
                <a:latin typeface="+mj-lt"/>
              </a:defRPr>
            </a:lvl1pPr>
          </a:lstStyle>
          <a:p>
            <a:pPr lvl="0"/>
            <a:r>
              <a:rPr lang="ru-RU"/>
              <a:t>№</a:t>
            </a:r>
          </a:p>
        </p:txBody>
      </p:sp>
      <p:sp>
        <p:nvSpPr>
          <p:cNvPr id="28" name="Text 8">
            <a:extLst>
              <a:ext uri="{FF2B5EF4-FFF2-40B4-BE49-F238E27FC236}">
                <a16:creationId xmlns:a16="http://schemas.microsoft.com/office/drawing/2014/main" id="{7C52D91C-C191-41C4-90BB-51B31BCE7251}"/>
              </a:ext>
            </a:extLst>
          </p:cNvPr>
          <p:cNvSpPr>
            <a:spLocks noGrp="1"/>
          </p:cNvSpPr>
          <p:nvPr>
            <p:ph type="body" sz="quarter" idx="25" hasCustomPrompt="1"/>
          </p:nvPr>
        </p:nvSpPr>
        <p:spPr>
          <a:xfrm>
            <a:off x="9385300" y="4410076"/>
            <a:ext cx="1054100" cy="866772"/>
          </a:xfrm>
        </p:spPr>
        <p:txBody>
          <a:bodyPr anchor="ctr" anchorCtr="1">
            <a:noAutofit/>
          </a:bodyPr>
          <a:lstStyle>
            <a:lvl1pPr marL="0" indent="0">
              <a:buNone/>
              <a:defRPr sz="5400" b="0">
                <a:solidFill>
                  <a:schemeClr val="tx1"/>
                </a:solidFill>
                <a:latin typeface="+mj-lt"/>
              </a:defRPr>
            </a:lvl1pPr>
          </a:lstStyle>
          <a:p>
            <a:pPr lvl="0"/>
            <a:r>
              <a:rPr lang="ru-RU"/>
              <a:t>№</a:t>
            </a:r>
          </a:p>
        </p:txBody>
      </p:sp>
      <p:sp>
        <p:nvSpPr>
          <p:cNvPr id="29" name="Text 9">
            <a:extLst>
              <a:ext uri="{FF2B5EF4-FFF2-40B4-BE49-F238E27FC236}">
                <a16:creationId xmlns:a16="http://schemas.microsoft.com/office/drawing/2014/main" id="{1E845E23-36F8-4342-A2D2-F64D5FFC8ACC}"/>
              </a:ext>
            </a:extLst>
          </p:cNvPr>
          <p:cNvSpPr>
            <a:spLocks noGrp="1"/>
          </p:cNvSpPr>
          <p:nvPr>
            <p:ph type="body" sz="quarter" idx="26" hasCustomPrompt="1"/>
          </p:nvPr>
        </p:nvSpPr>
        <p:spPr>
          <a:xfrm>
            <a:off x="6880225" y="3000376"/>
            <a:ext cx="1054100" cy="866772"/>
          </a:xfrm>
        </p:spPr>
        <p:txBody>
          <a:bodyPr anchor="ctr" anchorCtr="1">
            <a:noAutofit/>
          </a:bodyPr>
          <a:lstStyle>
            <a:lvl1pPr marL="0" indent="0">
              <a:buNone/>
              <a:defRPr sz="5400" b="1">
                <a:solidFill>
                  <a:schemeClr val="tx1"/>
                </a:solidFill>
                <a:latin typeface="+mj-lt"/>
              </a:defRPr>
            </a:lvl1pPr>
          </a:lstStyle>
          <a:p>
            <a:pPr lvl="0"/>
            <a:r>
              <a:rPr lang="ru-RU"/>
              <a:t>№</a:t>
            </a:r>
          </a:p>
        </p:txBody>
      </p:sp>
      <p:sp>
        <p:nvSpPr>
          <p:cNvPr id="2" name="Title">
            <a:extLst>
              <a:ext uri="{FF2B5EF4-FFF2-40B4-BE49-F238E27FC236}">
                <a16:creationId xmlns:a16="http://schemas.microsoft.com/office/drawing/2014/main" id="{9D691026-EBF3-499C-BD25-5F8E6F95F6A7}"/>
              </a:ext>
            </a:extLst>
          </p:cNvPr>
          <p:cNvSpPr>
            <a:spLocks noGrp="1"/>
          </p:cNvSpPr>
          <p:nvPr>
            <p:ph type="title" hasCustomPrompt="1"/>
          </p:nvPr>
        </p:nvSpPr>
        <p:spPr>
          <a:xfrm>
            <a:off x="828675" y="704850"/>
            <a:ext cx="10372725" cy="795338"/>
          </a:xfrm>
        </p:spPr>
        <p:txBody>
          <a:bodyPr>
            <a:noAutofit/>
          </a:bodyPr>
          <a:lstStyle>
            <a:lvl1pPr>
              <a:defRPr/>
            </a:lvl1pPr>
          </a:lstStyle>
          <a:p>
            <a:pPr lvl="0"/>
            <a:r>
              <a:rPr lang="en-US"/>
              <a:t>Click to add title</a:t>
            </a:r>
            <a:endParaRPr lang="ru-RU"/>
          </a:p>
        </p:txBody>
      </p:sp>
    </p:spTree>
    <p:custDataLst>
      <p:tags r:id="rId1"/>
    </p:custDataLst>
    <p:extLst>
      <p:ext uri="{BB962C8B-B14F-4D97-AF65-F5344CB8AC3E}">
        <p14:creationId xmlns:p14="http://schemas.microsoft.com/office/powerpoint/2010/main" val="2818561473"/>
      </p:ext>
    </p:extLst>
  </p:cSld>
  <p:clrMapOvr>
    <a:masterClrMapping/>
  </p:clrMapOvr>
  <p:hf hdr="0" dt="0"/>
  <p:extLst>
    <p:ext uri="{DCECCB84-F9BA-43D5-87BE-67443E8EF086}">
      <p15:sldGuideLst xmlns:p15="http://schemas.microsoft.com/office/powerpoint/2012/main">
        <p15:guide id="1" orient="horz" pos="2954">
          <p15:clr>
            <a:srgbClr val="FBAE40"/>
          </p15:clr>
        </p15:guide>
        <p15:guide id="2" pos="597">
          <p15:clr>
            <a:srgbClr val="FBAE40"/>
          </p15:clr>
        </p15:guide>
        <p15:guide id="3" pos="1118">
          <p15:clr>
            <a:srgbClr val="FBAE40"/>
          </p15:clr>
        </p15:guide>
        <p15:guide id="4" orient="horz" pos="2568">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4_Content - side by side layout">
    <p:bg>
      <p:bgPr>
        <a:gradFill>
          <a:gsLst>
            <a:gs pos="35000">
              <a:srgbClr val="003A5D"/>
            </a:gs>
            <a:gs pos="99000">
              <a:schemeClr val="accent1"/>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6" y="440921"/>
            <a:ext cx="4566832" cy="57917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7480516" y="625366"/>
            <a:ext cx="4277531" cy="978729"/>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8256017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21848027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70685754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3843812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9236572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615840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870CAE3-D2F0-7C43-8929-11C3E14CB6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10000" contrast="20000"/>
                    </a14:imgEffect>
                  </a14:imgLayer>
                </a14:imgProps>
              </a:ext>
            </a:extLst>
          </a:blip>
          <a:stretch>
            <a:fillRect/>
          </a:stretch>
        </p:blipFill>
        <p:spPr>
          <a:xfrm>
            <a:off x="0" y="1"/>
            <a:ext cx="12192000" cy="6858000"/>
          </a:xfrm>
          <a:prstGeom prst="rect">
            <a:avLst/>
          </a:prstGeom>
        </p:spPr>
      </p:pic>
      <p:sp>
        <p:nvSpPr>
          <p:cNvPr id="6" name="Title 1">
            <a:extLst>
              <a:ext uri="{FF2B5EF4-FFF2-40B4-BE49-F238E27FC236}">
                <a16:creationId xmlns:a16="http://schemas.microsoft.com/office/drawing/2014/main" id="{86290A36-1CCA-5A4B-9F0B-FCFBED44BECC}"/>
              </a:ext>
            </a:extLst>
          </p:cNvPr>
          <p:cNvSpPr>
            <a:spLocks noGrp="1"/>
          </p:cNvSpPr>
          <p:nvPr>
            <p:ph type="title" hasCustomPrompt="1"/>
          </p:nvPr>
        </p:nvSpPr>
        <p:spPr>
          <a:xfrm>
            <a:off x="2143760" y="2246955"/>
            <a:ext cx="7904480" cy="1452705"/>
          </a:xfrm>
        </p:spPr>
        <p:txBody>
          <a:bodyPr wrap="square" anchor="b">
            <a:spAutoFit/>
          </a:bodyPr>
          <a:lstStyle>
            <a:lvl1pPr algn="ctr">
              <a:defRPr sz="4796" b="1" i="0">
                <a:solidFill>
                  <a:srgbClr val="163A5A"/>
                </a:solidFill>
                <a:latin typeface="Montserrat" pitchFamily="2" charset="77"/>
              </a:defRPr>
            </a:lvl1pPr>
          </a:lstStyle>
          <a:p>
            <a:r>
              <a:rPr lang="en-US"/>
              <a:t>Click to edit master title style</a:t>
            </a:r>
          </a:p>
        </p:txBody>
      </p:sp>
      <p:sp>
        <p:nvSpPr>
          <p:cNvPr id="7" name="Text Placeholder 2">
            <a:extLst>
              <a:ext uri="{FF2B5EF4-FFF2-40B4-BE49-F238E27FC236}">
                <a16:creationId xmlns:a16="http://schemas.microsoft.com/office/drawing/2014/main" id="{BD7BE1FE-EDC2-E640-B48D-2E8AAC780AD1}"/>
              </a:ext>
            </a:extLst>
          </p:cNvPr>
          <p:cNvSpPr>
            <a:spLocks noGrp="1"/>
          </p:cNvSpPr>
          <p:nvPr>
            <p:ph type="body" idx="1"/>
          </p:nvPr>
        </p:nvSpPr>
        <p:spPr>
          <a:xfrm>
            <a:off x="2143760" y="4429761"/>
            <a:ext cx="7904480" cy="461345"/>
          </a:xfrm>
          <a:prstGeom prst="rect">
            <a:avLst/>
          </a:prstGeom>
        </p:spPr>
        <p:txBody>
          <a:bodyPr wrap="square">
            <a:spAutoFit/>
          </a:bodyPr>
          <a:lstStyle>
            <a:lvl1pPr marL="0" indent="0" algn="ctr">
              <a:buNone/>
              <a:defRPr sz="2398">
                <a:solidFill>
                  <a:schemeClr val="tx2"/>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65E8BD66-D619-4542-8912-50DE68B6009B}"/>
              </a:ext>
            </a:extLst>
          </p:cNvPr>
          <p:cNvCxnSpPr>
            <a:cxnSpLocks/>
          </p:cNvCxnSpPr>
          <p:nvPr/>
        </p:nvCxnSpPr>
        <p:spPr>
          <a:xfrm>
            <a:off x="5657834" y="4065020"/>
            <a:ext cx="87633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66491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87771897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4592625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79862118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90896239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52409014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98153401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313217404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70840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2003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232395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2"/>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2"/>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423823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402789885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88456308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1"/>
            <a:ext cx="7976839" cy="63085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10010351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48676954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Three Columns 2">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1198548" y="2765263"/>
            <a:ext cx="2880000" cy="2822403"/>
          </a:xfr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183396" y="2154108"/>
            <a:ext cx="3068987" cy="567053"/>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8" name="Text 3"/>
          <p:cNvSpPr>
            <a:spLocks noGrp="1"/>
          </p:cNvSpPr>
          <p:nvPr>
            <p:ph type="body" sz="quarter" idx="12" hasCustomPrompt="1"/>
          </p:nvPr>
        </p:nvSpPr>
        <p:spPr>
          <a:xfrm>
            <a:off x="8025312"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9" name="Text 4"/>
          <p:cNvSpPr>
            <a:spLocks noGrp="1"/>
          </p:cNvSpPr>
          <p:nvPr>
            <p:ph type="body" sz="quarter" idx="13" hasCustomPrompt="1"/>
          </p:nvPr>
        </p:nvSpPr>
        <p:spPr>
          <a:xfrm>
            <a:off x="8004636"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0" name="Text 5"/>
          <p:cNvSpPr>
            <a:spLocks noGrp="1"/>
          </p:cNvSpPr>
          <p:nvPr>
            <p:ph type="body" sz="quarter" idx="14" hasCustomPrompt="1"/>
          </p:nvPr>
        </p:nvSpPr>
        <p:spPr>
          <a:xfrm>
            <a:off x="4602148"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11" name="Text 6"/>
          <p:cNvSpPr>
            <a:spLocks noGrp="1"/>
          </p:cNvSpPr>
          <p:nvPr>
            <p:ph type="body" sz="quarter" idx="15" hasCustomPrompt="1"/>
          </p:nvPr>
        </p:nvSpPr>
        <p:spPr>
          <a:xfrm>
            <a:off x="4594804"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2" name="Text 7"/>
          <p:cNvSpPr>
            <a:spLocks noGrp="1"/>
          </p:cNvSpPr>
          <p:nvPr>
            <p:ph type="body" sz="quarter" idx="16" hasCustomPrompt="1"/>
          </p:nvPr>
        </p:nvSpPr>
        <p:spPr>
          <a:xfrm>
            <a:off x="441748" y="85412"/>
            <a:ext cx="5619417" cy="261610"/>
          </a:xfrm>
          <a:prstGeom prst="rect">
            <a:avLst/>
          </a:prstGeo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13" name="Title"/>
          <p:cNvSpPr>
            <a:spLocks noGrp="1"/>
          </p:cNvSpPr>
          <p:nvPr>
            <p:ph type="title" idx="17" hasCustomPrompt="1"/>
          </p:nvPr>
        </p:nvSpPr>
        <p:spPr>
          <a:xfrm>
            <a:off x="898274" y="863836"/>
            <a:ext cx="8562249" cy="515526"/>
          </a:xfrm>
        </p:spPr>
        <p:txBody>
          <a:bodyPr vert="horz" wrap="square" lIns="91440" tIns="45720" rIns="91440" bIns="45720" anchor="t" anchorCtr="0">
            <a:noAutofit/>
          </a:bodyPr>
          <a:lstStyle>
            <a:lvl1pPr marL="0" marR="0" indent="0" algn="l" rtl="0" eaLnBrk="1" fontAlgn="auto" hangingPunct="1">
              <a:lnSpc>
                <a:spcPct val="110000"/>
              </a:lnSpc>
              <a:spcBef>
                <a:spcPts val="0"/>
              </a:spcBef>
              <a:spcAft>
                <a:spcPts val="0"/>
              </a:spcAft>
              <a:buFontTx/>
              <a:buNone/>
              <a:defRPr sz="25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Tree>
    <p:custDataLst>
      <p:tags r:id="rId1"/>
    </p:custDataLst>
    <p:extLst>
      <p:ext uri="{BB962C8B-B14F-4D97-AF65-F5344CB8AC3E}">
        <p14:creationId xmlns:p14="http://schemas.microsoft.com/office/powerpoint/2010/main" val="388371394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5063006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03" indent="-306903">
              <a:lnSpc>
                <a:spcPct val="100000"/>
              </a:lnSpc>
              <a:buFont typeface="Arial" panose="020B0604020202020204" pitchFamily="34" charset="0"/>
              <a:buChar char="•"/>
              <a:tabLst/>
              <a:defRPr>
                <a:latin typeface="+mn-lt"/>
              </a:defRPr>
            </a:lvl1pPr>
            <a:lvl2pPr marL="761962" indent="-298435">
              <a:lnSpc>
                <a:spcPct val="100000"/>
              </a:lnSpc>
              <a:tabLst/>
              <a:defRPr>
                <a:latin typeface="+mn-lt"/>
              </a:defRPr>
            </a:lvl2pPr>
            <a:lvl3pPr marL="1142942" indent="-228589">
              <a:lnSpc>
                <a:spcPct val="100000"/>
              </a:lnSpc>
              <a:buSzPct val="75000"/>
              <a:buFont typeface="Wingdings" pitchFamily="2" charset="2"/>
              <a:buChar char="§"/>
              <a:defRPr>
                <a:latin typeface="+mn-lt"/>
              </a:defRPr>
            </a:lvl3pPr>
            <a:lvl4pPr marL="1600120" indent="-228589">
              <a:lnSpc>
                <a:spcPct val="100000"/>
              </a:lnSpc>
              <a:buFont typeface="Wingdings" pitchFamily="2" charset="2"/>
              <a:buChar char="§"/>
              <a:defRPr lang="en-US" sz="1333" b="0" i="0" kern="1200" dirty="0">
                <a:solidFill>
                  <a:srgbClr val="5A6670"/>
                </a:solidFill>
                <a:latin typeface="+mn-lt"/>
                <a:ea typeface="+mn-ea"/>
                <a:cs typeface="+mn-cs"/>
              </a:defRPr>
            </a:lvl4pPr>
            <a:lvl5pPr marL="1904904" indent="-228589">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a:xfrm>
            <a:off x="11296610" y="6217622"/>
            <a:ext cx="731700" cy="524700"/>
          </a:xfrm>
          <a:prstGeom prst="rect">
            <a:avLst/>
          </a:prstGeom>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27536777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cSld name="Statistics">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686A7B57-B64A-4CDF-B33B-32CFFFAA22BC}"/>
              </a:ext>
            </a:extLst>
          </p:cNvPr>
          <p:cNvSpPr>
            <a:spLocks noGrp="1"/>
          </p:cNvSpPr>
          <p:nvPr>
            <p:ph type="title" hasCustomPrompt="1"/>
          </p:nvPr>
        </p:nvSpPr>
        <p:spPr>
          <a:xfrm>
            <a:off x="584200" y="567690"/>
            <a:ext cx="9343572" cy="539750"/>
          </a:xfrm>
        </p:spPr>
        <p:txBody>
          <a:bodyPr>
            <a:noAutofit/>
          </a:bodyPr>
          <a:lstStyle>
            <a:lvl1pPr>
              <a:defRPr sz="3700" spc="100" baseline="0">
                <a:solidFill>
                  <a:srgbClr val="DD542E"/>
                </a:solidFill>
              </a:defRPr>
            </a:lvl1pPr>
          </a:lstStyle>
          <a:p>
            <a:r>
              <a:rPr lang="en-US"/>
              <a:t>CLICK TO ADD TITLE</a:t>
            </a:r>
            <a:endParaRPr lang="ru-RU"/>
          </a:p>
        </p:txBody>
      </p:sp>
      <p:sp>
        <p:nvSpPr>
          <p:cNvPr id="26" name="Text 1">
            <a:extLst>
              <a:ext uri="{FF2B5EF4-FFF2-40B4-BE49-F238E27FC236}">
                <a16:creationId xmlns:a16="http://schemas.microsoft.com/office/drawing/2014/main" id="{3B26C256-C344-4AC9-A756-D12A57760A97}"/>
              </a:ext>
            </a:extLst>
          </p:cNvPr>
          <p:cNvSpPr>
            <a:spLocks noGrp="1"/>
          </p:cNvSpPr>
          <p:nvPr>
            <p:ph type="body" sz="quarter" idx="11" hasCustomPrompt="1"/>
          </p:nvPr>
        </p:nvSpPr>
        <p:spPr>
          <a:xfrm>
            <a:off x="977531"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27" name="Text 2">
            <a:extLst>
              <a:ext uri="{FF2B5EF4-FFF2-40B4-BE49-F238E27FC236}">
                <a16:creationId xmlns:a16="http://schemas.microsoft.com/office/drawing/2014/main" id="{6A676BC3-F391-456D-82C5-CD8D4B6714D4}"/>
              </a:ext>
            </a:extLst>
          </p:cNvPr>
          <p:cNvSpPr>
            <a:spLocks noGrp="1"/>
          </p:cNvSpPr>
          <p:nvPr>
            <p:ph type="body" sz="quarter" idx="12" hasCustomPrompt="1"/>
          </p:nvPr>
        </p:nvSpPr>
        <p:spPr>
          <a:xfrm>
            <a:off x="1015631" y="4845413"/>
            <a:ext cx="2590800" cy="1154793"/>
          </a:xfrm>
        </p:spPr>
        <p:txBody>
          <a:bodyPr>
            <a:noAutofit/>
          </a:bodyPr>
          <a:lstStyle>
            <a:lvl1pPr algn="l">
              <a:lnSpc>
                <a:spcPts val="2400"/>
              </a:lnSpc>
              <a:defRPr sz="2000" spc="-100" baseline="0">
                <a:solidFill>
                  <a:schemeClr val="tx1"/>
                </a:solidFill>
              </a:defRPr>
            </a:lvl1pPr>
          </a:lstStyle>
          <a:p>
            <a:pPr lvl="0"/>
            <a:r>
              <a:rPr lang="en-US">
                <a:effectLst/>
              </a:rPr>
              <a:t>Click to add text</a:t>
            </a:r>
            <a:endParaRPr lang="ru-RU"/>
          </a:p>
        </p:txBody>
      </p:sp>
      <p:sp>
        <p:nvSpPr>
          <p:cNvPr id="31" name="Text 3">
            <a:extLst>
              <a:ext uri="{FF2B5EF4-FFF2-40B4-BE49-F238E27FC236}">
                <a16:creationId xmlns:a16="http://schemas.microsoft.com/office/drawing/2014/main" id="{720EF19D-9203-4EFD-BC39-C296DCF62EB3}"/>
              </a:ext>
            </a:extLst>
          </p:cNvPr>
          <p:cNvSpPr>
            <a:spLocks noGrp="1"/>
          </p:cNvSpPr>
          <p:nvPr>
            <p:ph type="body" sz="quarter" idx="23" hasCustomPrompt="1"/>
          </p:nvPr>
        </p:nvSpPr>
        <p:spPr>
          <a:xfrm>
            <a:off x="4750624"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32" name="Text 4">
            <a:extLst>
              <a:ext uri="{FF2B5EF4-FFF2-40B4-BE49-F238E27FC236}">
                <a16:creationId xmlns:a16="http://schemas.microsoft.com/office/drawing/2014/main" id="{21B0B3B3-BA40-4578-B465-660715F3709B}"/>
              </a:ext>
            </a:extLst>
          </p:cNvPr>
          <p:cNvSpPr>
            <a:spLocks noGrp="1"/>
          </p:cNvSpPr>
          <p:nvPr>
            <p:ph type="body" sz="quarter" idx="24" hasCustomPrompt="1"/>
          </p:nvPr>
        </p:nvSpPr>
        <p:spPr>
          <a:xfrm>
            <a:off x="8523716" y="4361222"/>
            <a:ext cx="2590800" cy="342900"/>
          </a:xfrm>
        </p:spPr>
        <p:txBody>
          <a:bodyPr>
            <a:noAutofit/>
          </a:bodyPr>
          <a:lstStyle>
            <a:lvl1pPr algn="ctr">
              <a:defRPr sz="2000" baseline="0">
                <a:solidFill>
                  <a:schemeClr val="tx1"/>
                </a:solidFill>
                <a:latin typeface="Raleway Medium" panose="020B0603030101060003" pitchFamily="34" charset="-52"/>
              </a:defRPr>
            </a:lvl1pPr>
          </a:lstStyle>
          <a:p>
            <a:pPr lvl="0"/>
            <a:r>
              <a:rPr lang="en-US"/>
              <a:t>Click to add text</a:t>
            </a:r>
            <a:endParaRPr lang="ru-RU"/>
          </a:p>
        </p:txBody>
      </p:sp>
      <p:sp>
        <p:nvSpPr>
          <p:cNvPr id="33" name="Text 5">
            <a:extLst>
              <a:ext uri="{FF2B5EF4-FFF2-40B4-BE49-F238E27FC236}">
                <a16:creationId xmlns:a16="http://schemas.microsoft.com/office/drawing/2014/main" id="{646FB17F-1962-4F8D-B845-22735E560693}"/>
              </a:ext>
            </a:extLst>
          </p:cNvPr>
          <p:cNvSpPr>
            <a:spLocks noGrp="1"/>
          </p:cNvSpPr>
          <p:nvPr>
            <p:ph type="body" sz="quarter" idx="25" hasCustomPrompt="1"/>
          </p:nvPr>
        </p:nvSpPr>
        <p:spPr>
          <a:xfrm>
            <a:off x="4790708"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4" name="Text 6">
            <a:extLst>
              <a:ext uri="{FF2B5EF4-FFF2-40B4-BE49-F238E27FC236}">
                <a16:creationId xmlns:a16="http://schemas.microsoft.com/office/drawing/2014/main" id="{177DB447-FE3F-40CD-AC00-AC3A8B6B2AE5}"/>
              </a:ext>
            </a:extLst>
          </p:cNvPr>
          <p:cNvSpPr>
            <a:spLocks noGrp="1"/>
          </p:cNvSpPr>
          <p:nvPr>
            <p:ph type="body" sz="quarter" idx="26" hasCustomPrompt="1"/>
          </p:nvPr>
        </p:nvSpPr>
        <p:spPr>
          <a:xfrm>
            <a:off x="8565785"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7" name="Text 7">
            <a:extLst>
              <a:ext uri="{FF2B5EF4-FFF2-40B4-BE49-F238E27FC236}">
                <a16:creationId xmlns:a16="http://schemas.microsoft.com/office/drawing/2014/main" id="{47E844D0-A1E4-4287-B14E-E01C1CD238BB}"/>
              </a:ext>
            </a:extLst>
          </p:cNvPr>
          <p:cNvSpPr>
            <a:spLocks noGrp="1"/>
          </p:cNvSpPr>
          <p:nvPr>
            <p:ph type="body" sz="quarter" idx="17" hasCustomPrompt="1"/>
          </p:nvPr>
        </p:nvSpPr>
        <p:spPr>
          <a:xfrm>
            <a:off x="1687004" y="2655404"/>
            <a:ext cx="1317447" cy="640800"/>
          </a:xfrm>
        </p:spPr>
        <p:txBody>
          <a:bodyPr wrap="square">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39" name="Text 8">
            <a:extLst>
              <a:ext uri="{FF2B5EF4-FFF2-40B4-BE49-F238E27FC236}">
                <a16:creationId xmlns:a16="http://schemas.microsoft.com/office/drawing/2014/main" id="{8A21488D-82B2-4E62-B576-55BD5C8767AA}"/>
              </a:ext>
            </a:extLst>
          </p:cNvPr>
          <p:cNvSpPr>
            <a:spLocks noGrp="1"/>
          </p:cNvSpPr>
          <p:nvPr>
            <p:ph type="body" sz="quarter" idx="19" hasCustomPrompt="1"/>
          </p:nvPr>
        </p:nvSpPr>
        <p:spPr>
          <a:xfrm>
            <a:off x="5384003" y="2655404"/>
            <a:ext cx="1417481" cy="64055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41" name="Text 9">
            <a:extLst>
              <a:ext uri="{FF2B5EF4-FFF2-40B4-BE49-F238E27FC236}">
                <a16:creationId xmlns:a16="http://schemas.microsoft.com/office/drawing/2014/main" id="{B97A18E6-D550-43F9-B4A0-EC2A78886770}"/>
              </a:ext>
            </a:extLst>
          </p:cNvPr>
          <p:cNvSpPr>
            <a:spLocks noGrp="1"/>
          </p:cNvSpPr>
          <p:nvPr>
            <p:ph type="body" sz="quarter" idx="21" hasCustomPrompt="1"/>
          </p:nvPr>
        </p:nvSpPr>
        <p:spPr>
          <a:xfrm>
            <a:off x="9181037" y="2655404"/>
            <a:ext cx="1317447" cy="640552"/>
          </a:xfrm>
        </p:spPr>
        <p:txBody>
          <a:bodyPr>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Tree>
    <p:custDataLst>
      <p:tags r:id="rId1"/>
    </p:custDataLst>
    <p:extLst>
      <p:ext uri="{BB962C8B-B14F-4D97-AF65-F5344CB8AC3E}">
        <p14:creationId xmlns:p14="http://schemas.microsoft.com/office/powerpoint/2010/main" val="3825508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083">
          <p15:clr>
            <a:srgbClr val="FBAE40"/>
          </p15:clr>
        </p15:guide>
        <p15:guide id="4" pos="597">
          <p15:clr>
            <a:srgbClr val="FBAE40"/>
          </p15:clr>
        </p15:guide>
        <p15:guide id="5" orient="horz" pos="1638">
          <p15:clr>
            <a:srgbClr val="FBAE40"/>
          </p15:clr>
        </p15:guide>
        <p15:guide id="6" orient="horz" pos="1026">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cSld name="60/40 Picture Right">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441747" y="85412"/>
            <a:ext cx="5689087" cy="261610"/>
          </a:xfr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449105" y="2725473"/>
            <a:ext cx="4853372" cy="2110321"/>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3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8" name="Title"/>
          <p:cNvSpPr>
            <a:spLocks noGrp="1"/>
          </p:cNvSpPr>
          <p:nvPr>
            <p:ph type="title" idx="12" hasCustomPrompt="1"/>
          </p:nvPr>
        </p:nvSpPr>
        <p:spPr>
          <a:xfrm>
            <a:off x="1442755" y="1503585"/>
            <a:ext cx="4523033" cy="938911"/>
          </a:xfrm>
        </p:spPr>
        <p:txBody>
          <a:bodyPr vert="horz" wrap="none" lIns="91440" tIns="45720" rIns="91440" bIns="45720" anchor="b" anchorCtr="0">
            <a:noAutofit/>
          </a:bodyPr>
          <a:lstStyle>
            <a:lvl1pPr marL="0" marR="0" indent="0" algn="l" rtl="0" eaLnBrk="1" fontAlgn="auto" hangingPunct="1">
              <a:lnSpc>
                <a:spcPct val="110000"/>
              </a:lnSpc>
              <a:spcBef>
                <a:spcPts val="0"/>
              </a:spcBef>
              <a:spcAft>
                <a:spcPts val="0"/>
              </a:spcAft>
              <a:buFontTx/>
              <a:buNone/>
              <a:defRPr sz="28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
        <p:nvSpPr>
          <p:cNvPr id="9" name="Picture 1"/>
          <p:cNvSpPr>
            <a:spLocks noGrp="1"/>
          </p:cNvSpPr>
          <p:nvPr>
            <p:ph type="pic" sz="quarter" idx="13"/>
          </p:nvPr>
        </p:nvSpPr>
        <p:spPr>
          <a:xfrm>
            <a:off x="7791798" y="1245818"/>
            <a:ext cx="2319644" cy="4120265"/>
          </a:xfrm>
          <a:prstGeom prst="rect">
            <a:avLst/>
          </a:prstGeom>
        </p:spPr>
        <p:txBody>
          <a:bodyPr>
            <a:normAutofit/>
          </a:bodyPr>
          <a:lstStyle>
            <a:lvl1pPr>
              <a:defRPr sz="1400"/>
            </a:lvl1pPr>
          </a:lstStyle>
          <a:p>
            <a:r>
              <a:rPr lang="en-US"/>
              <a:t>Click icon to add picture</a:t>
            </a:r>
            <a:endParaRPr lang="ru-RU"/>
          </a:p>
        </p:txBody>
      </p:sp>
    </p:spTree>
    <p:custDataLst>
      <p:tags r:id="rId1"/>
    </p:custDataLst>
    <p:extLst>
      <p:ext uri="{BB962C8B-B14F-4D97-AF65-F5344CB8AC3E}">
        <p14:creationId xmlns:p14="http://schemas.microsoft.com/office/powerpoint/2010/main" val="27110999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Process 2">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53764" y="582336"/>
            <a:ext cx="9797143" cy="667657"/>
          </a:xfrm>
        </p:spPr>
        <p:txBody>
          <a:bodyPr anchor="t">
            <a:noAutofit/>
          </a:bodyPr>
          <a:lstStyle>
            <a:lvl1pPr>
              <a:defRPr sz="3700"/>
            </a:lvl1pPr>
          </a:lstStyle>
          <a:p>
            <a:r>
              <a:rPr lang="en-US"/>
              <a:t>Click to add title</a:t>
            </a:r>
            <a:endParaRPr lang="ru-RU"/>
          </a:p>
        </p:txBody>
      </p:sp>
      <p:sp>
        <p:nvSpPr>
          <p:cNvPr id="10" name="Text 1">
            <a:extLst>
              <a:ext uri="{FF2B5EF4-FFF2-40B4-BE49-F238E27FC236}">
                <a16:creationId xmlns:a16="http://schemas.microsoft.com/office/drawing/2014/main" id="{D9D1919E-A205-442A-B063-F3BDD205336C}"/>
              </a:ext>
            </a:extLst>
          </p:cNvPr>
          <p:cNvSpPr>
            <a:spLocks noGrp="1"/>
          </p:cNvSpPr>
          <p:nvPr>
            <p:ph type="body" sz="quarter" idx="11" hasCustomPrompt="1"/>
          </p:nvPr>
        </p:nvSpPr>
        <p:spPr>
          <a:xfrm>
            <a:off x="858429" y="2224363"/>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lvl="0"/>
            <a:r>
              <a:rPr lang="en-US"/>
              <a:t>Click to add text</a:t>
            </a:r>
            <a:endParaRPr lang="ru-RU"/>
          </a:p>
        </p:txBody>
      </p:sp>
      <p:sp>
        <p:nvSpPr>
          <p:cNvPr id="13" name="Text 3">
            <a:extLst>
              <a:ext uri="{FF2B5EF4-FFF2-40B4-BE49-F238E27FC236}">
                <a16:creationId xmlns:a16="http://schemas.microsoft.com/office/drawing/2014/main" id="{D40C1C5C-A653-430C-B076-B2B63AD7B7FA}"/>
              </a:ext>
            </a:extLst>
          </p:cNvPr>
          <p:cNvSpPr>
            <a:spLocks noGrp="1"/>
          </p:cNvSpPr>
          <p:nvPr>
            <p:ph type="body" sz="quarter" idx="27" hasCustomPrompt="1"/>
          </p:nvPr>
        </p:nvSpPr>
        <p:spPr>
          <a:xfrm>
            <a:off x="853664" y="1912654"/>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19" name="Text 4">
            <a:extLst>
              <a:ext uri="{FF2B5EF4-FFF2-40B4-BE49-F238E27FC236}">
                <a16:creationId xmlns:a16="http://schemas.microsoft.com/office/drawing/2014/main" id="{25F8941A-76BD-45B4-A6F7-08C84F54E96E}"/>
              </a:ext>
            </a:extLst>
          </p:cNvPr>
          <p:cNvSpPr>
            <a:spLocks noGrp="1"/>
          </p:cNvSpPr>
          <p:nvPr>
            <p:ph type="body" sz="quarter" idx="28" hasCustomPrompt="1"/>
          </p:nvPr>
        </p:nvSpPr>
        <p:spPr>
          <a:xfrm>
            <a:off x="6095999" y="1903129"/>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2" name="Text 5">
            <a:extLst>
              <a:ext uri="{FF2B5EF4-FFF2-40B4-BE49-F238E27FC236}">
                <a16:creationId xmlns:a16="http://schemas.microsoft.com/office/drawing/2014/main" id="{41F75496-7555-4745-9DB1-84BB4744FC81}"/>
              </a:ext>
            </a:extLst>
          </p:cNvPr>
          <p:cNvSpPr>
            <a:spLocks noGrp="1"/>
          </p:cNvSpPr>
          <p:nvPr>
            <p:ph type="body" sz="quarter" idx="29" hasCustomPrompt="1"/>
          </p:nvPr>
        </p:nvSpPr>
        <p:spPr>
          <a:xfrm>
            <a:off x="6096000" y="2229126"/>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3" name="Text 6">
            <a:extLst>
              <a:ext uri="{FF2B5EF4-FFF2-40B4-BE49-F238E27FC236}">
                <a16:creationId xmlns:a16="http://schemas.microsoft.com/office/drawing/2014/main" id="{3C8F065B-5308-44A0-9F17-EF8C24F89CEC}"/>
              </a:ext>
            </a:extLst>
          </p:cNvPr>
          <p:cNvSpPr>
            <a:spLocks noGrp="1"/>
          </p:cNvSpPr>
          <p:nvPr>
            <p:ph type="body" sz="quarter" idx="30" hasCustomPrompt="1"/>
          </p:nvPr>
        </p:nvSpPr>
        <p:spPr>
          <a:xfrm>
            <a:off x="3476324" y="5076600"/>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24" name="Text 7">
            <a:extLst>
              <a:ext uri="{FF2B5EF4-FFF2-40B4-BE49-F238E27FC236}">
                <a16:creationId xmlns:a16="http://schemas.microsoft.com/office/drawing/2014/main" id="{05E8F869-AB82-442D-BDB8-3DFC4FF8A5D4}"/>
              </a:ext>
            </a:extLst>
          </p:cNvPr>
          <p:cNvSpPr>
            <a:spLocks noGrp="1"/>
          </p:cNvSpPr>
          <p:nvPr>
            <p:ph type="body" sz="quarter" idx="31" hasCustomPrompt="1"/>
          </p:nvPr>
        </p:nvSpPr>
        <p:spPr>
          <a:xfrm>
            <a:off x="8730113" y="5076599"/>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5" name="Text 8">
            <a:extLst>
              <a:ext uri="{FF2B5EF4-FFF2-40B4-BE49-F238E27FC236}">
                <a16:creationId xmlns:a16="http://schemas.microsoft.com/office/drawing/2014/main" id="{2F12EDE4-F139-44F6-BE77-EA1FD6E9FF57}"/>
              </a:ext>
            </a:extLst>
          </p:cNvPr>
          <p:cNvSpPr>
            <a:spLocks noGrp="1"/>
          </p:cNvSpPr>
          <p:nvPr>
            <p:ph type="body" sz="quarter" idx="32" hasCustomPrompt="1"/>
          </p:nvPr>
        </p:nvSpPr>
        <p:spPr>
          <a:xfrm>
            <a:off x="3476323" y="4759518"/>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8" name="Text 9">
            <a:extLst>
              <a:ext uri="{FF2B5EF4-FFF2-40B4-BE49-F238E27FC236}">
                <a16:creationId xmlns:a16="http://schemas.microsoft.com/office/drawing/2014/main" id="{97BDE10F-9347-446F-B37F-273D8E8859FC}"/>
              </a:ext>
            </a:extLst>
          </p:cNvPr>
          <p:cNvSpPr>
            <a:spLocks noGrp="1"/>
          </p:cNvSpPr>
          <p:nvPr>
            <p:ph type="body" sz="quarter" idx="33" hasCustomPrompt="1"/>
          </p:nvPr>
        </p:nvSpPr>
        <p:spPr>
          <a:xfrm>
            <a:off x="8730112" y="4769043"/>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33" name="Text 10">
            <a:extLst>
              <a:ext uri="{FF2B5EF4-FFF2-40B4-BE49-F238E27FC236}">
                <a16:creationId xmlns:a16="http://schemas.microsoft.com/office/drawing/2014/main" id="{D237C79D-67AC-460B-B6B6-B448FC7CB50F}"/>
              </a:ext>
            </a:extLst>
          </p:cNvPr>
          <p:cNvSpPr>
            <a:spLocks noGrp="1"/>
          </p:cNvSpPr>
          <p:nvPr>
            <p:ph type="body" sz="quarter" idx="34" hasCustomPrompt="1"/>
          </p:nvPr>
        </p:nvSpPr>
        <p:spPr>
          <a:xfrm>
            <a:off x="1295399" y="3817453"/>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5" name="Text 11">
            <a:extLst>
              <a:ext uri="{FF2B5EF4-FFF2-40B4-BE49-F238E27FC236}">
                <a16:creationId xmlns:a16="http://schemas.microsoft.com/office/drawing/2014/main" id="{37EF3FF7-5177-4D55-8631-A1100687E977}"/>
              </a:ext>
            </a:extLst>
          </p:cNvPr>
          <p:cNvSpPr>
            <a:spLocks noGrp="1"/>
          </p:cNvSpPr>
          <p:nvPr>
            <p:ph type="body" sz="quarter" idx="35" hasCustomPrompt="1"/>
          </p:nvPr>
        </p:nvSpPr>
        <p:spPr>
          <a:xfrm>
            <a:off x="3914774" y="3750778"/>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6" name="Text 12">
            <a:extLst>
              <a:ext uri="{FF2B5EF4-FFF2-40B4-BE49-F238E27FC236}">
                <a16:creationId xmlns:a16="http://schemas.microsoft.com/office/drawing/2014/main" id="{11571044-5553-4EBF-A316-D65CBED81291}"/>
              </a:ext>
            </a:extLst>
          </p:cNvPr>
          <p:cNvSpPr>
            <a:spLocks noGrp="1"/>
          </p:cNvSpPr>
          <p:nvPr>
            <p:ph type="body" sz="quarter" idx="36" hasCustomPrompt="1"/>
          </p:nvPr>
        </p:nvSpPr>
        <p:spPr>
          <a:xfrm>
            <a:off x="6534149" y="382490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7" name="Text 13">
            <a:extLst>
              <a:ext uri="{FF2B5EF4-FFF2-40B4-BE49-F238E27FC236}">
                <a16:creationId xmlns:a16="http://schemas.microsoft.com/office/drawing/2014/main" id="{FC93EE1E-1899-42F2-987B-92020C426A7E}"/>
              </a:ext>
            </a:extLst>
          </p:cNvPr>
          <p:cNvSpPr>
            <a:spLocks noGrp="1"/>
          </p:cNvSpPr>
          <p:nvPr>
            <p:ph type="body" sz="quarter" idx="37" hasCustomPrompt="1"/>
          </p:nvPr>
        </p:nvSpPr>
        <p:spPr>
          <a:xfrm>
            <a:off x="9153524" y="376824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16" name="Text 2">
            <a:extLst>
              <a:ext uri="{FF2B5EF4-FFF2-40B4-BE49-F238E27FC236}">
                <a16:creationId xmlns:a16="http://schemas.microsoft.com/office/drawing/2014/main" id="{C042C1C2-FA00-4293-9351-219CA4FD5D4A}"/>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0217178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5" b="0">
                <a:solidFill>
                  <a:schemeClr val="accent1"/>
                </a:solidFill>
                <a:latin typeface="+mj-lt"/>
              </a:defRPr>
            </a:lvl1pPr>
            <a:lvl2pPr marL="456777" indent="0">
              <a:buNone/>
              <a:defRPr sz="1998" b="1"/>
            </a:lvl2pPr>
            <a:lvl3pPr marL="913554" indent="0">
              <a:buNone/>
              <a:defRPr sz="1798" b="1"/>
            </a:lvl3pPr>
            <a:lvl4pPr marL="1370331" indent="0">
              <a:buNone/>
              <a:defRPr sz="1599" b="1"/>
            </a:lvl4pPr>
            <a:lvl5pPr marL="1827108" indent="0">
              <a:buNone/>
              <a:defRPr sz="1599" b="1"/>
            </a:lvl5pPr>
            <a:lvl6pPr marL="2283885" indent="0">
              <a:buNone/>
              <a:defRPr sz="1599" b="1"/>
            </a:lvl6pPr>
            <a:lvl7pPr marL="2740663" indent="0">
              <a:buNone/>
              <a:defRPr sz="1599" b="1"/>
            </a:lvl7pPr>
            <a:lvl8pPr marL="3197440" indent="0">
              <a:buNone/>
              <a:defRPr sz="1599" b="1"/>
            </a:lvl8pPr>
            <a:lvl9pPr marL="3654217" indent="0">
              <a:buNone/>
              <a:defRPr sz="1599" b="1"/>
            </a:lvl9pPr>
          </a:lstStyle>
          <a:p>
            <a:pPr lvl="0"/>
            <a:r>
              <a:rPr lang="en-US"/>
              <a:t>Click to edit Master text styles</a:t>
            </a:r>
          </a:p>
        </p:txBody>
      </p:sp>
      <p:sp>
        <p:nvSpPr>
          <p:cNvPr id="4" name="Content Placeholder 3"/>
          <p:cNvSpPr>
            <a:spLocks noGrp="1"/>
          </p:cNvSpPr>
          <p:nvPr>
            <p:ph sz="half" idx="2"/>
          </p:nvPr>
        </p:nvSpPr>
        <p:spPr>
          <a:xfrm>
            <a:off x="609600" y="2177225"/>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marL="1827108" indent="0">
              <a:buNone/>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5" b="0">
                <a:solidFill>
                  <a:schemeClr val="accent1"/>
                </a:solidFill>
                <a:latin typeface="+mj-lt"/>
              </a:defRPr>
            </a:lvl1pPr>
            <a:lvl2pPr marL="456777" indent="0">
              <a:buNone/>
              <a:defRPr sz="1998" b="1"/>
            </a:lvl2pPr>
            <a:lvl3pPr marL="913554" indent="0">
              <a:buNone/>
              <a:defRPr sz="1798" b="1"/>
            </a:lvl3pPr>
            <a:lvl4pPr marL="1370331" indent="0">
              <a:buNone/>
              <a:defRPr sz="1599" b="1"/>
            </a:lvl4pPr>
            <a:lvl5pPr marL="1827108" indent="0">
              <a:buNone/>
              <a:defRPr sz="1599" b="1"/>
            </a:lvl5pPr>
            <a:lvl6pPr marL="2283885" indent="0">
              <a:buNone/>
              <a:defRPr sz="1599" b="1"/>
            </a:lvl6pPr>
            <a:lvl7pPr marL="2740663" indent="0">
              <a:buNone/>
              <a:defRPr sz="1599" b="1"/>
            </a:lvl7pPr>
            <a:lvl8pPr marL="3197440" indent="0">
              <a:buNone/>
              <a:defRPr sz="1599" b="1"/>
            </a:lvl8pPr>
            <a:lvl9pPr marL="3654217" indent="0">
              <a:buNone/>
              <a:defRPr sz="1599" b="1"/>
            </a:lvl9pPr>
          </a:lstStyle>
          <a:p>
            <a:pPr lvl="0"/>
            <a:r>
              <a:rPr lang="en-US"/>
              <a:t>Click to edit Master text styles</a:t>
            </a:r>
          </a:p>
        </p:txBody>
      </p:sp>
      <p:sp>
        <p:nvSpPr>
          <p:cNvPr id="6" name="Content Placeholder 5"/>
          <p:cNvSpPr>
            <a:spLocks noGrp="1"/>
          </p:cNvSpPr>
          <p:nvPr>
            <p:ph sz="quarter" idx="4"/>
          </p:nvPr>
        </p:nvSpPr>
        <p:spPr>
          <a:xfrm>
            <a:off x="6194427" y="2177225"/>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1943" indent="-228389">
              <a:lnSpc>
                <a:spcPct val="100000"/>
              </a:lnSpc>
              <a:defRPr lang="en-US" sz="1465" b="0" i="0" kern="1200" dirty="0" smtClean="0">
                <a:solidFill>
                  <a:srgbClr val="5A6670"/>
                </a:solidFill>
                <a:latin typeface="+mn-lt"/>
                <a:ea typeface="+mn-ea"/>
                <a:cs typeface="+mn-cs"/>
              </a:defRPr>
            </a:lvl3pPr>
            <a:lvl4pPr>
              <a:lnSpc>
                <a:spcPct val="100000"/>
              </a:lnSpc>
              <a:defRPr>
                <a:latin typeface="+mn-lt"/>
              </a:defRPr>
            </a:lvl4pPr>
            <a:lvl5pPr>
              <a:defRPr lang="en-US" sz="1332"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r>
              <a:rPr lang="en-US"/>
              <a:t>Footer Placeholder</a:t>
            </a:r>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12472056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cSld name="1_60/40 Picture Righ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7" y="1013886"/>
            <a:ext cx="547896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5478968"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2977"/>
            <a:ext cx="4822510" cy="507492"/>
          </a:xfrm>
        </p:spPr>
        <p:txBody>
          <a:bodyPr>
            <a:noAutofit/>
          </a:bodyPr>
          <a:lstStyle>
            <a:lvl1pPr marL="0" indent="6350">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7033260" y="1013886"/>
            <a:ext cx="4206240" cy="4998294"/>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6FB16C7B-A10C-4077-AE3F-B9A50AA52F34}"/>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167414136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40/60 Picture Right ">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8" y="1013886"/>
            <a:ext cx="3658794"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3658795"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1915"/>
            <a:ext cx="3002338"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4925683" y="1013886"/>
            <a:ext cx="6313817" cy="50328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22871FAF-906F-452B-A141-59F7396308BA}"/>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40646540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cSld name="40/60 Picture Lef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7690263" y="1013949"/>
            <a:ext cx="360638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7690264" y="2477491"/>
            <a:ext cx="3606386"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8363217" y="5530474"/>
            <a:ext cx="2933433"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0" y="0"/>
            <a:ext cx="7237379" cy="68580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9EDE2177-C912-47F3-8D3C-67377B31DF8E}"/>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338105687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cSld name="Mind Map">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1050925" y="655635"/>
            <a:ext cx="10090150" cy="977274"/>
          </a:xfrm>
        </p:spPr>
        <p:txBody>
          <a:bodyPr anchor="t">
            <a:noAutofit/>
          </a:bodyPr>
          <a:lstStyle>
            <a:lvl1pPr algn="ctr">
              <a:lnSpc>
                <a:spcPts val="6480"/>
              </a:lnSpc>
              <a:defRPr lang="ru-RU" sz="5400" spc="-90" baseline="0" dirty="0">
                <a:solidFill>
                  <a:schemeClr val="tx1"/>
                </a:solidFill>
              </a:defRPr>
            </a:lvl1pPr>
          </a:lstStyle>
          <a:p>
            <a:r>
              <a:rPr lang="en-US"/>
              <a:t>Click to add title</a:t>
            </a:r>
            <a:endParaRPr lang="ru-RU"/>
          </a:p>
        </p:txBody>
      </p:sp>
      <p:sp>
        <p:nvSpPr>
          <p:cNvPr id="10" name="Text 1">
            <a:extLst>
              <a:ext uri="{FF2B5EF4-FFF2-40B4-BE49-F238E27FC236}">
                <a16:creationId xmlns:a16="http://schemas.microsoft.com/office/drawing/2014/main" id="{F1B6FB86-AD29-4DD8-85C9-AC2C51D38ADA}"/>
              </a:ext>
            </a:extLst>
          </p:cNvPr>
          <p:cNvSpPr>
            <a:spLocks noGrp="1"/>
          </p:cNvSpPr>
          <p:nvPr>
            <p:ph type="body" sz="quarter" idx="12" hasCustomPrompt="1"/>
          </p:nvPr>
        </p:nvSpPr>
        <p:spPr>
          <a:xfrm>
            <a:off x="8574022" y="4775201"/>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12" name="Text 2">
            <a:extLst>
              <a:ext uri="{FF2B5EF4-FFF2-40B4-BE49-F238E27FC236}">
                <a16:creationId xmlns:a16="http://schemas.microsoft.com/office/drawing/2014/main" id="{C9CB8686-E41B-47D2-9A0A-225A5D9A71C7}"/>
              </a:ext>
            </a:extLst>
          </p:cNvPr>
          <p:cNvSpPr>
            <a:spLocks noGrp="1"/>
          </p:cNvSpPr>
          <p:nvPr>
            <p:ph type="body" sz="quarter" idx="13" hasCustomPrompt="1"/>
          </p:nvPr>
        </p:nvSpPr>
        <p:spPr>
          <a:xfrm>
            <a:off x="8574022" y="2581276"/>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16" name="Text 3">
            <a:extLst>
              <a:ext uri="{FF2B5EF4-FFF2-40B4-BE49-F238E27FC236}">
                <a16:creationId xmlns:a16="http://schemas.microsoft.com/office/drawing/2014/main" id="{57F6CA3F-B76B-4A93-9249-8A7476DD6A30}"/>
              </a:ext>
            </a:extLst>
          </p:cNvPr>
          <p:cNvSpPr>
            <a:spLocks noGrp="1"/>
          </p:cNvSpPr>
          <p:nvPr>
            <p:ph type="body" sz="quarter" idx="16" hasCustomPrompt="1"/>
          </p:nvPr>
        </p:nvSpPr>
        <p:spPr>
          <a:xfrm>
            <a:off x="8574022" y="2271714"/>
            <a:ext cx="1566060" cy="313632"/>
          </a:xfrm>
        </p:spPr>
        <p:txBody>
          <a:bodyPr>
            <a:noAutofit/>
          </a:bodyPr>
          <a:lstStyle>
            <a:lvl1pPr>
              <a:defRPr sz="2000" spc="-20" baseline="0">
                <a:solidFill>
                  <a:schemeClr val="tx1"/>
                </a:solidFill>
                <a:latin typeface="+mj-lt"/>
              </a:defRPr>
            </a:lvl1pPr>
          </a:lstStyle>
          <a:p>
            <a:pPr lvl="0"/>
            <a:r>
              <a:rPr lang="en-US"/>
              <a:t>Click to add text</a:t>
            </a:r>
            <a:endParaRPr lang="ru-RU"/>
          </a:p>
        </p:txBody>
      </p:sp>
      <p:sp>
        <p:nvSpPr>
          <p:cNvPr id="17" name="Text 4">
            <a:extLst>
              <a:ext uri="{FF2B5EF4-FFF2-40B4-BE49-F238E27FC236}">
                <a16:creationId xmlns:a16="http://schemas.microsoft.com/office/drawing/2014/main" id="{3C227B78-0644-427F-95F1-7C22E3B49D29}"/>
              </a:ext>
            </a:extLst>
          </p:cNvPr>
          <p:cNvSpPr>
            <a:spLocks noGrp="1"/>
          </p:cNvSpPr>
          <p:nvPr>
            <p:ph type="body" sz="quarter" idx="17" hasCustomPrompt="1"/>
          </p:nvPr>
        </p:nvSpPr>
        <p:spPr>
          <a:xfrm>
            <a:off x="8571640" y="4481519"/>
            <a:ext cx="1566060" cy="275025"/>
          </a:xfrm>
        </p:spPr>
        <p:txBody>
          <a:bodyPr>
            <a:noAutofit/>
          </a:bodyPr>
          <a:lstStyle>
            <a:lvl1pPr>
              <a:defRPr sz="2000" spc="-20" baseline="0">
                <a:solidFill>
                  <a:schemeClr val="tx1"/>
                </a:solidFill>
                <a:latin typeface="+mj-lt"/>
              </a:defRPr>
            </a:lvl1pPr>
          </a:lstStyle>
          <a:p>
            <a:pPr lvl="0"/>
            <a:r>
              <a:rPr lang="en-US"/>
              <a:t>Click to add text</a:t>
            </a:r>
            <a:endParaRPr lang="ru-RU"/>
          </a:p>
        </p:txBody>
      </p:sp>
      <p:sp>
        <p:nvSpPr>
          <p:cNvPr id="23" name="Text 5">
            <a:extLst>
              <a:ext uri="{FF2B5EF4-FFF2-40B4-BE49-F238E27FC236}">
                <a16:creationId xmlns:a16="http://schemas.microsoft.com/office/drawing/2014/main" id="{85C5E57A-ABF1-4501-8931-34ADE83C8DC6}"/>
              </a:ext>
            </a:extLst>
          </p:cNvPr>
          <p:cNvSpPr>
            <a:spLocks noGrp="1"/>
          </p:cNvSpPr>
          <p:nvPr>
            <p:ph type="body" sz="quarter" idx="18" hasCustomPrompt="1"/>
          </p:nvPr>
        </p:nvSpPr>
        <p:spPr>
          <a:xfrm>
            <a:off x="4352925" y="3270005"/>
            <a:ext cx="3448050" cy="647393"/>
          </a:xfrm>
        </p:spPr>
        <p:txBody>
          <a:bodyPr>
            <a:noAutofit/>
          </a:bodyPr>
          <a:lstStyle>
            <a:lvl1pPr algn="ctr">
              <a:defRPr sz="4000">
                <a:solidFill>
                  <a:schemeClr val="bg2"/>
                </a:solidFill>
                <a:latin typeface="+mj-lt"/>
              </a:defRPr>
            </a:lvl1pPr>
          </a:lstStyle>
          <a:p>
            <a:pPr lvl="0"/>
            <a:r>
              <a:rPr lang="en-US"/>
              <a:t>Click to add text</a:t>
            </a:r>
            <a:endParaRPr lang="ru-RU"/>
          </a:p>
        </p:txBody>
      </p:sp>
      <p:sp>
        <p:nvSpPr>
          <p:cNvPr id="24" name="Text 6">
            <a:extLst>
              <a:ext uri="{FF2B5EF4-FFF2-40B4-BE49-F238E27FC236}">
                <a16:creationId xmlns:a16="http://schemas.microsoft.com/office/drawing/2014/main" id="{C063E7E9-0F30-4649-96D1-D6E572D47B08}"/>
              </a:ext>
            </a:extLst>
          </p:cNvPr>
          <p:cNvSpPr>
            <a:spLocks noGrp="1"/>
          </p:cNvSpPr>
          <p:nvPr>
            <p:ph type="body" sz="quarter" idx="19" hasCustomPrompt="1"/>
          </p:nvPr>
        </p:nvSpPr>
        <p:spPr>
          <a:xfrm>
            <a:off x="1147770" y="2571751"/>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25" name="Text 7">
            <a:extLst>
              <a:ext uri="{FF2B5EF4-FFF2-40B4-BE49-F238E27FC236}">
                <a16:creationId xmlns:a16="http://schemas.microsoft.com/office/drawing/2014/main" id="{0E3289A7-C39D-414E-9EF2-7519DC0BBD78}"/>
              </a:ext>
            </a:extLst>
          </p:cNvPr>
          <p:cNvSpPr>
            <a:spLocks noGrp="1"/>
          </p:cNvSpPr>
          <p:nvPr>
            <p:ph type="body" sz="quarter" idx="20" hasCustomPrompt="1"/>
          </p:nvPr>
        </p:nvSpPr>
        <p:spPr>
          <a:xfrm>
            <a:off x="1147770" y="2262189"/>
            <a:ext cx="1566060" cy="313632"/>
          </a:xfrm>
        </p:spPr>
        <p:txBody>
          <a:bodyPr>
            <a:noAutofit/>
          </a:bodyPr>
          <a:lstStyle>
            <a:lvl1pPr>
              <a:defRPr sz="2000" spc="-20" baseline="0">
                <a:solidFill>
                  <a:schemeClr val="tx1"/>
                </a:solidFill>
                <a:latin typeface="+mj-lt"/>
              </a:defRPr>
            </a:lvl1pPr>
          </a:lstStyle>
          <a:p>
            <a:pPr lvl="0"/>
            <a:r>
              <a:rPr lang="en-US"/>
              <a:t>Click to add text</a:t>
            </a:r>
            <a:endParaRPr lang="ru-RU"/>
          </a:p>
        </p:txBody>
      </p:sp>
      <p:sp>
        <p:nvSpPr>
          <p:cNvPr id="26" name="Text 8">
            <a:extLst>
              <a:ext uri="{FF2B5EF4-FFF2-40B4-BE49-F238E27FC236}">
                <a16:creationId xmlns:a16="http://schemas.microsoft.com/office/drawing/2014/main" id="{2033BBE9-C1AB-4FBF-A47E-C0D484679582}"/>
              </a:ext>
            </a:extLst>
          </p:cNvPr>
          <p:cNvSpPr>
            <a:spLocks noGrp="1"/>
          </p:cNvSpPr>
          <p:nvPr>
            <p:ph type="body" sz="quarter" idx="21" hasCustomPrompt="1"/>
          </p:nvPr>
        </p:nvSpPr>
        <p:spPr>
          <a:xfrm>
            <a:off x="1147770" y="4752976"/>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27" name="Text 9">
            <a:extLst>
              <a:ext uri="{FF2B5EF4-FFF2-40B4-BE49-F238E27FC236}">
                <a16:creationId xmlns:a16="http://schemas.microsoft.com/office/drawing/2014/main" id="{65649A68-979C-4EB6-89D8-72D0AAA35A0A}"/>
              </a:ext>
            </a:extLst>
          </p:cNvPr>
          <p:cNvSpPr>
            <a:spLocks noGrp="1"/>
          </p:cNvSpPr>
          <p:nvPr>
            <p:ph type="body" sz="quarter" idx="22" hasCustomPrompt="1"/>
          </p:nvPr>
        </p:nvSpPr>
        <p:spPr>
          <a:xfrm>
            <a:off x="1147770" y="4443414"/>
            <a:ext cx="1566060" cy="313632"/>
          </a:xfrm>
        </p:spPr>
        <p:txBody>
          <a:bodyPr>
            <a:noAutofit/>
          </a:bodyPr>
          <a:lstStyle>
            <a:lvl1pPr>
              <a:defRPr sz="2000" spc="-20" baseline="0">
                <a:solidFill>
                  <a:schemeClr val="tx1"/>
                </a:solidFill>
                <a:latin typeface="+mj-lt"/>
              </a:defRPr>
            </a:lvl1pPr>
          </a:lstStyle>
          <a:p>
            <a:pPr lvl="0"/>
            <a:r>
              <a:rPr lang="en-US"/>
              <a:t>Click to add text</a:t>
            </a:r>
            <a:endParaRPr lang="ru-RU"/>
          </a:p>
        </p:txBody>
      </p:sp>
    </p:spTree>
    <p:custDataLst>
      <p:tags r:id="rId1"/>
    </p:custDataLst>
    <p:extLst>
      <p:ext uri="{BB962C8B-B14F-4D97-AF65-F5344CB8AC3E}">
        <p14:creationId xmlns:p14="http://schemas.microsoft.com/office/powerpoint/2010/main" val="4146809903"/>
      </p:ext>
    </p:extLst>
  </p:cSld>
  <p:clrMapOvr>
    <a:masterClrMapping/>
  </p:clrMapOvr>
  <p:hf hdr="0" dt="0"/>
  <p:extLst>
    <p:ext uri="{DCECCB84-F9BA-43D5-87BE-67443E8EF086}">
      <p15:sldGuideLst xmlns:p15="http://schemas.microsoft.com/office/powerpoint/2012/main">
        <p15:guide id="1" pos="5155">
          <p15:clr>
            <a:srgbClr val="FBAE40"/>
          </p15:clr>
        </p15:guide>
        <p15:guide id="2" pos="4634">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2_60/40 Picture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745812" y="722293"/>
            <a:ext cx="5467927" cy="615553"/>
          </a:xfrm>
        </p:spPr>
        <p:txBody>
          <a:bodyPr anchor="t">
            <a:noAutofit/>
          </a:bodyPr>
          <a:lstStyle>
            <a:lvl1pPr>
              <a:lnSpc>
                <a:spcPct val="100000"/>
              </a:lnSpc>
              <a:defRPr sz="3400"/>
            </a:lvl1pPr>
          </a:lstStyle>
          <a:p>
            <a:r>
              <a:rPr lang="en-US"/>
              <a:t>Click to add title</a:t>
            </a:r>
            <a:endParaRPr lang="ru-RU"/>
          </a:p>
        </p:txBody>
      </p:sp>
      <p:sp>
        <p:nvSpPr>
          <p:cNvPr id="11" name="Text  1"/>
          <p:cNvSpPr>
            <a:spLocks noGrp="1"/>
          </p:cNvSpPr>
          <p:nvPr>
            <p:ph type="body" sz="quarter" idx="11" hasCustomPrompt="1"/>
          </p:nvPr>
        </p:nvSpPr>
        <p:spPr>
          <a:xfrm>
            <a:off x="1542183" y="496682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2" name="Text  2"/>
          <p:cNvSpPr>
            <a:spLocks noGrp="1"/>
          </p:cNvSpPr>
          <p:nvPr>
            <p:ph type="body" sz="quarter" idx="12" hasCustomPrompt="1"/>
          </p:nvPr>
        </p:nvSpPr>
        <p:spPr>
          <a:xfrm>
            <a:off x="1542183" y="418844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3" name="Text  3"/>
          <p:cNvSpPr>
            <a:spLocks noGrp="1"/>
          </p:cNvSpPr>
          <p:nvPr>
            <p:ph type="body" sz="quarter" idx="13" hasCustomPrompt="1"/>
          </p:nvPr>
        </p:nvSpPr>
        <p:spPr>
          <a:xfrm>
            <a:off x="1542183" y="574520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5" name="Picture  1"/>
          <p:cNvSpPr>
            <a:spLocks noGrp="1"/>
          </p:cNvSpPr>
          <p:nvPr>
            <p:ph type="pic" sz="quarter" idx="14"/>
          </p:nvPr>
        </p:nvSpPr>
        <p:spPr>
          <a:xfrm>
            <a:off x="7278255" y="979055"/>
            <a:ext cx="4913744" cy="5878945"/>
          </a:xfrm>
        </p:spPr>
        <p:txBody>
          <a:bodyPr>
            <a:noAutofit/>
          </a:bodyPr>
          <a:lstStyle/>
          <a:p>
            <a:r>
              <a:rPr lang="en-US"/>
              <a:t>Click icon to add picture</a:t>
            </a:r>
            <a:endParaRPr lang="ru-RU"/>
          </a:p>
        </p:txBody>
      </p:sp>
      <p:sp>
        <p:nvSpPr>
          <p:cNvPr id="5" name="Text  4"/>
          <p:cNvSpPr>
            <a:spLocks noGrp="1"/>
          </p:cNvSpPr>
          <p:nvPr>
            <p:ph type="body" sz="quarter" idx="15" hasCustomPrompt="1"/>
          </p:nvPr>
        </p:nvSpPr>
        <p:spPr>
          <a:xfrm>
            <a:off x="746390" y="1711686"/>
            <a:ext cx="5467350" cy="2290402"/>
          </a:xfrm>
        </p:spPr>
        <p:txBody>
          <a:bodyPr>
            <a:noAutofit/>
          </a:bodyPr>
          <a:lstStyle>
            <a:lvl1pPr>
              <a:lnSpc>
                <a:spcPts val="2400"/>
              </a:lnSpc>
              <a:spcBef>
                <a:spcPts val="0"/>
              </a:spcBef>
              <a:defRPr sz="1650"/>
            </a:lvl1pPr>
          </a:lstStyle>
          <a:p>
            <a:pPr lvl="0"/>
            <a:r>
              <a:rPr lang="en-US"/>
              <a:t>Click to add text</a:t>
            </a:r>
            <a:endParaRPr lang="ru-RU"/>
          </a:p>
        </p:txBody>
      </p:sp>
    </p:spTree>
    <p:custDataLst>
      <p:tags r:id="rId1"/>
    </p:custDataLst>
    <p:extLst>
      <p:ext uri="{BB962C8B-B14F-4D97-AF65-F5344CB8AC3E}">
        <p14:creationId xmlns:p14="http://schemas.microsoft.com/office/powerpoint/2010/main" val="964353764"/>
      </p:ext>
    </p:extLst>
  </p:cSld>
  <p:clrMapOvr>
    <a:masterClrMapping/>
  </p:clrMapOvr>
  <p:hf hdr="0" dt="0"/>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hree Columns 2">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1198548" y="2765263"/>
            <a:ext cx="2880000" cy="2822403"/>
          </a:xfr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183396" y="2154108"/>
            <a:ext cx="3068987" cy="567053"/>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8" name="Text 3"/>
          <p:cNvSpPr>
            <a:spLocks noGrp="1"/>
          </p:cNvSpPr>
          <p:nvPr>
            <p:ph type="body" sz="quarter" idx="12" hasCustomPrompt="1"/>
          </p:nvPr>
        </p:nvSpPr>
        <p:spPr>
          <a:xfrm>
            <a:off x="8025312"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9" name="Text 4"/>
          <p:cNvSpPr>
            <a:spLocks noGrp="1"/>
          </p:cNvSpPr>
          <p:nvPr>
            <p:ph type="body" sz="quarter" idx="13" hasCustomPrompt="1"/>
          </p:nvPr>
        </p:nvSpPr>
        <p:spPr>
          <a:xfrm>
            <a:off x="8004636"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0" name="Text 5"/>
          <p:cNvSpPr>
            <a:spLocks noGrp="1"/>
          </p:cNvSpPr>
          <p:nvPr>
            <p:ph type="body" sz="quarter" idx="14" hasCustomPrompt="1"/>
          </p:nvPr>
        </p:nvSpPr>
        <p:spPr>
          <a:xfrm>
            <a:off x="4602148"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11" name="Text 6"/>
          <p:cNvSpPr>
            <a:spLocks noGrp="1"/>
          </p:cNvSpPr>
          <p:nvPr>
            <p:ph type="body" sz="quarter" idx="15" hasCustomPrompt="1"/>
          </p:nvPr>
        </p:nvSpPr>
        <p:spPr>
          <a:xfrm>
            <a:off x="4594804"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2" name="Text 7"/>
          <p:cNvSpPr>
            <a:spLocks noGrp="1"/>
          </p:cNvSpPr>
          <p:nvPr>
            <p:ph type="body" sz="quarter" idx="16" hasCustomPrompt="1"/>
          </p:nvPr>
        </p:nvSpPr>
        <p:spPr>
          <a:xfrm>
            <a:off x="441748" y="85412"/>
            <a:ext cx="5619417" cy="261610"/>
          </a:xfrm>
          <a:prstGeom prst="rect">
            <a:avLst/>
          </a:prstGeo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13" name="Title"/>
          <p:cNvSpPr>
            <a:spLocks noGrp="1"/>
          </p:cNvSpPr>
          <p:nvPr>
            <p:ph type="title" idx="17" hasCustomPrompt="1"/>
          </p:nvPr>
        </p:nvSpPr>
        <p:spPr>
          <a:xfrm>
            <a:off x="898274" y="863836"/>
            <a:ext cx="8562249" cy="515526"/>
          </a:xfrm>
        </p:spPr>
        <p:txBody>
          <a:bodyPr vert="horz" wrap="square" lIns="91440" tIns="45720" rIns="91440" bIns="45720" anchor="t" anchorCtr="0">
            <a:noAutofit/>
          </a:bodyPr>
          <a:lstStyle>
            <a:lvl1pPr marL="0" marR="0" indent="0" algn="l" rtl="0" eaLnBrk="1" fontAlgn="auto" hangingPunct="1">
              <a:lnSpc>
                <a:spcPct val="110000"/>
              </a:lnSpc>
              <a:spcBef>
                <a:spcPts val="0"/>
              </a:spcBef>
              <a:spcAft>
                <a:spcPts val="0"/>
              </a:spcAft>
              <a:buFontTx/>
              <a:buNone/>
              <a:defRPr sz="25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Tree>
    <p:custDataLst>
      <p:tags r:id="rId1"/>
    </p:custDataLst>
    <p:extLst>
      <p:ext uri="{BB962C8B-B14F-4D97-AF65-F5344CB8AC3E}">
        <p14:creationId xmlns:p14="http://schemas.microsoft.com/office/powerpoint/2010/main" val="63143852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21799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03" indent="-306903">
              <a:lnSpc>
                <a:spcPct val="100000"/>
              </a:lnSpc>
              <a:buFont typeface="Arial" panose="020B0604020202020204" pitchFamily="34" charset="0"/>
              <a:buChar char="•"/>
              <a:tabLst/>
              <a:defRPr>
                <a:latin typeface="+mn-lt"/>
              </a:defRPr>
            </a:lvl1pPr>
            <a:lvl2pPr marL="761962" indent="-298435">
              <a:lnSpc>
                <a:spcPct val="100000"/>
              </a:lnSpc>
              <a:tabLst/>
              <a:defRPr>
                <a:latin typeface="+mn-lt"/>
              </a:defRPr>
            </a:lvl2pPr>
            <a:lvl3pPr marL="1142942" indent="-228589">
              <a:lnSpc>
                <a:spcPct val="100000"/>
              </a:lnSpc>
              <a:buSzPct val="75000"/>
              <a:buFont typeface="Wingdings" pitchFamily="2" charset="2"/>
              <a:buChar char="§"/>
              <a:defRPr>
                <a:latin typeface="+mn-lt"/>
              </a:defRPr>
            </a:lvl3pPr>
            <a:lvl4pPr marL="1600120" indent="-228589">
              <a:lnSpc>
                <a:spcPct val="100000"/>
              </a:lnSpc>
              <a:buFont typeface="Wingdings" pitchFamily="2" charset="2"/>
              <a:buChar char="§"/>
              <a:defRPr lang="en-US" sz="1333" b="0" i="0" kern="1200" dirty="0">
                <a:solidFill>
                  <a:srgbClr val="5A6670"/>
                </a:solidFill>
                <a:latin typeface="+mn-lt"/>
                <a:ea typeface="+mn-ea"/>
                <a:cs typeface="+mn-cs"/>
              </a:defRPr>
            </a:lvl4pPr>
            <a:lvl5pPr marL="1904904" indent="-228589">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a:xfrm>
            <a:off x="11296610" y="6217622"/>
            <a:ext cx="731700" cy="524700"/>
          </a:xfrm>
          <a:prstGeom prst="rect">
            <a:avLst/>
          </a:prstGeom>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83314380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686A7B57-B64A-4CDF-B33B-32CFFFAA22BC}"/>
              </a:ext>
            </a:extLst>
          </p:cNvPr>
          <p:cNvSpPr>
            <a:spLocks noGrp="1"/>
          </p:cNvSpPr>
          <p:nvPr>
            <p:ph type="title" hasCustomPrompt="1"/>
          </p:nvPr>
        </p:nvSpPr>
        <p:spPr>
          <a:xfrm>
            <a:off x="584200" y="567690"/>
            <a:ext cx="9343572" cy="539750"/>
          </a:xfrm>
        </p:spPr>
        <p:txBody>
          <a:bodyPr>
            <a:noAutofit/>
          </a:bodyPr>
          <a:lstStyle>
            <a:lvl1pPr>
              <a:defRPr sz="3700" spc="100" baseline="0">
                <a:solidFill>
                  <a:srgbClr val="DD542E"/>
                </a:solidFill>
              </a:defRPr>
            </a:lvl1pPr>
          </a:lstStyle>
          <a:p>
            <a:r>
              <a:rPr lang="en-US"/>
              <a:t>CLICK TO ADD TITLE</a:t>
            </a:r>
            <a:endParaRPr lang="ru-RU"/>
          </a:p>
        </p:txBody>
      </p:sp>
      <p:sp>
        <p:nvSpPr>
          <p:cNvPr id="26" name="Text 1">
            <a:extLst>
              <a:ext uri="{FF2B5EF4-FFF2-40B4-BE49-F238E27FC236}">
                <a16:creationId xmlns:a16="http://schemas.microsoft.com/office/drawing/2014/main" id="{3B26C256-C344-4AC9-A756-D12A57760A97}"/>
              </a:ext>
            </a:extLst>
          </p:cNvPr>
          <p:cNvSpPr>
            <a:spLocks noGrp="1"/>
          </p:cNvSpPr>
          <p:nvPr>
            <p:ph type="body" sz="quarter" idx="11" hasCustomPrompt="1"/>
          </p:nvPr>
        </p:nvSpPr>
        <p:spPr>
          <a:xfrm>
            <a:off x="977531"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27" name="Text 2">
            <a:extLst>
              <a:ext uri="{FF2B5EF4-FFF2-40B4-BE49-F238E27FC236}">
                <a16:creationId xmlns:a16="http://schemas.microsoft.com/office/drawing/2014/main" id="{6A676BC3-F391-456D-82C5-CD8D4B6714D4}"/>
              </a:ext>
            </a:extLst>
          </p:cNvPr>
          <p:cNvSpPr>
            <a:spLocks noGrp="1"/>
          </p:cNvSpPr>
          <p:nvPr>
            <p:ph type="body" sz="quarter" idx="12" hasCustomPrompt="1"/>
          </p:nvPr>
        </p:nvSpPr>
        <p:spPr>
          <a:xfrm>
            <a:off x="1015631" y="4845413"/>
            <a:ext cx="2590800" cy="1154793"/>
          </a:xfrm>
        </p:spPr>
        <p:txBody>
          <a:bodyPr>
            <a:noAutofit/>
          </a:bodyPr>
          <a:lstStyle>
            <a:lvl1pPr algn="l">
              <a:lnSpc>
                <a:spcPts val="2400"/>
              </a:lnSpc>
              <a:defRPr sz="2000" spc="-100" baseline="0">
                <a:solidFill>
                  <a:schemeClr val="tx1"/>
                </a:solidFill>
              </a:defRPr>
            </a:lvl1pPr>
          </a:lstStyle>
          <a:p>
            <a:pPr lvl="0"/>
            <a:r>
              <a:rPr lang="en-US">
                <a:effectLst/>
              </a:rPr>
              <a:t>Click to add text</a:t>
            </a:r>
            <a:endParaRPr lang="ru-RU"/>
          </a:p>
        </p:txBody>
      </p:sp>
      <p:sp>
        <p:nvSpPr>
          <p:cNvPr id="31" name="Text 3">
            <a:extLst>
              <a:ext uri="{FF2B5EF4-FFF2-40B4-BE49-F238E27FC236}">
                <a16:creationId xmlns:a16="http://schemas.microsoft.com/office/drawing/2014/main" id="{720EF19D-9203-4EFD-BC39-C296DCF62EB3}"/>
              </a:ext>
            </a:extLst>
          </p:cNvPr>
          <p:cNvSpPr>
            <a:spLocks noGrp="1"/>
          </p:cNvSpPr>
          <p:nvPr>
            <p:ph type="body" sz="quarter" idx="23" hasCustomPrompt="1"/>
          </p:nvPr>
        </p:nvSpPr>
        <p:spPr>
          <a:xfrm>
            <a:off x="4750624"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32" name="Text 4">
            <a:extLst>
              <a:ext uri="{FF2B5EF4-FFF2-40B4-BE49-F238E27FC236}">
                <a16:creationId xmlns:a16="http://schemas.microsoft.com/office/drawing/2014/main" id="{21B0B3B3-BA40-4578-B465-660715F3709B}"/>
              </a:ext>
            </a:extLst>
          </p:cNvPr>
          <p:cNvSpPr>
            <a:spLocks noGrp="1"/>
          </p:cNvSpPr>
          <p:nvPr>
            <p:ph type="body" sz="quarter" idx="24" hasCustomPrompt="1"/>
          </p:nvPr>
        </p:nvSpPr>
        <p:spPr>
          <a:xfrm>
            <a:off x="8523716" y="4361222"/>
            <a:ext cx="2590800" cy="342900"/>
          </a:xfrm>
        </p:spPr>
        <p:txBody>
          <a:bodyPr>
            <a:noAutofit/>
          </a:bodyPr>
          <a:lstStyle>
            <a:lvl1pPr algn="ctr">
              <a:defRPr sz="2000" baseline="0">
                <a:solidFill>
                  <a:schemeClr val="tx1"/>
                </a:solidFill>
                <a:latin typeface="Raleway Medium" panose="020B0603030101060003" pitchFamily="34" charset="-52"/>
              </a:defRPr>
            </a:lvl1pPr>
          </a:lstStyle>
          <a:p>
            <a:pPr lvl="0"/>
            <a:r>
              <a:rPr lang="en-US"/>
              <a:t>Click to add text</a:t>
            </a:r>
            <a:endParaRPr lang="ru-RU"/>
          </a:p>
        </p:txBody>
      </p:sp>
      <p:sp>
        <p:nvSpPr>
          <p:cNvPr id="33" name="Text 5">
            <a:extLst>
              <a:ext uri="{FF2B5EF4-FFF2-40B4-BE49-F238E27FC236}">
                <a16:creationId xmlns:a16="http://schemas.microsoft.com/office/drawing/2014/main" id="{646FB17F-1962-4F8D-B845-22735E560693}"/>
              </a:ext>
            </a:extLst>
          </p:cNvPr>
          <p:cNvSpPr>
            <a:spLocks noGrp="1"/>
          </p:cNvSpPr>
          <p:nvPr>
            <p:ph type="body" sz="quarter" idx="25" hasCustomPrompt="1"/>
          </p:nvPr>
        </p:nvSpPr>
        <p:spPr>
          <a:xfrm>
            <a:off x="4790708"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4" name="Text 6">
            <a:extLst>
              <a:ext uri="{FF2B5EF4-FFF2-40B4-BE49-F238E27FC236}">
                <a16:creationId xmlns:a16="http://schemas.microsoft.com/office/drawing/2014/main" id="{177DB447-FE3F-40CD-AC00-AC3A8B6B2AE5}"/>
              </a:ext>
            </a:extLst>
          </p:cNvPr>
          <p:cNvSpPr>
            <a:spLocks noGrp="1"/>
          </p:cNvSpPr>
          <p:nvPr>
            <p:ph type="body" sz="quarter" idx="26" hasCustomPrompt="1"/>
          </p:nvPr>
        </p:nvSpPr>
        <p:spPr>
          <a:xfrm>
            <a:off x="8565785"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7" name="Text 7">
            <a:extLst>
              <a:ext uri="{FF2B5EF4-FFF2-40B4-BE49-F238E27FC236}">
                <a16:creationId xmlns:a16="http://schemas.microsoft.com/office/drawing/2014/main" id="{47E844D0-A1E4-4287-B14E-E01C1CD238BB}"/>
              </a:ext>
            </a:extLst>
          </p:cNvPr>
          <p:cNvSpPr>
            <a:spLocks noGrp="1"/>
          </p:cNvSpPr>
          <p:nvPr>
            <p:ph type="body" sz="quarter" idx="17" hasCustomPrompt="1"/>
          </p:nvPr>
        </p:nvSpPr>
        <p:spPr>
          <a:xfrm>
            <a:off x="1687004" y="2655404"/>
            <a:ext cx="1317447" cy="640800"/>
          </a:xfrm>
        </p:spPr>
        <p:txBody>
          <a:bodyPr wrap="square">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39" name="Text 8">
            <a:extLst>
              <a:ext uri="{FF2B5EF4-FFF2-40B4-BE49-F238E27FC236}">
                <a16:creationId xmlns:a16="http://schemas.microsoft.com/office/drawing/2014/main" id="{8A21488D-82B2-4E62-B576-55BD5C8767AA}"/>
              </a:ext>
            </a:extLst>
          </p:cNvPr>
          <p:cNvSpPr>
            <a:spLocks noGrp="1"/>
          </p:cNvSpPr>
          <p:nvPr>
            <p:ph type="body" sz="quarter" idx="19" hasCustomPrompt="1"/>
          </p:nvPr>
        </p:nvSpPr>
        <p:spPr>
          <a:xfrm>
            <a:off x="5384003" y="2655404"/>
            <a:ext cx="1417481" cy="64055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41" name="Text 9">
            <a:extLst>
              <a:ext uri="{FF2B5EF4-FFF2-40B4-BE49-F238E27FC236}">
                <a16:creationId xmlns:a16="http://schemas.microsoft.com/office/drawing/2014/main" id="{B97A18E6-D550-43F9-B4A0-EC2A78886770}"/>
              </a:ext>
            </a:extLst>
          </p:cNvPr>
          <p:cNvSpPr>
            <a:spLocks noGrp="1"/>
          </p:cNvSpPr>
          <p:nvPr>
            <p:ph type="body" sz="quarter" idx="21" hasCustomPrompt="1"/>
          </p:nvPr>
        </p:nvSpPr>
        <p:spPr>
          <a:xfrm>
            <a:off x="9181037" y="2655404"/>
            <a:ext cx="1317447" cy="640552"/>
          </a:xfrm>
        </p:spPr>
        <p:txBody>
          <a:bodyPr>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Tree>
    <p:custDataLst>
      <p:tags r:id="rId1"/>
    </p:custDataLst>
    <p:extLst>
      <p:ext uri="{BB962C8B-B14F-4D97-AF65-F5344CB8AC3E}">
        <p14:creationId xmlns:p14="http://schemas.microsoft.com/office/powerpoint/2010/main" val="21600457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083">
          <p15:clr>
            <a:srgbClr val="FBAE40"/>
          </p15:clr>
        </p15:guide>
        <p15:guide id="4" pos="597">
          <p15:clr>
            <a:srgbClr val="FBAE40"/>
          </p15:clr>
        </p15:guide>
        <p15:guide id="5" orient="horz" pos="1638">
          <p15:clr>
            <a:srgbClr val="FBAE40"/>
          </p15:clr>
        </p15:guide>
        <p15:guide id="6" orient="horz" pos="1026">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60/40 Picture Right">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441747" y="85412"/>
            <a:ext cx="5689087" cy="261610"/>
          </a:xfr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449105" y="2725473"/>
            <a:ext cx="4853372" cy="2110321"/>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3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8" name="Title"/>
          <p:cNvSpPr>
            <a:spLocks noGrp="1"/>
          </p:cNvSpPr>
          <p:nvPr>
            <p:ph type="title" idx="12" hasCustomPrompt="1"/>
          </p:nvPr>
        </p:nvSpPr>
        <p:spPr>
          <a:xfrm>
            <a:off x="1442755" y="1503585"/>
            <a:ext cx="4523033" cy="938911"/>
          </a:xfrm>
        </p:spPr>
        <p:txBody>
          <a:bodyPr vert="horz" wrap="none" lIns="91440" tIns="45720" rIns="91440" bIns="45720" anchor="b" anchorCtr="0">
            <a:noAutofit/>
          </a:bodyPr>
          <a:lstStyle>
            <a:lvl1pPr marL="0" marR="0" indent="0" algn="l" rtl="0" eaLnBrk="1" fontAlgn="auto" hangingPunct="1">
              <a:lnSpc>
                <a:spcPct val="110000"/>
              </a:lnSpc>
              <a:spcBef>
                <a:spcPts val="0"/>
              </a:spcBef>
              <a:spcAft>
                <a:spcPts val="0"/>
              </a:spcAft>
              <a:buFontTx/>
              <a:buNone/>
              <a:defRPr sz="28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
        <p:nvSpPr>
          <p:cNvPr id="9" name="Picture 1"/>
          <p:cNvSpPr>
            <a:spLocks noGrp="1"/>
          </p:cNvSpPr>
          <p:nvPr>
            <p:ph type="pic" sz="quarter" idx="13"/>
          </p:nvPr>
        </p:nvSpPr>
        <p:spPr>
          <a:xfrm>
            <a:off x="7791798" y="1245818"/>
            <a:ext cx="2319644" cy="4120265"/>
          </a:xfrm>
          <a:prstGeom prst="rect">
            <a:avLst/>
          </a:prstGeom>
        </p:spPr>
        <p:txBody>
          <a:bodyPr>
            <a:normAutofit/>
          </a:bodyPr>
          <a:lstStyle>
            <a:lvl1pPr>
              <a:defRPr sz="1400"/>
            </a:lvl1pPr>
          </a:lstStyle>
          <a:p>
            <a:r>
              <a:rPr lang="en-US"/>
              <a:t>Click icon to add picture</a:t>
            </a:r>
            <a:endParaRPr lang="ru-RU"/>
          </a:p>
        </p:txBody>
      </p:sp>
    </p:spTree>
    <p:custDataLst>
      <p:tags r:id="rId1"/>
    </p:custDataLst>
    <p:extLst>
      <p:ext uri="{BB962C8B-B14F-4D97-AF65-F5344CB8AC3E}">
        <p14:creationId xmlns:p14="http://schemas.microsoft.com/office/powerpoint/2010/main" val="672464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r>
              <a:rPr lang="en-US"/>
              <a:t>Footer Placeholder</a:t>
            </a:r>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12531111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Process 2">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53764" y="582336"/>
            <a:ext cx="9797143" cy="667657"/>
          </a:xfrm>
        </p:spPr>
        <p:txBody>
          <a:bodyPr anchor="t">
            <a:noAutofit/>
          </a:bodyPr>
          <a:lstStyle>
            <a:lvl1pPr>
              <a:defRPr sz="3700"/>
            </a:lvl1pPr>
          </a:lstStyle>
          <a:p>
            <a:r>
              <a:rPr lang="en-US"/>
              <a:t>Click to add title</a:t>
            </a:r>
            <a:endParaRPr lang="ru-RU"/>
          </a:p>
        </p:txBody>
      </p:sp>
      <p:sp>
        <p:nvSpPr>
          <p:cNvPr id="10" name="Text 1">
            <a:extLst>
              <a:ext uri="{FF2B5EF4-FFF2-40B4-BE49-F238E27FC236}">
                <a16:creationId xmlns:a16="http://schemas.microsoft.com/office/drawing/2014/main" id="{D9D1919E-A205-442A-B063-F3BDD205336C}"/>
              </a:ext>
            </a:extLst>
          </p:cNvPr>
          <p:cNvSpPr>
            <a:spLocks noGrp="1"/>
          </p:cNvSpPr>
          <p:nvPr>
            <p:ph type="body" sz="quarter" idx="11" hasCustomPrompt="1"/>
          </p:nvPr>
        </p:nvSpPr>
        <p:spPr>
          <a:xfrm>
            <a:off x="858429" y="2224363"/>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lvl="0"/>
            <a:r>
              <a:rPr lang="en-US"/>
              <a:t>Click to add text</a:t>
            </a:r>
            <a:endParaRPr lang="ru-RU"/>
          </a:p>
        </p:txBody>
      </p:sp>
      <p:sp>
        <p:nvSpPr>
          <p:cNvPr id="13" name="Text 3">
            <a:extLst>
              <a:ext uri="{FF2B5EF4-FFF2-40B4-BE49-F238E27FC236}">
                <a16:creationId xmlns:a16="http://schemas.microsoft.com/office/drawing/2014/main" id="{D40C1C5C-A653-430C-B076-B2B63AD7B7FA}"/>
              </a:ext>
            </a:extLst>
          </p:cNvPr>
          <p:cNvSpPr>
            <a:spLocks noGrp="1"/>
          </p:cNvSpPr>
          <p:nvPr>
            <p:ph type="body" sz="quarter" idx="27" hasCustomPrompt="1"/>
          </p:nvPr>
        </p:nvSpPr>
        <p:spPr>
          <a:xfrm>
            <a:off x="853664" y="1912654"/>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19" name="Text 4">
            <a:extLst>
              <a:ext uri="{FF2B5EF4-FFF2-40B4-BE49-F238E27FC236}">
                <a16:creationId xmlns:a16="http://schemas.microsoft.com/office/drawing/2014/main" id="{25F8941A-76BD-45B4-A6F7-08C84F54E96E}"/>
              </a:ext>
            </a:extLst>
          </p:cNvPr>
          <p:cNvSpPr>
            <a:spLocks noGrp="1"/>
          </p:cNvSpPr>
          <p:nvPr>
            <p:ph type="body" sz="quarter" idx="28" hasCustomPrompt="1"/>
          </p:nvPr>
        </p:nvSpPr>
        <p:spPr>
          <a:xfrm>
            <a:off x="6095999" y="1903129"/>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2" name="Text 5">
            <a:extLst>
              <a:ext uri="{FF2B5EF4-FFF2-40B4-BE49-F238E27FC236}">
                <a16:creationId xmlns:a16="http://schemas.microsoft.com/office/drawing/2014/main" id="{41F75496-7555-4745-9DB1-84BB4744FC81}"/>
              </a:ext>
            </a:extLst>
          </p:cNvPr>
          <p:cNvSpPr>
            <a:spLocks noGrp="1"/>
          </p:cNvSpPr>
          <p:nvPr>
            <p:ph type="body" sz="quarter" idx="29" hasCustomPrompt="1"/>
          </p:nvPr>
        </p:nvSpPr>
        <p:spPr>
          <a:xfrm>
            <a:off x="6096000" y="2229126"/>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3" name="Text 6">
            <a:extLst>
              <a:ext uri="{FF2B5EF4-FFF2-40B4-BE49-F238E27FC236}">
                <a16:creationId xmlns:a16="http://schemas.microsoft.com/office/drawing/2014/main" id="{3C8F065B-5308-44A0-9F17-EF8C24F89CEC}"/>
              </a:ext>
            </a:extLst>
          </p:cNvPr>
          <p:cNvSpPr>
            <a:spLocks noGrp="1"/>
          </p:cNvSpPr>
          <p:nvPr>
            <p:ph type="body" sz="quarter" idx="30" hasCustomPrompt="1"/>
          </p:nvPr>
        </p:nvSpPr>
        <p:spPr>
          <a:xfrm>
            <a:off x="3476324" y="5076600"/>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24" name="Text 7">
            <a:extLst>
              <a:ext uri="{FF2B5EF4-FFF2-40B4-BE49-F238E27FC236}">
                <a16:creationId xmlns:a16="http://schemas.microsoft.com/office/drawing/2014/main" id="{05E8F869-AB82-442D-BDB8-3DFC4FF8A5D4}"/>
              </a:ext>
            </a:extLst>
          </p:cNvPr>
          <p:cNvSpPr>
            <a:spLocks noGrp="1"/>
          </p:cNvSpPr>
          <p:nvPr>
            <p:ph type="body" sz="quarter" idx="31" hasCustomPrompt="1"/>
          </p:nvPr>
        </p:nvSpPr>
        <p:spPr>
          <a:xfrm>
            <a:off x="8730113" y="5076599"/>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5" name="Text 8">
            <a:extLst>
              <a:ext uri="{FF2B5EF4-FFF2-40B4-BE49-F238E27FC236}">
                <a16:creationId xmlns:a16="http://schemas.microsoft.com/office/drawing/2014/main" id="{2F12EDE4-F139-44F6-BE77-EA1FD6E9FF57}"/>
              </a:ext>
            </a:extLst>
          </p:cNvPr>
          <p:cNvSpPr>
            <a:spLocks noGrp="1"/>
          </p:cNvSpPr>
          <p:nvPr>
            <p:ph type="body" sz="quarter" idx="32" hasCustomPrompt="1"/>
          </p:nvPr>
        </p:nvSpPr>
        <p:spPr>
          <a:xfrm>
            <a:off x="3476323" y="4759518"/>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8" name="Text 9">
            <a:extLst>
              <a:ext uri="{FF2B5EF4-FFF2-40B4-BE49-F238E27FC236}">
                <a16:creationId xmlns:a16="http://schemas.microsoft.com/office/drawing/2014/main" id="{97BDE10F-9347-446F-B37F-273D8E8859FC}"/>
              </a:ext>
            </a:extLst>
          </p:cNvPr>
          <p:cNvSpPr>
            <a:spLocks noGrp="1"/>
          </p:cNvSpPr>
          <p:nvPr>
            <p:ph type="body" sz="quarter" idx="33" hasCustomPrompt="1"/>
          </p:nvPr>
        </p:nvSpPr>
        <p:spPr>
          <a:xfrm>
            <a:off x="8730112" y="4769043"/>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33" name="Text 10">
            <a:extLst>
              <a:ext uri="{FF2B5EF4-FFF2-40B4-BE49-F238E27FC236}">
                <a16:creationId xmlns:a16="http://schemas.microsoft.com/office/drawing/2014/main" id="{D237C79D-67AC-460B-B6B6-B448FC7CB50F}"/>
              </a:ext>
            </a:extLst>
          </p:cNvPr>
          <p:cNvSpPr>
            <a:spLocks noGrp="1"/>
          </p:cNvSpPr>
          <p:nvPr>
            <p:ph type="body" sz="quarter" idx="34" hasCustomPrompt="1"/>
          </p:nvPr>
        </p:nvSpPr>
        <p:spPr>
          <a:xfrm>
            <a:off x="1295399" y="3817453"/>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5" name="Text 11">
            <a:extLst>
              <a:ext uri="{FF2B5EF4-FFF2-40B4-BE49-F238E27FC236}">
                <a16:creationId xmlns:a16="http://schemas.microsoft.com/office/drawing/2014/main" id="{37EF3FF7-5177-4D55-8631-A1100687E977}"/>
              </a:ext>
            </a:extLst>
          </p:cNvPr>
          <p:cNvSpPr>
            <a:spLocks noGrp="1"/>
          </p:cNvSpPr>
          <p:nvPr>
            <p:ph type="body" sz="quarter" idx="35" hasCustomPrompt="1"/>
          </p:nvPr>
        </p:nvSpPr>
        <p:spPr>
          <a:xfrm>
            <a:off x="3914774" y="3750778"/>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6" name="Text 12">
            <a:extLst>
              <a:ext uri="{FF2B5EF4-FFF2-40B4-BE49-F238E27FC236}">
                <a16:creationId xmlns:a16="http://schemas.microsoft.com/office/drawing/2014/main" id="{11571044-5553-4EBF-A316-D65CBED81291}"/>
              </a:ext>
            </a:extLst>
          </p:cNvPr>
          <p:cNvSpPr>
            <a:spLocks noGrp="1"/>
          </p:cNvSpPr>
          <p:nvPr>
            <p:ph type="body" sz="quarter" idx="36" hasCustomPrompt="1"/>
          </p:nvPr>
        </p:nvSpPr>
        <p:spPr>
          <a:xfrm>
            <a:off x="6534149" y="382490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7" name="Text 13">
            <a:extLst>
              <a:ext uri="{FF2B5EF4-FFF2-40B4-BE49-F238E27FC236}">
                <a16:creationId xmlns:a16="http://schemas.microsoft.com/office/drawing/2014/main" id="{FC93EE1E-1899-42F2-987B-92020C426A7E}"/>
              </a:ext>
            </a:extLst>
          </p:cNvPr>
          <p:cNvSpPr>
            <a:spLocks noGrp="1"/>
          </p:cNvSpPr>
          <p:nvPr>
            <p:ph type="body" sz="quarter" idx="37" hasCustomPrompt="1"/>
          </p:nvPr>
        </p:nvSpPr>
        <p:spPr>
          <a:xfrm>
            <a:off x="9153524" y="376824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16" name="Text 2">
            <a:extLst>
              <a:ext uri="{FF2B5EF4-FFF2-40B4-BE49-F238E27FC236}">
                <a16:creationId xmlns:a16="http://schemas.microsoft.com/office/drawing/2014/main" id="{C042C1C2-FA00-4293-9351-219CA4FD5D4A}"/>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189621007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1_60/40 Picture Righ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7" y="1013886"/>
            <a:ext cx="547896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5478968"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2977"/>
            <a:ext cx="4822510" cy="507492"/>
          </a:xfrm>
        </p:spPr>
        <p:txBody>
          <a:bodyPr>
            <a:noAutofit/>
          </a:bodyPr>
          <a:lstStyle>
            <a:lvl1pPr marL="0" indent="6350">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7033260" y="1013886"/>
            <a:ext cx="4206240" cy="4998294"/>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6FB16C7B-A10C-4077-AE3F-B9A50AA52F34}"/>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142654108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40/60 Picture Right ">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8" y="1013886"/>
            <a:ext cx="3658794"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3658795"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1915"/>
            <a:ext cx="3002338"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4925683" y="1013886"/>
            <a:ext cx="6313817" cy="50328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22871FAF-906F-452B-A141-59F7396308BA}"/>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192095535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40/60 Picture Lef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7690263" y="1013949"/>
            <a:ext cx="360638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7690264" y="2477491"/>
            <a:ext cx="3606386"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8363217" y="5530474"/>
            <a:ext cx="2933433"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0" y="0"/>
            <a:ext cx="7237379" cy="68580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9EDE2177-C912-47F3-8D3C-67377B31DF8E}"/>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22996753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Mind Map">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1050925" y="655635"/>
            <a:ext cx="10090150" cy="977274"/>
          </a:xfrm>
        </p:spPr>
        <p:txBody>
          <a:bodyPr anchor="t">
            <a:noAutofit/>
          </a:bodyPr>
          <a:lstStyle>
            <a:lvl1pPr algn="ctr">
              <a:lnSpc>
                <a:spcPts val="6480"/>
              </a:lnSpc>
              <a:defRPr lang="ru-RU" sz="5400" spc="-90" baseline="0" dirty="0">
                <a:solidFill>
                  <a:schemeClr val="tx1"/>
                </a:solidFill>
              </a:defRPr>
            </a:lvl1pPr>
          </a:lstStyle>
          <a:p>
            <a:r>
              <a:rPr lang="en-US"/>
              <a:t>Click to add title</a:t>
            </a:r>
            <a:endParaRPr lang="ru-RU"/>
          </a:p>
        </p:txBody>
      </p:sp>
      <p:sp>
        <p:nvSpPr>
          <p:cNvPr id="10" name="Text 1">
            <a:extLst>
              <a:ext uri="{FF2B5EF4-FFF2-40B4-BE49-F238E27FC236}">
                <a16:creationId xmlns:a16="http://schemas.microsoft.com/office/drawing/2014/main" id="{F1B6FB86-AD29-4DD8-85C9-AC2C51D38ADA}"/>
              </a:ext>
            </a:extLst>
          </p:cNvPr>
          <p:cNvSpPr>
            <a:spLocks noGrp="1"/>
          </p:cNvSpPr>
          <p:nvPr>
            <p:ph type="body" sz="quarter" idx="12" hasCustomPrompt="1"/>
          </p:nvPr>
        </p:nvSpPr>
        <p:spPr>
          <a:xfrm>
            <a:off x="8574022" y="4775201"/>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12" name="Text 2">
            <a:extLst>
              <a:ext uri="{FF2B5EF4-FFF2-40B4-BE49-F238E27FC236}">
                <a16:creationId xmlns:a16="http://schemas.microsoft.com/office/drawing/2014/main" id="{C9CB8686-E41B-47D2-9A0A-225A5D9A71C7}"/>
              </a:ext>
            </a:extLst>
          </p:cNvPr>
          <p:cNvSpPr>
            <a:spLocks noGrp="1"/>
          </p:cNvSpPr>
          <p:nvPr>
            <p:ph type="body" sz="quarter" idx="13" hasCustomPrompt="1"/>
          </p:nvPr>
        </p:nvSpPr>
        <p:spPr>
          <a:xfrm>
            <a:off x="8574022" y="2581276"/>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16" name="Text 3">
            <a:extLst>
              <a:ext uri="{FF2B5EF4-FFF2-40B4-BE49-F238E27FC236}">
                <a16:creationId xmlns:a16="http://schemas.microsoft.com/office/drawing/2014/main" id="{57F6CA3F-B76B-4A93-9249-8A7476DD6A30}"/>
              </a:ext>
            </a:extLst>
          </p:cNvPr>
          <p:cNvSpPr>
            <a:spLocks noGrp="1"/>
          </p:cNvSpPr>
          <p:nvPr>
            <p:ph type="body" sz="quarter" idx="16" hasCustomPrompt="1"/>
          </p:nvPr>
        </p:nvSpPr>
        <p:spPr>
          <a:xfrm>
            <a:off x="8574022" y="2271714"/>
            <a:ext cx="1566060" cy="313632"/>
          </a:xfrm>
        </p:spPr>
        <p:txBody>
          <a:bodyPr>
            <a:noAutofit/>
          </a:bodyPr>
          <a:lstStyle>
            <a:lvl1pPr>
              <a:defRPr sz="2000" spc="-20" baseline="0">
                <a:solidFill>
                  <a:schemeClr val="tx1"/>
                </a:solidFill>
                <a:latin typeface="+mj-lt"/>
              </a:defRPr>
            </a:lvl1pPr>
          </a:lstStyle>
          <a:p>
            <a:pPr lvl="0"/>
            <a:r>
              <a:rPr lang="en-US"/>
              <a:t>Click to add text</a:t>
            </a:r>
            <a:endParaRPr lang="ru-RU"/>
          </a:p>
        </p:txBody>
      </p:sp>
      <p:sp>
        <p:nvSpPr>
          <p:cNvPr id="17" name="Text 4">
            <a:extLst>
              <a:ext uri="{FF2B5EF4-FFF2-40B4-BE49-F238E27FC236}">
                <a16:creationId xmlns:a16="http://schemas.microsoft.com/office/drawing/2014/main" id="{3C227B78-0644-427F-95F1-7C22E3B49D29}"/>
              </a:ext>
            </a:extLst>
          </p:cNvPr>
          <p:cNvSpPr>
            <a:spLocks noGrp="1"/>
          </p:cNvSpPr>
          <p:nvPr>
            <p:ph type="body" sz="quarter" idx="17" hasCustomPrompt="1"/>
          </p:nvPr>
        </p:nvSpPr>
        <p:spPr>
          <a:xfrm>
            <a:off x="8571640" y="4481519"/>
            <a:ext cx="1566060" cy="275025"/>
          </a:xfrm>
        </p:spPr>
        <p:txBody>
          <a:bodyPr>
            <a:noAutofit/>
          </a:bodyPr>
          <a:lstStyle>
            <a:lvl1pPr>
              <a:defRPr sz="2000" spc="-20" baseline="0">
                <a:solidFill>
                  <a:schemeClr val="tx1"/>
                </a:solidFill>
                <a:latin typeface="+mj-lt"/>
              </a:defRPr>
            </a:lvl1pPr>
          </a:lstStyle>
          <a:p>
            <a:pPr lvl="0"/>
            <a:r>
              <a:rPr lang="en-US"/>
              <a:t>Click to add text</a:t>
            </a:r>
            <a:endParaRPr lang="ru-RU"/>
          </a:p>
        </p:txBody>
      </p:sp>
      <p:sp>
        <p:nvSpPr>
          <p:cNvPr id="23" name="Text 5">
            <a:extLst>
              <a:ext uri="{FF2B5EF4-FFF2-40B4-BE49-F238E27FC236}">
                <a16:creationId xmlns:a16="http://schemas.microsoft.com/office/drawing/2014/main" id="{85C5E57A-ABF1-4501-8931-34ADE83C8DC6}"/>
              </a:ext>
            </a:extLst>
          </p:cNvPr>
          <p:cNvSpPr>
            <a:spLocks noGrp="1"/>
          </p:cNvSpPr>
          <p:nvPr>
            <p:ph type="body" sz="quarter" idx="18" hasCustomPrompt="1"/>
          </p:nvPr>
        </p:nvSpPr>
        <p:spPr>
          <a:xfrm>
            <a:off x="4352925" y="3270005"/>
            <a:ext cx="3448050" cy="647393"/>
          </a:xfrm>
        </p:spPr>
        <p:txBody>
          <a:bodyPr>
            <a:noAutofit/>
          </a:bodyPr>
          <a:lstStyle>
            <a:lvl1pPr algn="ctr">
              <a:defRPr sz="4000">
                <a:solidFill>
                  <a:schemeClr val="bg2"/>
                </a:solidFill>
                <a:latin typeface="+mj-lt"/>
              </a:defRPr>
            </a:lvl1pPr>
          </a:lstStyle>
          <a:p>
            <a:pPr lvl="0"/>
            <a:r>
              <a:rPr lang="en-US"/>
              <a:t>Click to add text</a:t>
            </a:r>
            <a:endParaRPr lang="ru-RU"/>
          </a:p>
        </p:txBody>
      </p:sp>
      <p:sp>
        <p:nvSpPr>
          <p:cNvPr id="24" name="Text 6">
            <a:extLst>
              <a:ext uri="{FF2B5EF4-FFF2-40B4-BE49-F238E27FC236}">
                <a16:creationId xmlns:a16="http://schemas.microsoft.com/office/drawing/2014/main" id="{C063E7E9-0F30-4649-96D1-D6E572D47B08}"/>
              </a:ext>
            </a:extLst>
          </p:cNvPr>
          <p:cNvSpPr>
            <a:spLocks noGrp="1"/>
          </p:cNvSpPr>
          <p:nvPr>
            <p:ph type="body" sz="quarter" idx="19" hasCustomPrompt="1"/>
          </p:nvPr>
        </p:nvSpPr>
        <p:spPr>
          <a:xfrm>
            <a:off x="1147770" y="2571751"/>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25" name="Text 7">
            <a:extLst>
              <a:ext uri="{FF2B5EF4-FFF2-40B4-BE49-F238E27FC236}">
                <a16:creationId xmlns:a16="http://schemas.microsoft.com/office/drawing/2014/main" id="{0E3289A7-C39D-414E-9EF2-7519DC0BBD78}"/>
              </a:ext>
            </a:extLst>
          </p:cNvPr>
          <p:cNvSpPr>
            <a:spLocks noGrp="1"/>
          </p:cNvSpPr>
          <p:nvPr>
            <p:ph type="body" sz="quarter" idx="20" hasCustomPrompt="1"/>
          </p:nvPr>
        </p:nvSpPr>
        <p:spPr>
          <a:xfrm>
            <a:off x="1147770" y="2262189"/>
            <a:ext cx="1566060" cy="313632"/>
          </a:xfrm>
        </p:spPr>
        <p:txBody>
          <a:bodyPr>
            <a:noAutofit/>
          </a:bodyPr>
          <a:lstStyle>
            <a:lvl1pPr>
              <a:defRPr sz="2000" spc="-20" baseline="0">
                <a:solidFill>
                  <a:schemeClr val="tx1"/>
                </a:solidFill>
                <a:latin typeface="+mj-lt"/>
              </a:defRPr>
            </a:lvl1pPr>
          </a:lstStyle>
          <a:p>
            <a:pPr lvl="0"/>
            <a:r>
              <a:rPr lang="en-US"/>
              <a:t>Click to add text</a:t>
            </a:r>
            <a:endParaRPr lang="ru-RU"/>
          </a:p>
        </p:txBody>
      </p:sp>
      <p:sp>
        <p:nvSpPr>
          <p:cNvPr id="26" name="Text 8">
            <a:extLst>
              <a:ext uri="{FF2B5EF4-FFF2-40B4-BE49-F238E27FC236}">
                <a16:creationId xmlns:a16="http://schemas.microsoft.com/office/drawing/2014/main" id="{2033BBE9-C1AB-4FBF-A47E-C0D484679582}"/>
              </a:ext>
            </a:extLst>
          </p:cNvPr>
          <p:cNvSpPr>
            <a:spLocks noGrp="1"/>
          </p:cNvSpPr>
          <p:nvPr>
            <p:ph type="body" sz="quarter" idx="21" hasCustomPrompt="1"/>
          </p:nvPr>
        </p:nvSpPr>
        <p:spPr>
          <a:xfrm>
            <a:off x="1147770" y="4752976"/>
            <a:ext cx="2293930" cy="989145"/>
          </a:xfrm>
        </p:spPr>
        <p:txBody>
          <a:bodyPr>
            <a:noAutofit/>
          </a:bodyPr>
          <a:lstStyle>
            <a:lvl1pPr>
              <a:lnSpc>
                <a:spcPts val="1600"/>
              </a:lnSpc>
              <a:defRPr sz="1100" spc="0" baseline="0">
                <a:solidFill>
                  <a:schemeClr val="tx1"/>
                </a:solidFill>
              </a:defRPr>
            </a:lvl1pPr>
          </a:lstStyle>
          <a:p>
            <a:pPr lvl="0"/>
            <a:r>
              <a:rPr lang="en-US"/>
              <a:t>Click to add text</a:t>
            </a:r>
            <a:endParaRPr lang="ru-RU"/>
          </a:p>
        </p:txBody>
      </p:sp>
      <p:sp>
        <p:nvSpPr>
          <p:cNvPr id="27" name="Text 9">
            <a:extLst>
              <a:ext uri="{FF2B5EF4-FFF2-40B4-BE49-F238E27FC236}">
                <a16:creationId xmlns:a16="http://schemas.microsoft.com/office/drawing/2014/main" id="{65649A68-979C-4EB6-89D8-72D0AAA35A0A}"/>
              </a:ext>
            </a:extLst>
          </p:cNvPr>
          <p:cNvSpPr>
            <a:spLocks noGrp="1"/>
          </p:cNvSpPr>
          <p:nvPr>
            <p:ph type="body" sz="quarter" idx="22" hasCustomPrompt="1"/>
          </p:nvPr>
        </p:nvSpPr>
        <p:spPr>
          <a:xfrm>
            <a:off x="1147770" y="4443414"/>
            <a:ext cx="1566060" cy="313632"/>
          </a:xfrm>
        </p:spPr>
        <p:txBody>
          <a:bodyPr>
            <a:noAutofit/>
          </a:bodyPr>
          <a:lstStyle>
            <a:lvl1pPr>
              <a:defRPr sz="2000" spc="-20" baseline="0">
                <a:solidFill>
                  <a:schemeClr val="tx1"/>
                </a:solidFill>
                <a:latin typeface="+mj-lt"/>
              </a:defRPr>
            </a:lvl1pPr>
          </a:lstStyle>
          <a:p>
            <a:pPr lvl="0"/>
            <a:r>
              <a:rPr lang="en-US"/>
              <a:t>Click to add text</a:t>
            </a:r>
            <a:endParaRPr lang="ru-RU"/>
          </a:p>
        </p:txBody>
      </p:sp>
    </p:spTree>
    <p:custDataLst>
      <p:tags r:id="rId1"/>
    </p:custDataLst>
    <p:extLst>
      <p:ext uri="{BB962C8B-B14F-4D97-AF65-F5344CB8AC3E}">
        <p14:creationId xmlns:p14="http://schemas.microsoft.com/office/powerpoint/2010/main" val="411668985"/>
      </p:ext>
    </p:extLst>
  </p:cSld>
  <p:clrMapOvr>
    <a:masterClrMapping/>
  </p:clrMapOvr>
  <p:hf hdr="0" dt="0"/>
  <p:extLst>
    <p:ext uri="{DCECCB84-F9BA-43D5-87BE-67443E8EF086}">
      <p15:sldGuideLst xmlns:p15="http://schemas.microsoft.com/office/powerpoint/2012/main">
        <p15:guide id="1" pos="5155">
          <p15:clr>
            <a:srgbClr val="FBAE40"/>
          </p15:clr>
        </p15:guide>
        <p15:guide id="2" pos="4634">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2_60/40 Picture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745812" y="722293"/>
            <a:ext cx="5467927" cy="615553"/>
          </a:xfrm>
        </p:spPr>
        <p:txBody>
          <a:bodyPr anchor="t">
            <a:noAutofit/>
          </a:bodyPr>
          <a:lstStyle>
            <a:lvl1pPr>
              <a:lnSpc>
                <a:spcPct val="100000"/>
              </a:lnSpc>
              <a:defRPr sz="3400"/>
            </a:lvl1pPr>
          </a:lstStyle>
          <a:p>
            <a:r>
              <a:rPr lang="en-US"/>
              <a:t>Click to add title</a:t>
            </a:r>
            <a:endParaRPr lang="ru-RU"/>
          </a:p>
        </p:txBody>
      </p:sp>
      <p:sp>
        <p:nvSpPr>
          <p:cNvPr id="11" name="Text  1"/>
          <p:cNvSpPr>
            <a:spLocks noGrp="1"/>
          </p:cNvSpPr>
          <p:nvPr>
            <p:ph type="body" sz="quarter" idx="11" hasCustomPrompt="1"/>
          </p:nvPr>
        </p:nvSpPr>
        <p:spPr>
          <a:xfrm>
            <a:off x="1542183" y="496682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2" name="Text  2"/>
          <p:cNvSpPr>
            <a:spLocks noGrp="1"/>
          </p:cNvSpPr>
          <p:nvPr>
            <p:ph type="body" sz="quarter" idx="12" hasCustomPrompt="1"/>
          </p:nvPr>
        </p:nvSpPr>
        <p:spPr>
          <a:xfrm>
            <a:off x="1542183" y="418844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3" name="Text  3"/>
          <p:cNvSpPr>
            <a:spLocks noGrp="1"/>
          </p:cNvSpPr>
          <p:nvPr>
            <p:ph type="body" sz="quarter" idx="13" hasCustomPrompt="1"/>
          </p:nvPr>
        </p:nvSpPr>
        <p:spPr>
          <a:xfrm>
            <a:off x="1542183" y="574520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5" name="Picture  1"/>
          <p:cNvSpPr>
            <a:spLocks noGrp="1"/>
          </p:cNvSpPr>
          <p:nvPr>
            <p:ph type="pic" sz="quarter" idx="14"/>
          </p:nvPr>
        </p:nvSpPr>
        <p:spPr>
          <a:xfrm>
            <a:off x="7278255" y="979055"/>
            <a:ext cx="4913744" cy="5878945"/>
          </a:xfrm>
        </p:spPr>
        <p:txBody>
          <a:bodyPr>
            <a:noAutofit/>
          </a:bodyPr>
          <a:lstStyle/>
          <a:p>
            <a:r>
              <a:rPr lang="en-US"/>
              <a:t>Click icon to add picture</a:t>
            </a:r>
            <a:endParaRPr lang="ru-RU"/>
          </a:p>
        </p:txBody>
      </p:sp>
      <p:sp>
        <p:nvSpPr>
          <p:cNvPr id="5" name="Text  4"/>
          <p:cNvSpPr>
            <a:spLocks noGrp="1"/>
          </p:cNvSpPr>
          <p:nvPr>
            <p:ph type="body" sz="quarter" idx="15" hasCustomPrompt="1"/>
          </p:nvPr>
        </p:nvSpPr>
        <p:spPr>
          <a:xfrm>
            <a:off x="746390" y="1711686"/>
            <a:ext cx="5467350" cy="2290402"/>
          </a:xfrm>
        </p:spPr>
        <p:txBody>
          <a:bodyPr>
            <a:noAutofit/>
          </a:bodyPr>
          <a:lstStyle>
            <a:lvl1pPr>
              <a:lnSpc>
                <a:spcPts val="2400"/>
              </a:lnSpc>
              <a:spcBef>
                <a:spcPts val="0"/>
              </a:spcBef>
              <a:defRPr sz="1650"/>
            </a:lvl1pPr>
          </a:lstStyle>
          <a:p>
            <a:pPr lvl="0"/>
            <a:r>
              <a:rPr lang="en-US"/>
              <a:t>Click to add text</a:t>
            </a:r>
            <a:endParaRPr lang="ru-RU"/>
          </a:p>
        </p:txBody>
      </p:sp>
    </p:spTree>
    <p:custDataLst>
      <p:tags r:id="rId1"/>
    </p:custDataLst>
    <p:extLst>
      <p:ext uri="{BB962C8B-B14F-4D97-AF65-F5344CB8AC3E}">
        <p14:creationId xmlns:p14="http://schemas.microsoft.com/office/powerpoint/2010/main" val="1062272812"/>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r>
              <a:rPr lang="en-US"/>
              <a:t>Footer Placeholder</a:t>
            </a: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97722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1"/>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0" y="287312"/>
            <a:ext cx="10972800" cy="793118"/>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270585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r>
              <a:rPr lang="en-US"/>
              <a:t>Footer Placeholder</a:t>
            </a:r>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19561298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r>
              <a:rPr lang="en-US"/>
              <a:t>Footer Placeholder</a:t>
            </a: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2"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2"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9"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2" y="2864781"/>
            <a:ext cx="330623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2" y="2864781"/>
            <a:ext cx="330623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9" y="2864781"/>
            <a:ext cx="330623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4543330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r>
              <a:rPr lang="en-US"/>
              <a:t>Footer Placeholder</a:t>
            </a: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2"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9"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9"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101"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101" y="2864781"/>
            <a:ext cx="2562303" cy="2904117"/>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3610156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 alternate ">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ctrTitle" hasCustomPrompt="1"/>
          </p:nvPr>
        </p:nvSpPr>
        <p:spPr>
          <a:xfrm>
            <a:off x="609600" y="1193802"/>
            <a:ext cx="7000240" cy="2583697"/>
          </a:xfrm>
        </p:spPr>
        <p:txBody>
          <a:bodyPr anchor="b" anchorCtr="0">
            <a:normAutofit/>
          </a:bodyPr>
          <a:lstStyle>
            <a:lvl1pPr algn="l">
              <a:defRPr sz="4796"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95066"/>
            <a:ext cx="5730240" cy="748154"/>
          </a:xfrm>
          <a:prstGeom prst="rect">
            <a:avLst/>
          </a:prstGeom>
        </p:spPr>
        <p:txBody>
          <a:bodyPr wrap="square">
            <a:spAutoFit/>
          </a:bodyPr>
          <a:lstStyle>
            <a:lvl1pPr marL="0" indent="0" algn="l">
              <a:lnSpc>
                <a:spcPct val="100000"/>
              </a:lnSpc>
              <a:buNone/>
              <a:defRPr sz="2131" b="0" i="0" cap="all" spc="266" baseline="0">
                <a:solidFill>
                  <a:schemeClr val="accent2"/>
                </a:solidFill>
                <a:latin typeface="+mj-lt"/>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SUBTITLE PLACEHOLDER TEXT - CLICK TO EDIT </a:t>
            </a:r>
          </a:p>
        </p:txBody>
      </p:sp>
      <p:cxnSp>
        <p:nvCxnSpPr>
          <p:cNvPr id="8" name="Straight Connector 7">
            <a:extLst>
              <a:ext uri="{FF2B5EF4-FFF2-40B4-BE49-F238E27FC236}">
                <a16:creationId xmlns:a16="http://schemas.microsoft.com/office/drawing/2014/main" id="{05C35ACD-AADE-6640-9876-75F0FC953A95}"/>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006E3F65-680F-0E4E-8463-C4F2DF418B11}"/>
              </a:ext>
            </a:extLst>
          </p:cNvPr>
          <p:cNvSpPr>
            <a:spLocks noGrp="1"/>
          </p:cNvSpPr>
          <p:nvPr>
            <p:ph type="body" sz="quarter" idx="10" hasCustomPrompt="1"/>
          </p:nvPr>
        </p:nvSpPr>
        <p:spPr>
          <a:xfrm>
            <a:off x="609602" y="5792864"/>
            <a:ext cx="6999817" cy="379335"/>
          </a:xfrm>
          <a:prstGeom prst="rect">
            <a:avLst/>
          </a:prstGeom>
        </p:spPr>
        <p:txBody>
          <a:bodyPr anchor="b">
            <a:spAutoFit/>
          </a:bodyPr>
          <a:lstStyle>
            <a:lvl1pPr marL="0" marR="0" indent="0" algn="l" defTabSz="1218072" rtl="0" eaLnBrk="1" fontAlgn="auto" latinLnBrk="0" hangingPunct="1">
              <a:lnSpc>
                <a:spcPct val="100000"/>
              </a:lnSpc>
              <a:spcBef>
                <a:spcPts val="0"/>
              </a:spcBef>
              <a:spcAft>
                <a:spcPts val="0"/>
              </a:spcAft>
              <a:buClr>
                <a:srgbClr val="000000"/>
              </a:buClr>
              <a:buSzTx/>
              <a:buFont typeface="Arial"/>
              <a:buNone/>
              <a:tabLst/>
              <a:defRPr>
                <a:solidFill>
                  <a:schemeClr val="bg1"/>
                </a:solidFill>
                <a:latin typeface="+mn-lt"/>
              </a:defRPr>
            </a:lvl1pPr>
          </a:lstStyle>
          <a:p>
            <a:pPr lvl="0"/>
            <a:r>
              <a:rPr lang="en-US"/>
              <a:t>Date/Speaker Placeholder - Click to Edit </a:t>
            </a:r>
          </a:p>
        </p:txBody>
      </p:sp>
      <p:pic>
        <p:nvPicPr>
          <p:cNvPr id="7" name="Picture 6">
            <a:extLst>
              <a:ext uri="{FF2B5EF4-FFF2-40B4-BE49-F238E27FC236}">
                <a16:creationId xmlns:a16="http://schemas.microsoft.com/office/drawing/2014/main" id="{68591C66-386E-D442-939C-24349461A5B2}"/>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Tree>
    <p:extLst>
      <p:ext uri="{BB962C8B-B14F-4D97-AF65-F5344CB8AC3E}">
        <p14:creationId xmlns:p14="http://schemas.microsoft.com/office/powerpoint/2010/main" val="16499355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1"/>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0" y="287312"/>
            <a:ext cx="10972800" cy="793118"/>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2" y="1593645"/>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2" y="1593645"/>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9" y="1593645"/>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2" y="2767884"/>
            <a:ext cx="3306233" cy="3307425"/>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2" y="2767884"/>
            <a:ext cx="3306233" cy="3307425"/>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9" y="2767884"/>
            <a:ext cx="3306233" cy="3307425"/>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50"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70"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7"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36298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1"/>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0" y="287312"/>
            <a:ext cx="10972800" cy="793118"/>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1FB7619A-6EB4-314B-A828-43778AAD643B}" type="slidenum">
              <a:rPr lang="en-US" smtClean="0"/>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5"/>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4"/>
            <a:ext cx="2560320" cy="3307412"/>
          </a:xfrm>
          <a:prstGeom prst="rect">
            <a:avLst/>
          </a:prstGeom>
          <a:noFill/>
        </p:spPr>
        <p:txBody>
          <a:bodyPr tIns="182880" bIns="182880" anchor="t"/>
          <a:lstStyle>
            <a:lvl1pPr marL="0" indent="0" algn="ctr">
              <a:spcAft>
                <a:spcPts val="1998"/>
              </a:spcAft>
              <a:buNone/>
              <a:defRPr sz="1599">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6570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2"/>
            <a:ext cx="3932237" cy="1009507"/>
          </a:xfrm>
        </p:spPr>
        <p:txBody>
          <a:bodyPr anchor="b">
            <a:spAutoFit/>
          </a:bodyPr>
          <a:lstStyle>
            <a:lvl1pPr>
              <a:defRPr sz="3197"/>
            </a:lvl1pPr>
          </a:lstStyle>
          <a:p>
            <a:r>
              <a:rPr lang="en-US"/>
              <a:t>Click to edit Master title style</a:t>
            </a:r>
          </a:p>
        </p:txBody>
      </p:sp>
      <p:sp>
        <p:nvSpPr>
          <p:cNvPr id="3" name="Content Placeholder 2"/>
          <p:cNvSpPr>
            <a:spLocks noGrp="1"/>
          </p:cNvSpPr>
          <p:nvPr>
            <p:ph idx="1"/>
          </p:nvPr>
        </p:nvSpPr>
        <p:spPr>
          <a:xfrm>
            <a:off x="5183189" y="54940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609602" y="2602327"/>
            <a:ext cx="3932237" cy="3569873"/>
          </a:xfrm>
          <a:prstGeom prst="rect">
            <a:avLst/>
          </a:prstGeom>
        </p:spPr>
        <p:txBody>
          <a:bodyPr/>
          <a:lstStyle>
            <a:lvl1pPr marL="0" indent="0">
              <a:buNone/>
              <a:defRPr sz="1599"/>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8"/>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r>
              <a:rPr lang="en-US"/>
              <a:t>Footer Placeholder</a:t>
            </a:r>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2631466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0CB3B94-DE0F-AF1B-3FB8-EC00FD38B043}"/>
              </a:ext>
            </a:extLst>
          </p:cNvPr>
          <p:cNvPicPr>
            <a:picLocks noChangeAspect="1"/>
          </p:cNvPicPr>
          <p:nvPr userDrawn="1"/>
        </p:nvPicPr>
        <p:blipFill rotWithShape="1">
          <a:blip r:embed="rId2"/>
          <a:srcRect l="-91" r="60474"/>
          <a:stretch/>
        </p:blipFill>
        <p:spPr>
          <a:xfrm>
            <a:off x="1" y="0"/>
            <a:ext cx="4825572" cy="6858000"/>
          </a:xfrm>
          <a:prstGeom prst="rect">
            <a:avLst/>
          </a:prstGeom>
        </p:spPr>
      </p:pic>
      <p:sp>
        <p:nvSpPr>
          <p:cNvPr id="2" name="Title 1"/>
          <p:cNvSpPr>
            <a:spLocks noGrp="1"/>
          </p:cNvSpPr>
          <p:nvPr>
            <p:ph type="title"/>
          </p:nvPr>
        </p:nvSpPr>
        <p:spPr>
          <a:xfrm>
            <a:off x="609602" y="1140102"/>
            <a:ext cx="3932237" cy="1009507"/>
          </a:xfrm>
        </p:spPr>
        <p:txBody>
          <a:bodyPr anchor="b">
            <a:spAutoFit/>
          </a:bodyPr>
          <a:lstStyle>
            <a:lvl1pPr>
              <a:defRPr sz="3197">
                <a:solidFill>
                  <a:schemeClr val="bg1"/>
                </a:solidFill>
              </a:defRPr>
            </a:lvl1pPr>
          </a:lstStyle>
          <a:p>
            <a:r>
              <a:rPr lang="en-US"/>
              <a:t>Click to edit Master title style</a:t>
            </a:r>
          </a:p>
        </p:txBody>
      </p:sp>
      <p:sp>
        <p:nvSpPr>
          <p:cNvPr id="3" name="Content Placeholder 2"/>
          <p:cNvSpPr>
            <a:spLocks noGrp="1"/>
          </p:cNvSpPr>
          <p:nvPr>
            <p:ph idx="1"/>
          </p:nvPr>
        </p:nvSpPr>
        <p:spPr>
          <a:xfrm>
            <a:off x="5183189" y="54940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609602" y="2602327"/>
            <a:ext cx="3932237" cy="3569873"/>
          </a:xfrm>
          <a:prstGeom prst="rect">
            <a:avLst/>
          </a:prstGeom>
        </p:spPr>
        <p:txBody>
          <a:bodyPr/>
          <a:lstStyle>
            <a:lvl1pPr marL="0" indent="0">
              <a:buNone/>
              <a:defRPr sz="1599">
                <a:solidFill>
                  <a:schemeClr val="bg1"/>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8"/>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37379294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3_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FE906A-AD6C-C21B-71DD-F1561791DB99}"/>
              </a:ext>
            </a:extLst>
          </p:cNvPr>
          <p:cNvSpPr/>
          <p:nvPr userDrawn="1"/>
        </p:nvSpPr>
        <p:spPr>
          <a:xfrm>
            <a:off x="-1" y="0"/>
            <a:ext cx="5183187"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2" y="1140102"/>
            <a:ext cx="3932237" cy="1009507"/>
          </a:xfrm>
        </p:spPr>
        <p:txBody>
          <a:bodyPr anchor="b">
            <a:spAutoFit/>
          </a:bodyPr>
          <a:lstStyle>
            <a:lvl1pPr>
              <a:defRPr sz="3197">
                <a:solidFill>
                  <a:schemeClr val="bg1"/>
                </a:solidFill>
              </a:defRPr>
            </a:lvl1pPr>
          </a:lstStyle>
          <a:p>
            <a:r>
              <a:rPr lang="en-US"/>
              <a:t>Click to edit Master title style</a:t>
            </a:r>
          </a:p>
        </p:txBody>
      </p:sp>
      <p:sp>
        <p:nvSpPr>
          <p:cNvPr id="3" name="Content Placeholder 2"/>
          <p:cNvSpPr>
            <a:spLocks noGrp="1"/>
          </p:cNvSpPr>
          <p:nvPr>
            <p:ph idx="1"/>
          </p:nvPr>
        </p:nvSpPr>
        <p:spPr>
          <a:xfrm>
            <a:off x="5183189" y="54940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609602" y="2602327"/>
            <a:ext cx="3932237" cy="3569873"/>
          </a:xfrm>
          <a:prstGeom prst="rect">
            <a:avLst/>
          </a:prstGeom>
        </p:spPr>
        <p:txBody>
          <a:bodyPr/>
          <a:lstStyle>
            <a:lvl1pPr marL="0" indent="0">
              <a:buNone/>
              <a:defRPr sz="1599">
                <a:solidFill>
                  <a:schemeClr val="bg1"/>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8"/>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2529534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2" y="1"/>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2" y="2219737"/>
            <a:ext cx="3305716" cy="1452705"/>
          </a:xfrm>
        </p:spPr>
        <p:txBody>
          <a:bodyPr anchor="ctr">
            <a:spAutoFit/>
          </a:bodyPr>
          <a:lstStyle>
            <a:lvl1pPr>
              <a:defRPr sz="3197">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2"/>
            <a:ext cx="5506224"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3262886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2" y="1"/>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609602" y="2219737"/>
            <a:ext cx="3305716" cy="1452705"/>
          </a:xfrm>
        </p:spPr>
        <p:txBody>
          <a:bodyPr anchor="ctr">
            <a:spAutoFit/>
          </a:bodyPr>
          <a:lstStyle>
            <a:lvl1pPr>
              <a:defRPr sz="3197">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2"/>
            <a:ext cx="5506224"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10819329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1_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66427" y="0"/>
            <a:ext cx="48255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a:p>
        </p:txBody>
      </p:sp>
      <p:sp>
        <p:nvSpPr>
          <p:cNvPr id="2" name="Title 1"/>
          <p:cNvSpPr>
            <a:spLocks noGrp="1"/>
          </p:cNvSpPr>
          <p:nvPr>
            <p:ph type="title"/>
          </p:nvPr>
        </p:nvSpPr>
        <p:spPr>
          <a:xfrm>
            <a:off x="7584831" y="1140102"/>
            <a:ext cx="4345015" cy="1009507"/>
          </a:xfrm>
        </p:spPr>
        <p:txBody>
          <a:bodyPr wrap="square" anchor="b">
            <a:spAutoFit/>
          </a:bodyPr>
          <a:lstStyle>
            <a:lvl1pPr>
              <a:defRPr sz="3197">
                <a:solidFill>
                  <a:schemeClr val="tx2"/>
                </a:solidFill>
              </a:defRPr>
            </a:lvl1pPr>
          </a:lstStyle>
          <a:p>
            <a:r>
              <a:rPr lang="en-US"/>
              <a:t>Click to edit Master title style</a:t>
            </a:r>
          </a:p>
        </p:txBody>
      </p:sp>
      <p:sp>
        <p:nvSpPr>
          <p:cNvPr id="3" name="Content Placeholder 2"/>
          <p:cNvSpPr>
            <a:spLocks noGrp="1"/>
          </p:cNvSpPr>
          <p:nvPr>
            <p:ph idx="1"/>
          </p:nvPr>
        </p:nvSpPr>
        <p:spPr>
          <a:xfrm>
            <a:off x="609600" y="52438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7584831" y="2602327"/>
            <a:ext cx="4345015" cy="3569873"/>
          </a:xfrm>
          <a:prstGeom prst="rect">
            <a:avLst/>
          </a:prstGeom>
        </p:spPr>
        <p:txBody>
          <a:bodyPr/>
          <a:lstStyle>
            <a:lvl1pPr marL="0" indent="0">
              <a:buNone/>
              <a:defRPr sz="1599">
                <a:solidFill>
                  <a:schemeClr val="tx2"/>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8066804" y="2343798"/>
            <a:ext cx="968329"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29818625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2_Content with Caption - dark blu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315B8B93-AC7E-011C-695A-615781943A44}"/>
              </a:ext>
            </a:extLst>
          </p:cNvPr>
          <p:cNvPicPr>
            <a:picLocks noChangeAspect="1"/>
          </p:cNvPicPr>
          <p:nvPr userDrawn="1"/>
        </p:nvPicPr>
        <p:blipFill rotWithShape="1">
          <a:blip r:embed="rId2"/>
          <a:srcRect l="59671"/>
          <a:stretch/>
        </p:blipFill>
        <p:spPr>
          <a:xfrm>
            <a:off x="7275120" y="0"/>
            <a:ext cx="4916880" cy="6858000"/>
          </a:xfrm>
          <a:prstGeom prst="rect">
            <a:avLst/>
          </a:prstGeom>
        </p:spPr>
      </p:pic>
      <p:sp>
        <p:nvSpPr>
          <p:cNvPr id="2" name="Title 1"/>
          <p:cNvSpPr>
            <a:spLocks noGrp="1"/>
          </p:cNvSpPr>
          <p:nvPr>
            <p:ph type="title"/>
          </p:nvPr>
        </p:nvSpPr>
        <p:spPr>
          <a:xfrm>
            <a:off x="7584831" y="1140102"/>
            <a:ext cx="4345015" cy="1009507"/>
          </a:xfrm>
        </p:spPr>
        <p:txBody>
          <a:bodyPr wrap="square" anchor="b">
            <a:spAutoFit/>
          </a:bodyPr>
          <a:lstStyle>
            <a:lvl1pPr>
              <a:defRPr sz="3197">
                <a:solidFill>
                  <a:schemeClr val="tx2"/>
                </a:solidFill>
              </a:defRPr>
            </a:lvl1pPr>
          </a:lstStyle>
          <a:p>
            <a:r>
              <a:rPr lang="en-US"/>
              <a:t>Click to edit Master title style</a:t>
            </a:r>
          </a:p>
        </p:txBody>
      </p:sp>
      <p:sp>
        <p:nvSpPr>
          <p:cNvPr id="3" name="Content Placeholder 2"/>
          <p:cNvSpPr>
            <a:spLocks noGrp="1"/>
          </p:cNvSpPr>
          <p:nvPr>
            <p:ph idx="1"/>
          </p:nvPr>
        </p:nvSpPr>
        <p:spPr>
          <a:xfrm>
            <a:off x="609600" y="524389"/>
            <a:ext cx="6399212" cy="5622790"/>
          </a:xfrm>
          <a:prstGeom prst="rect">
            <a:avLst/>
          </a:prstGeom>
        </p:spPr>
        <p:txBody>
          <a:bodyPr>
            <a:normAutofit/>
          </a:bodyPr>
          <a:lstStyle>
            <a:lvl1pPr>
              <a:defRPr sz="2398">
                <a:latin typeface="+mn-lt"/>
              </a:defRPr>
            </a:lvl1pPr>
            <a:lvl2pPr>
              <a:defRPr sz="2398">
                <a:latin typeface="+mn-lt"/>
              </a:defRPr>
            </a:lvl2pPr>
            <a:lvl3pPr>
              <a:defRPr sz="1865">
                <a:latin typeface="+mn-lt"/>
              </a:defRPr>
            </a:lvl3pPr>
            <a:lvl4pPr>
              <a:defRPr sz="1599">
                <a:latin typeface="+mn-lt"/>
              </a:defRPr>
            </a:lvl4pPr>
            <a:lvl5pPr>
              <a:defRPr sz="1599">
                <a:latin typeface="+mn-lt"/>
              </a:defRPr>
            </a:lvl5pPr>
            <a:lvl6pPr>
              <a:defRPr sz="1998"/>
            </a:lvl6pPr>
            <a:lvl7pPr>
              <a:defRPr sz="1998"/>
            </a:lvl7pPr>
            <a:lvl8pPr>
              <a:defRPr sz="1998"/>
            </a:lvl8pPr>
            <a:lvl9pPr>
              <a:defRPr sz="1998"/>
            </a:lvl9pPr>
          </a:lstStyle>
          <a:p>
            <a:pPr lvl="0"/>
            <a:r>
              <a:rPr lang="en-US"/>
              <a:t>Click to edit Master text styles</a:t>
            </a:r>
          </a:p>
        </p:txBody>
      </p:sp>
      <p:sp>
        <p:nvSpPr>
          <p:cNvPr id="4" name="Text Placeholder 3"/>
          <p:cNvSpPr>
            <a:spLocks noGrp="1"/>
          </p:cNvSpPr>
          <p:nvPr>
            <p:ph type="body" sz="half" idx="2"/>
          </p:nvPr>
        </p:nvSpPr>
        <p:spPr>
          <a:xfrm>
            <a:off x="7584831" y="2602327"/>
            <a:ext cx="4345015" cy="3569873"/>
          </a:xfrm>
          <a:prstGeom prst="rect">
            <a:avLst/>
          </a:prstGeom>
        </p:spPr>
        <p:txBody>
          <a:bodyPr/>
          <a:lstStyle>
            <a:lvl1pPr marL="0" indent="0">
              <a:buNone/>
              <a:defRPr sz="1599">
                <a:solidFill>
                  <a:schemeClr val="tx2"/>
                </a:solidFill>
              </a:defRPr>
            </a:lvl1pPr>
            <a:lvl2pPr marL="456777" indent="0">
              <a:buNone/>
              <a:defRPr sz="1399"/>
            </a:lvl2pPr>
            <a:lvl3pPr marL="913554" indent="0">
              <a:buNone/>
              <a:defRPr sz="1199"/>
            </a:lvl3pPr>
            <a:lvl4pPr marL="1370331" indent="0">
              <a:buNone/>
              <a:defRPr sz="999"/>
            </a:lvl4pPr>
            <a:lvl5pPr marL="1827108" indent="0">
              <a:buNone/>
              <a:defRPr sz="999"/>
            </a:lvl5pPr>
            <a:lvl6pPr marL="2283885" indent="0">
              <a:buNone/>
              <a:defRPr sz="999"/>
            </a:lvl6pPr>
            <a:lvl7pPr marL="2740663" indent="0">
              <a:buNone/>
              <a:defRPr sz="999"/>
            </a:lvl7pPr>
            <a:lvl8pPr marL="3197440" indent="0">
              <a:buNone/>
              <a:defRPr sz="999"/>
            </a:lvl8pPr>
            <a:lvl9pPr marL="3654217" indent="0">
              <a:buNone/>
              <a:defRPr sz="999"/>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8066804" y="2343798"/>
            <a:ext cx="968329"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2"/>
            <a:ext cx="4825572" cy="366182"/>
          </a:xfrm>
        </p:spPr>
        <p:txBody>
          <a:bodyPr/>
          <a:lstStyle/>
          <a:p>
            <a:r>
              <a:rPr lang="en-US"/>
              <a:t>Footer Placeholder</a:t>
            </a: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1FB7619A-6EB4-314B-A828-43778AAD643B}" type="slidenum">
              <a:rPr lang="en-US" smtClean="0"/>
              <a:t>‹#›</a:t>
            </a:fld>
            <a:endParaRPr lang="en-US"/>
          </a:p>
        </p:txBody>
      </p:sp>
    </p:spTree>
    <p:extLst>
      <p:ext uri="{BB962C8B-B14F-4D97-AF65-F5344CB8AC3E}">
        <p14:creationId xmlns:p14="http://schemas.microsoft.com/office/powerpoint/2010/main" val="35758911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ontserrat" pitchFamily="2" charset="77"/>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10626"/>
            <a:ext cx="6096000" cy="787218"/>
          </a:xfrm>
          <a:prstGeom prst="rect">
            <a:avLst/>
          </a:prstGeom>
        </p:spPr>
        <p:txBody>
          <a:bodyPr vert="horz" lIns="121807" tIns="60904" rIns="121807" bIns="60904"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796"/>
              <a:t>Thank you</a:t>
            </a:r>
          </a:p>
        </p:txBody>
      </p:sp>
    </p:spTree>
    <p:extLst>
      <p:ext uri="{BB962C8B-B14F-4D97-AF65-F5344CB8AC3E}">
        <p14:creationId xmlns:p14="http://schemas.microsoft.com/office/powerpoint/2010/main" val="1719246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633" indent="-306633">
              <a:lnSpc>
                <a:spcPct val="100000"/>
              </a:lnSpc>
              <a:buFont typeface="Arial" panose="020B0604020202020204" pitchFamily="34" charset="0"/>
              <a:buChar char="•"/>
              <a:tabLst/>
              <a:defRPr>
                <a:latin typeface="+mn-lt"/>
              </a:defRPr>
            </a:lvl1pPr>
            <a:lvl2pPr marL="761295" indent="-298175">
              <a:lnSpc>
                <a:spcPct val="100000"/>
              </a:lnSpc>
              <a:tabLst/>
              <a:defRPr>
                <a:latin typeface="+mn-lt"/>
              </a:defRPr>
            </a:lvl2pPr>
            <a:lvl3pPr marL="1141943" indent="-228389">
              <a:lnSpc>
                <a:spcPct val="100000"/>
              </a:lnSpc>
              <a:buSzPct val="75000"/>
              <a:buFont typeface="Wingdings" pitchFamily="2" charset="2"/>
              <a:buChar char="§"/>
              <a:defRPr>
                <a:latin typeface="+mn-lt"/>
              </a:defRPr>
            </a:lvl3pPr>
            <a:lvl4pPr marL="1598720" indent="-228389">
              <a:lnSpc>
                <a:spcPct val="100000"/>
              </a:lnSpc>
              <a:buFont typeface="Wingdings" pitchFamily="2" charset="2"/>
              <a:buChar char="§"/>
              <a:defRPr lang="en-US" sz="1332" b="0" i="0" kern="1200" dirty="0">
                <a:solidFill>
                  <a:srgbClr val="5A6670"/>
                </a:solidFill>
                <a:latin typeface="+mn-lt"/>
                <a:ea typeface="+mn-ea"/>
                <a:cs typeface="+mn-cs"/>
              </a:defRPr>
            </a:lvl4pPr>
            <a:lvl5pPr marL="1903238" indent="-228389">
              <a:buSzPct val="75000"/>
              <a:buFont typeface="Wingdings" pitchFamily="2" charset="2"/>
              <a:buChar char="§"/>
              <a:tabLst/>
              <a:defRPr sz="1332">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r>
              <a:rPr lang="en-US"/>
              <a:t>Footer Placeholder</a:t>
            </a:r>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22935869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ontserrat" pitchFamily="2" charset="77"/>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F27078F-83E9-9A46-AD7C-C8ABA016F27E}"/>
              </a:ext>
            </a:extLst>
          </p:cNvPr>
          <p:cNvSpPr txBox="1"/>
          <p:nvPr/>
        </p:nvSpPr>
        <p:spPr>
          <a:xfrm>
            <a:off x="609600" y="2910626"/>
            <a:ext cx="6096000" cy="787218"/>
          </a:xfrm>
          <a:prstGeom prst="rect">
            <a:avLst/>
          </a:prstGeom>
        </p:spPr>
        <p:txBody>
          <a:bodyPr vert="horz" lIns="121807" tIns="60904" rIns="121807" bIns="60904"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796"/>
              <a:t>Thank you!</a:t>
            </a:r>
          </a:p>
        </p:txBody>
      </p:sp>
      <p:pic>
        <p:nvPicPr>
          <p:cNvPr id="2" name="Picture 1">
            <a:extLst>
              <a:ext uri="{FF2B5EF4-FFF2-40B4-BE49-F238E27FC236}">
                <a16:creationId xmlns:a16="http://schemas.microsoft.com/office/drawing/2014/main" id="{AAF1DA9C-3A4B-2822-6E8E-B108C6F02D92}"/>
              </a:ext>
            </a:extLst>
          </p:cNvPr>
          <p:cNvPicPr>
            <a:picLocks noChangeAspect="1"/>
          </p:cNvPicPr>
          <p:nvPr userDrawn="1"/>
        </p:nvPicPr>
        <p:blipFill rotWithShape="1">
          <a:blip r:embed="rId3"/>
          <a:srcRect t="-3044" b="-3044"/>
          <a:stretch/>
        </p:blipFill>
        <p:spPr>
          <a:xfrm>
            <a:off x="8435886" y="697821"/>
            <a:ext cx="3057774" cy="1220241"/>
          </a:xfrm>
          <a:prstGeom prst="rect">
            <a:avLst/>
          </a:prstGeom>
        </p:spPr>
      </p:pic>
    </p:spTree>
    <p:extLst>
      <p:ext uri="{BB962C8B-B14F-4D97-AF65-F5344CB8AC3E}">
        <p14:creationId xmlns:p14="http://schemas.microsoft.com/office/powerpoint/2010/main" val="4772639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End Slide - Questions">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sp>
        <p:nvSpPr>
          <p:cNvPr id="3" name="Subtitle 2"/>
          <p:cNvSpPr>
            <a:spLocks noGrp="1"/>
          </p:cNvSpPr>
          <p:nvPr>
            <p:ph type="subTitle" idx="1" hasCustomPrompt="1"/>
          </p:nvPr>
        </p:nvSpPr>
        <p:spPr>
          <a:xfrm>
            <a:off x="609600" y="4169664"/>
            <a:ext cx="7000240" cy="853439"/>
          </a:xfrm>
          <a:prstGeom prst="rect">
            <a:avLst/>
          </a:prstGeom>
        </p:spPr>
        <p:txBody>
          <a:bodyPr>
            <a:normAutofit/>
          </a:bodyPr>
          <a:lstStyle>
            <a:lvl1pPr marL="0" indent="0" algn="l">
              <a:buNone/>
              <a:defRPr sz="2398" b="0" i="0">
                <a:solidFill>
                  <a:schemeClr val="bg1"/>
                </a:solidFill>
                <a:latin typeface="Montserrat" pitchFamily="2" charset="77"/>
              </a:defRPr>
            </a:lvl1pPr>
            <a:lvl2pPr marL="456777" indent="0" algn="ctr">
              <a:buNone/>
              <a:defRPr sz="1998"/>
            </a:lvl2pPr>
            <a:lvl3pPr marL="913554" indent="0" algn="ctr">
              <a:buNone/>
              <a:defRPr sz="1798"/>
            </a:lvl3pPr>
            <a:lvl4pPr marL="1370331" indent="0" algn="ctr">
              <a:buNone/>
              <a:defRPr sz="1599"/>
            </a:lvl4pPr>
            <a:lvl5pPr marL="1827108" indent="0" algn="ctr">
              <a:buNone/>
              <a:defRPr sz="1599"/>
            </a:lvl5pPr>
            <a:lvl6pPr marL="2283885" indent="0" algn="ctr">
              <a:buNone/>
              <a:defRPr sz="1599"/>
            </a:lvl6pPr>
            <a:lvl7pPr marL="2740663" indent="0" algn="ctr">
              <a:buNone/>
              <a:defRPr sz="1599"/>
            </a:lvl7pPr>
            <a:lvl8pPr marL="3197440" indent="0" algn="ctr">
              <a:buNone/>
              <a:defRPr sz="1599"/>
            </a:lvl8pPr>
            <a:lvl9pPr marL="3654217" indent="0" algn="ctr">
              <a:buNone/>
              <a:defRPr sz="1599"/>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1"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10626"/>
            <a:ext cx="6096000" cy="787218"/>
          </a:xfrm>
          <a:prstGeom prst="rect">
            <a:avLst/>
          </a:prstGeom>
        </p:spPr>
        <p:txBody>
          <a:bodyPr vert="horz" lIns="121807" tIns="60904" rIns="121807" bIns="60904"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796"/>
              <a:t>Questions?</a:t>
            </a:r>
          </a:p>
        </p:txBody>
      </p:sp>
    </p:spTree>
    <p:extLst>
      <p:ext uri="{BB962C8B-B14F-4D97-AF65-F5344CB8AC3E}">
        <p14:creationId xmlns:p14="http://schemas.microsoft.com/office/powerpoint/2010/main" val="21152760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End Slide - Logo">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1"/>
            <a:ext cx="12192000" cy="6858000"/>
          </a:xfrm>
          <a:prstGeom prst="rect">
            <a:avLst/>
          </a:prstGeom>
        </p:spPr>
      </p:pic>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srcRect t="-3044" b="-3044"/>
          <a:stretch/>
        </p:blipFill>
        <p:spPr>
          <a:xfrm>
            <a:off x="3921760" y="2561345"/>
            <a:ext cx="4348480" cy="1735312"/>
          </a:xfrm>
          <a:prstGeom prst="rect">
            <a:avLst/>
          </a:prstGeom>
        </p:spPr>
      </p:pic>
    </p:spTree>
    <p:extLst>
      <p:ext uri="{BB962C8B-B14F-4D97-AF65-F5344CB8AC3E}">
        <p14:creationId xmlns:p14="http://schemas.microsoft.com/office/powerpoint/2010/main" val="42496338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a:xfrm>
            <a:off x="11051119" y="6499796"/>
            <a:ext cx="624000" cy="180000"/>
          </a:xfrm>
        </p:spPr>
        <p:txBody>
          <a:bodyPr/>
          <a:lstStyle/>
          <a:p>
            <a:fld id="{C60C2248-B95D-984B-A0F4-42B9A4652AA7}" type="slidenum">
              <a:rPr lang="en-US" smtClean="0"/>
              <a:pPr/>
              <a:t>‹#›</a:t>
            </a:fld>
            <a:endParaRPr lang="en-US"/>
          </a:p>
        </p:txBody>
      </p:sp>
      <p:sp>
        <p:nvSpPr>
          <p:cNvPr id="7" name="Content Placeholder 6"/>
          <p:cNvSpPr>
            <a:spLocks noGrp="1"/>
          </p:cNvSpPr>
          <p:nvPr>
            <p:ph sz="quarter" idx="13"/>
          </p:nvPr>
        </p:nvSpPr>
        <p:spPr>
          <a:xfrm>
            <a:off x="520703" y="1656196"/>
            <a:ext cx="11137644" cy="4511243"/>
          </a:xfrm>
        </p:spPr>
        <p:txBody>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514054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9" name="Content Placeholder 4">
            <a:extLst>
              <a:ext uri="{FF2B5EF4-FFF2-40B4-BE49-F238E27FC236}">
                <a16:creationId xmlns:a16="http://schemas.microsoft.com/office/drawing/2014/main" id="{86E62A92-4FD1-4D77-82F6-84F8E0AF784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096000" y="0"/>
            <a:ext cx="6096000" cy="6857992"/>
          </a:xfrm>
          <a:prstGeom prst="rect">
            <a:avLst/>
          </a:prstGeom>
        </p:spPr>
      </p:pic>
      <p:sp>
        <p:nvSpPr>
          <p:cNvPr id="2" name="Title 1"/>
          <p:cNvSpPr>
            <a:spLocks noGrp="1"/>
          </p:cNvSpPr>
          <p:nvPr>
            <p:ph type="title" hasCustomPrompt="1"/>
          </p:nvPr>
        </p:nvSpPr>
        <p:spPr>
          <a:xfrm>
            <a:off x="510117" y="2736118"/>
            <a:ext cx="6561243" cy="2384521"/>
          </a:xfrm>
        </p:spPr>
        <p:txBody>
          <a:bodyPr>
            <a:noAutofit/>
          </a:bodyPr>
          <a:lstStyle>
            <a:lvl1pPr algn="l" defTabSz="457189" rtl="0" eaLnBrk="1" latinLnBrk="0" hangingPunct="1">
              <a:lnSpc>
                <a:spcPct val="90000"/>
              </a:lnSpc>
              <a:spcBef>
                <a:spcPct val="0"/>
              </a:spcBef>
              <a:buNone/>
              <a:defRPr lang="en-US" sz="7200" b="1" i="0" kern="1200" cap="all" dirty="0">
                <a:solidFill>
                  <a:schemeClr val="tx1"/>
                </a:solidFill>
                <a:latin typeface="Arial Black" panose="020B0604020202020204" pitchFamily="34" charset="0"/>
                <a:ea typeface="+mj-ea"/>
                <a:cs typeface="Arial Black" panose="020B0604020202020204" pitchFamily="34" charset="0"/>
              </a:defRPr>
            </a:lvl1pPr>
          </a:lstStyle>
          <a:p>
            <a:r>
              <a:rPr lang="en-US"/>
              <a:t>Title goes here</a:t>
            </a:r>
          </a:p>
        </p:txBody>
      </p:sp>
      <p:sp>
        <p:nvSpPr>
          <p:cNvPr id="6" name="Slide Number Placeholder 5"/>
          <p:cNvSpPr>
            <a:spLocks noGrp="1"/>
          </p:cNvSpPr>
          <p:nvPr>
            <p:ph type="sldNum" sz="quarter" idx="12"/>
          </p:nvPr>
        </p:nvSpPr>
        <p:spPr>
          <a:xfrm>
            <a:off x="11051119" y="6499796"/>
            <a:ext cx="624000" cy="180000"/>
          </a:xfrm>
        </p:spPr>
        <p:txBody>
          <a:bodyPr/>
          <a:lstStyle/>
          <a:p>
            <a:fld id="{C60C2248-B95D-984B-A0F4-42B9A4652AA7}" type="slidenum">
              <a:rPr lang="en-US" smtClean="0"/>
              <a:pPr/>
              <a:t>‹#›</a:t>
            </a:fld>
            <a:endParaRPr lang="en-US"/>
          </a:p>
        </p:txBody>
      </p:sp>
      <p:sp>
        <p:nvSpPr>
          <p:cNvPr id="4" name="Text Placeholder 3">
            <a:extLst>
              <a:ext uri="{FF2B5EF4-FFF2-40B4-BE49-F238E27FC236}">
                <a16:creationId xmlns:a16="http://schemas.microsoft.com/office/drawing/2014/main" id="{A990BB0C-1568-4800-B1EF-F0EC8B110158}"/>
              </a:ext>
            </a:extLst>
          </p:cNvPr>
          <p:cNvSpPr>
            <a:spLocks noGrp="1"/>
          </p:cNvSpPr>
          <p:nvPr>
            <p:ph type="body" sz="quarter" idx="13" hasCustomPrompt="1"/>
          </p:nvPr>
        </p:nvSpPr>
        <p:spPr>
          <a:xfrm>
            <a:off x="510118" y="1822638"/>
            <a:ext cx="6794500" cy="395389"/>
          </a:xfrm>
        </p:spPr>
        <p:txBody>
          <a:bodyPr>
            <a:normAutofit/>
          </a:bodyPr>
          <a:lstStyle>
            <a:lvl1pPr marL="0" indent="0">
              <a:buNone/>
              <a:defRPr sz="2133">
                <a:solidFill>
                  <a:schemeClr val="accent1"/>
                </a:solidFill>
                <a:latin typeface="Arial Black" panose="020B0A04020102020204" pitchFamily="34" charset="0"/>
              </a:defRPr>
            </a:lvl1pPr>
            <a:lvl2pPr marL="241294" indent="0">
              <a:buNone/>
              <a:defRPr/>
            </a:lvl2pPr>
            <a:lvl3pPr marL="482588" indent="0">
              <a:buNone/>
              <a:defRPr/>
            </a:lvl3pPr>
            <a:lvl4pPr marL="596885" indent="0">
              <a:buNone/>
              <a:defRPr/>
            </a:lvl4pPr>
            <a:lvl5pPr marL="836062" indent="0">
              <a:buNone/>
              <a:defRPr/>
            </a:lvl5pPr>
          </a:lstStyle>
          <a:p>
            <a:r>
              <a:rPr lang="en-US"/>
              <a:t>DIVIDER</a:t>
            </a:r>
          </a:p>
        </p:txBody>
      </p:sp>
      <p:cxnSp>
        <p:nvCxnSpPr>
          <p:cNvPr id="8" name="Straight Connector 7">
            <a:extLst>
              <a:ext uri="{FF2B5EF4-FFF2-40B4-BE49-F238E27FC236}">
                <a16:creationId xmlns:a16="http://schemas.microsoft.com/office/drawing/2014/main" id="{8B18E211-D3B4-41AC-820D-B39F56E3C27F}"/>
              </a:ext>
            </a:extLst>
          </p:cNvPr>
          <p:cNvCxnSpPr>
            <a:cxnSpLocks/>
          </p:cNvCxnSpPr>
          <p:nvPr userDrawn="1"/>
        </p:nvCxnSpPr>
        <p:spPr>
          <a:xfrm>
            <a:off x="510118" y="2387669"/>
            <a:ext cx="1018721" cy="0"/>
          </a:xfrm>
          <a:prstGeom prst="line">
            <a:avLst/>
          </a:prstGeom>
          <a:ln w="25400" cmpd="sng">
            <a:solidFill>
              <a:srgbClr val="41D53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73586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351540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693652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6009917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3883232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660723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633" indent="-306633">
              <a:lnSpc>
                <a:spcPct val="100000"/>
              </a:lnSpc>
              <a:tabLst/>
              <a:defRPr>
                <a:latin typeface="+mn-lt"/>
              </a:defRPr>
            </a:lvl1pPr>
            <a:lvl2pPr>
              <a:lnSpc>
                <a:spcPct val="100000"/>
              </a:lnSpc>
              <a:defRPr>
                <a:latin typeface="+mn-lt"/>
              </a:defRPr>
            </a:lvl2pPr>
            <a:lvl3pPr marL="1141943" indent="-228389">
              <a:lnSpc>
                <a:spcPct val="100000"/>
              </a:lnSpc>
              <a:buFont typeface="Wingdings" pitchFamily="2" charset="2"/>
              <a:buChar char="§"/>
              <a:defRPr lang="en-US" sz="1465" b="0" i="0" kern="1200" dirty="0">
                <a:solidFill>
                  <a:srgbClr val="5A6670"/>
                </a:solidFill>
                <a:latin typeface="+mn-lt"/>
                <a:ea typeface="+mn-ea"/>
                <a:cs typeface="+mn-cs"/>
              </a:defRPr>
            </a:lvl3pPr>
            <a:lvl4pPr marL="1598720" indent="-228389">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2"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r>
              <a:rPr lang="en-US"/>
              <a:t>Footer Placeholder</a:t>
            </a:r>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40928826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20728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6863483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9637793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1292106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788152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41132674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77075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59321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74357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421553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5"/>
            <a:ext cx="10972800" cy="4211989"/>
          </a:xfrm>
          <a:prstGeom prst="rect">
            <a:avLst/>
          </a:prstGeom>
        </p:spPr>
        <p:txBody>
          <a:bodyPr/>
          <a:lstStyle>
            <a:lvl1pPr marL="306633" indent="-306633">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1943" indent="-228389">
              <a:lnSpc>
                <a:spcPct val="100000"/>
              </a:lnSpc>
              <a:defRPr lang="en-US" sz="1465"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2" b="0" i="0" kern="1200" dirty="0">
                <a:solidFill>
                  <a:srgbClr val="5A6670"/>
                </a:solidFill>
                <a:latin typeface="+mn-lt"/>
                <a:ea typeface="+mn-ea"/>
                <a:cs typeface="+mn-cs"/>
              </a:defRPr>
            </a:lvl5pPr>
          </a:lstStyle>
          <a:p>
            <a:pPr lvl="0"/>
            <a:r>
              <a:rPr lang="en-US"/>
              <a:t>Edit Master text styles</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6"/>
            <a:ext cx="10972800" cy="379335"/>
          </a:xfrm>
          <a:prstGeom prst="rect">
            <a:avLst/>
          </a:prstGeom>
        </p:spPr>
        <p:txBody>
          <a:bodyPr>
            <a:spAutoFit/>
          </a:bodyPr>
          <a:lstStyle>
            <a:lvl1pPr marL="0" indent="0">
              <a:buNone/>
              <a:defRPr sz="1865" b="0" i="0" cap="all" spc="133" baseline="0">
                <a:solidFill>
                  <a:srgbClr val="008BAC"/>
                </a:solidFill>
                <a:latin typeface="+mj-lt"/>
              </a:defRPr>
            </a:lvl1pPr>
            <a:lvl2pPr marL="456777"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r>
              <a:rPr lang="en-US"/>
              <a:t>Footer Placeholder</a:t>
            </a:r>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8711897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7382410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1433350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549409"/>
            <a:ext cx="7976839" cy="57591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549409"/>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742122"/>
            <a:ext cx="7362283" cy="531412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9596683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1286454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Three Columns 2">
    <p:spTree>
      <p:nvGrpSpPr>
        <p:cNvPr id="1" name=""/>
        <p:cNvGrpSpPr/>
        <p:nvPr/>
      </p:nvGrpSpPr>
      <p:grpSpPr>
        <a:xfrm>
          <a:off x="0" y="0"/>
          <a:ext cx="0" cy="0"/>
          <a:chOff x="0" y="0"/>
          <a:chExt cx="0" cy="0"/>
        </a:xfrm>
      </p:grpSpPr>
      <p:sp>
        <p:nvSpPr>
          <p:cNvPr id="6" name="Text 1"/>
          <p:cNvSpPr>
            <a:spLocks noGrp="1"/>
          </p:cNvSpPr>
          <p:nvPr>
            <p:ph type="body" idx="10" hasCustomPrompt="1"/>
          </p:nvPr>
        </p:nvSpPr>
        <p:spPr>
          <a:xfrm>
            <a:off x="1198548" y="2765263"/>
            <a:ext cx="2880000" cy="2822403"/>
          </a:xfr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183396" y="2154108"/>
            <a:ext cx="3068987" cy="567053"/>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8" name="Text 3"/>
          <p:cNvSpPr>
            <a:spLocks noGrp="1"/>
          </p:cNvSpPr>
          <p:nvPr>
            <p:ph type="body" sz="quarter" idx="12" hasCustomPrompt="1"/>
          </p:nvPr>
        </p:nvSpPr>
        <p:spPr>
          <a:xfrm>
            <a:off x="8025312"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9" name="Text 4"/>
          <p:cNvSpPr>
            <a:spLocks noGrp="1"/>
          </p:cNvSpPr>
          <p:nvPr>
            <p:ph type="body" sz="quarter" idx="13" hasCustomPrompt="1"/>
          </p:nvPr>
        </p:nvSpPr>
        <p:spPr>
          <a:xfrm>
            <a:off x="8004636"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0" name="Text 5"/>
          <p:cNvSpPr>
            <a:spLocks noGrp="1"/>
          </p:cNvSpPr>
          <p:nvPr>
            <p:ph type="body" sz="quarter" idx="14" hasCustomPrompt="1"/>
          </p:nvPr>
        </p:nvSpPr>
        <p:spPr>
          <a:xfrm>
            <a:off x="4602148" y="2751919"/>
            <a:ext cx="2880000" cy="2822403"/>
          </a:xfrm>
          <a:prstGeom prst="rect">
            <a:avLst/>
          </a:prstGeom>
        </p:spPr>
        <p:txBody>
          <a:bodyPr vert="horz" wrap="square" lIns="91440" tIns="45720" rIns="91440" bIns="45720" anchor="t" anchorCtr="0">
            <a:noAutofit/>
          </a:bodyPr>
          <a:lstStyle>
            <a:lvl1pPr marL="0" marR="0" indent="0" algn="l" rtl="0" eaLnBrk="1" fontAlgn="auto" hangingPunct="1">
              <a:lnSpc>
                <a:spcPct val="134000"/>
              </a:lnSpc>
              <a:spcBef>
                <a:spcPts val="0"/>
              </a:spcBef>
              <a:spcAft>
                <a:spcPts val="1200"/>
              </a:spcAft>
              <a:buFontTx/>
              <a:buNone/>
              <a:defRPr sz="1400" b="0" i="0" u="none" strike="noStrike" kern="1200" cap="none" spc="0" baseline="0">
                <a:solidFill>
                  <a:schemeClr val="tx1">
                    <a:lumMod val="65000"/>
                    <a:lumOff val="35000"/>
                  </a:schemeClr>
                </a:solidFill>
                <a:latin typeface="+mn-lt"/>
                <a:ea typeface="+mn-ea"/>
                <a:cs typeface="+mn-cs"/>
                <a:sym typeface="+mn-lt"/>
              </a:defRPr>
            </a:lvl1pPr>
          </a:lstStyle>
          <a:p>
            <a:pPr lvl="0"/>
            <a:r>
              <a:rPr lang="en-US"/>
              <a:t>Click to add text</a:t>
            </a:r>
            <a:endParaRPr lang="ru-RU"/>
          </a:p>
        </p:txBody>
      </p:sp>
      <p:sp>
        <p:nvSpPr>
          <p:cNvPr id="11" name="Text 6"/>
          <p:cNvSpPr>
            <a:spLocks noGrp="1"/>
          </p:cNvSpPr>
          <p:nvPr>
            <p:ph type="body" sz="quarter" idx="15" hasCustomPrompt="1"/>
          </p:nvPr>
        </p:nvSpPr>
        <p:spPr>
          <a:xfrm>
            <a:off x="4594804" y="2152672"/>
            <a:ext cx="3068987" cy="568489"/>
          </a:xfrm>
          <a:prstGeom prst="rect">
            <a:avLst/>
          </a:prstGeom>
        </p:spPr>
        <p:txBody>
          <a:bodyPr vert="horz" wrap="square" lIns="91440" tIns="45720" rIns="91440" bIns="45720" anchor="ctr" anchorCtr="0">
            <a:noAutofit/>
          </a:bodyPr>
          <a:lstStyle>
            <a:lvl1pPr marL="0" marR="0" indent="0" algn="l" rtl="0" eaLnBrk="1" fontAlgn="auto" hangingPunct="1">
              <a:lnSpc>
                <a:spcPct val="119000"/>
              </a:lnSpc>
              <a:spcBef>
                <a:spcPts val="0"/>
              </a:spcBef>
              <a:spcAft>
                <a:spcPts val="1200"/>
              </a:spcAft>
              <a:buFontTx/>
              <a:buNone/>
              <a:defRPr sz="1500" b="1" i="0" u="none" strike="noStrike" kern="1200" cap="none" spc="0" baseline="0">
                <a:solidFill>
                  <a:schemeClr val="tx1">
                    <a:lumMod val="100000"/>
                  </a:schemeClr>
                </a:solidFill>
                <a:latin typeface="+mn-lt"/>
                <a:ea typeface="+mn-ea"/>
                <a:cs typeface="+mn-cs"/>
                <a:sym typeface="+mn-lt"/>
              </a:defRPr>
            </a:lvl1pPr>
          </a:lstStyle>
          <a:p>
            <a:pPr lvl="0"/>
            <a:r>
              <a:rPr lang="en-US"/>
              <a:t>Click to add text</a:t>
            </a:r>
            <a:endParaRPr lang="ru-RU"/>
          </a:p>
        </p:txBody>
      </p:sp>
      <p:sp>
        <p:nvSpPr>
          <p:cNvPr id="12" name="Text 7"/>
          <p:cNvSpPr>
            <a:spLocks noGrp="1"/>
          </p:cNvSpPr>
          <p:nvPr>
            <p:ph type="body" sz="quarter" idx="16" hasCustomPrompt="1"/>
          </p:nvPr>
        </p:nvSpPr>
        <p:spPr>
          <a:xfrm>
            <a:off x="441748" y="85412"/>
            <a:ext cx="5619417" cy="261610"/>
          </a:xfrm>
          <a:prstGeom prst="rect">
            <a:avLst/>
          </a:prstGeom>
        </p:spPr>
        <p:txBody>
          <a:bodyPr vert="horz" wrap="none" lIns="91440" tIns="45720" rIns="91440" bIns="45720" anchor="t" anchorCtr="0">
            <a:noAutofit/>
          </a:bodyPr>
          <a:lstStyle>
            <a:lvl1pPr marL="0" marR="0" indent="0" algn="l" rtl="0" eaLnBrk="1" fontAlgn="auto" hangingPunct="1">
              <a:lnSpc>
                <a:spcPct val="100000"/>
              </a:lnSpc>
              <a:spcBef>
                <a:spcPts val="0"/>
              </a:spcBef>
              <a:spcAft>
                <a:spcPts val="0"/>
              </a:spcAft>
              <a:buFontTx/>
              <a:buNone/>
              <a:defRPr sz="1100" b="0" i="0" u="none" strike="noStrike" kern="1200" cap="none" spc="0" baseline="0">
                <a:solidFill>
                  <a:srgbClr val="6B6B6B">
                    <a:lumMod val="100000"/>
                  </a:srgbClr>
                </a:solidFill>
                <a:latin typeface="+mj-lt"/>
                <a:ea typeface="+mn-ea"/>
                <a:cs typeface="+mn-cs"/>
                <a:sym typeface="+mn-lt"/>
              </a:defRPr>
            </a:lvl1pPr>
          </a:lstStyle>
          <a:p>
            <a:pPr lvl="0"/>
            <a:r>
              <a:rPr lang="en-US"/>
              <a:t>Click to add text</a:t>
            </a:r>
            <a:endParaRPr lang="ru-RU"/>
          </a:p>
        </p:txBody>
      </p:sp>
      <p:sp>
        <p:nvSpPr>
          <p:cNvPr id="13" name="Title"/>
          <p:cNvSpPr>
            <a:spLocks noGrp="1"/>
          </p:cNvSpPr>
          <p:nvPr>
            <p:ph type="title" idx="17" hasCustomPrompt="1"/>
          </p:nvPr>
        </p:nvSpPr>
        <p:spPr>
          <a:xfrm>
            <a:off x="898274" y="863836"/>
            <a:ext cx="8562249" cy="515526"/>
          </a:xfrm>
        </p:spPr>
        <p:txBody>
          <a:bodyPr vert="horz" wrap="square" lIns="91440" tIns="45720" rIns="91440" bIns="45720" anchor="t" anchorCtr="0">
            <a:noAutofit/>
          </a:bodyPr>
          <a:lstStyle>
            <a:lvl1pPr marL="0" marR="0" indent="0" algn="l" rtl="0" eaLnBrk="1" fontAlgn="auto" hangingPunct="1">
              <a:lnSpc>
                <a:spcPct val="110000"/>
              </a:lnSpc>
              <a:spcBef>
                <a:spcPts val="0"/>
              </a:spcBef>
              <a:spcAft>
                <a:spcPts val="0"/>
              </a:spcAft>
              <a:buFontTx/>
              <a:buNone/>
              <a:defRPr sz="2500" b="1" i="0" u="none" strike="noStrike" kern="1200" cap="none" spc="0" baseline="0">
                <a:solidFill>
                  <a:schemeClr val="tx1">
                    <a:lumMod val="100000"/>
                  </a:schemeClr>
                </a:solidFill>
                <a:latin typeface="+mj-lt"/>
                <a:ea typeface="+mj-ea"/>
                <a:cs typeface="+mj-cs"/>
                <a:sym typeface="+mj-lt"/>
              </a:defRPr>
            </a:lvl1pPr>
          </a:lstStyle>
          <a:p>
            <a:r>
              <a:rPr lang="en-US"/>
              <a:t>Click to add title</a:t>
            </a:r>
            <a:endParaRPr lang="ru-RU"/>
          </a:p>
        </p:txBody>
      </p:sp>
    </p:spTree>
    <p:custDataLst>
      <p:tags r:id="rId1"/>
    </p:custDataLst>
    <p:extLst>
      <p:ext uri="{BB962C8B-B14F-4D97-AF65-F5344CB8AC3E}">
        <p14:creationId xmlns:p14="http://schemas.microsoft.com/office/powerpoint/2010/main" val="11374444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Process 2">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53764" y="582336"/>
            <a:ext cx="9797143" cy="667657"/>
          </a:xfrm>
        </p:spPr>
        <p:txBody>
          <a:bodyPr anchor="t">
            <a:noAutofit/>
          </a:bodyPr>
          <a:lstStyle>
            <a:lvl1pPr>
              <a:defRPr sz="3700"/>
            </a:lvl1pPr>
          </a:lstStyle>
          <a:p>
            <a:r>
              <a:rPr lang="en-US"/>
              <a:t>Click to add title</a:t>
            </a:r>
            <a:endParaRPr lang="ru-RU"/>
          </a:p>
        </p:txBody>
      </p:sp>
      <p:sp>
        <p:nvSpPr>
          <p:cNvPr id="10" name="Text 1">
            <a:extLst>
              <a:ext uri="{FF2B5EF4-FFF2-40B4-BE49-F238E27FC236}">
                <a16:creationId xmlns:a16="http://schemas.microsoft.com/office/drawing/2014/main" id="{D9D1919E-A205-442A-B063-F3BDD205336C}"/>
              </a:ext>
            </a:extLst>
          </p:cNvPr>
          <p:cNvSpPr>
            <a:spLocks noGrp="1"/>
          </p:cNvSpPr>
          <p:nvPr>
            <p:ph type="body" sz="quarter" idx="11" hasCustomPrompt="1"/>
          </p:nvPr>
        </p:nvSpPr>
        <p:spPr>
          <a:xfrm>
            <a:off x="858429" y="2224363"/>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lvl="0"/>
            <a:r>
              <a:rPr lang="en-US"/>
              <a:t>Click to add text</a:t>
            </a:r>
            <a:endParaRPr lang="ru-RU"/>
          </a:p>
        </p:txBody>
      </p:sp>
      <p:sp>
        <p:nvSpPr>
          <p:cNvPr id="13" name="Text 3">
            <a:extLst>
              <a:ext uri="{FF2B5EF4-FFF2-40B4-BE49-F238E27FC236}">
                <a16:creationId xmlns:a16="http://schemas.microsoft.com/office/drawing/2014/main" id="{D40C1C5C-A653-430C-B076-B2B63AD7B7FA}"/>
              </a:ext>
            </a:extLst>
          </p:cNvPr>
          <p:cNvSpPr>
            <a:spLocks noGrp="1"/>
          </p:cNvSpPr>
          <p:nvPr>
            <p:ph type="body" sz="quarter" idx="27" hasCustomPrompt="1"/>
          </p:nvPr>
        </p:nvSpPr>
        <p:spPr>
          <a:xfrm>
            <a:off x="853664" y="1912654"/>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19" name="Text 4">
            <a:extLst>
              <a:ext uri="{FF2B5EF4-FFF2-40B4-BE49-F238E27FC236}">
                <a16:creationId xmlns:a16="http://schemas.microsoft.com/office/drawing/2014/main" id="{25F8941A-76BD-45B4-A6F7-08C84F54E96E}"/>
              </a:ext>
            </a:extLst>
          </p:cNvPr>
          <p:cNvSpPr>
            <a:spLocks noGrp="1"/>
          </p:cNvSpPr>
          <p:nvPr>
            <p:ph type="body" sz="quarter" idx="28" hasCustomPrompt="1"/>
          </p:nvPr>
        </p:nvSpPr>
        <p:spPr>
          <a:xfrm>
            <a:off x="6095999" y="1903129"/>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2" name="Text 5">
            <a:extLst>
              <a:ext uri="{FF2B5EF4-FFF2-40B4-BE49-F238E27FC236}">
                <a16:creationId xmlns:a16="http://schemas.microsoft.com/office/drawing/2014/main" id="{41F75496-7555-4745-9DB1-84BB4744FC81}"/>
              </a:ext>
            </a:extLst>
          </p:cNvPr>
          <p:cNvSpPr>
            <a:spLocks noGrp="1"/>
          </p:cNvSpPr>
          <p:nvPr>
            <p:ph type="body" sz="quarter" idx="29" hasCustomPrompt="1"/>
          </p:nvPr>
        </p:nvSpPr>
        <p:spPr>
          <a:xfrm>
            <a:off x="6096000" y="2229126"/>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3" name="Text 6">
            <a:extLst>
              <a:ext uri="{FF2B5EF4-FFF2-40B4-BE49-F238E27FC236}">
                <a16:creationId xmlns:a16="http://schemas.microsoft.com/office/drawing/2014/main" id="{3C8F065B-5308-44A0-9F17-EF8C24F89CEC}"/>
              </a:ext>
            </a:extLst>
          </p:cNvPr>
          <p:cNvSpPr>
            <a:spLocks noGrp="1"/>
          </p:cNvSpPr>
          <p:nvPr>
            <p:ph type="body" sz="quarter" idx="30" hasCustomPrompt="1"/>
          </p:nvPr>
        </p:nvSpPr>
        <p:spPr>
          <a:xfrm>
            <a:off x="3476324" y="5076600"/>
            <a:ext cx="2027246" cy="860583"/>
          </a:xfrm>
        </p:spPr>
        <p:txBody>
          <a:bodyPr>
            <a:noAutofit/>
          </a:bodyPr>
          <a:lstStyle>
            <a:lvl1pPr marL="0" marR="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19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24" name="Text 7">
            <a:extLst>
              <a:ext uri="{FF2B5EF4-FFF2-40B4-BE49-F238E27FC236}">
                <a16:creationId xmlns:a16="http://schemas.microsoft.com/office/drawing/2014/main" id="{05E8F869-AB82-442D-BDB8-3DFC4FF8A5D4}"/>
              </a:ext>
            </a:extLst>
          </p:cNvPr>
          <p:cNvSpPr>
            <a:spLocks noGrp="1"/>
          </p:cNvSpPr>
          <p:nvPr>
            <p:ph type="body" sz="quarter" idx="31" hasCustomPrompt="1"/>
          </p:nvPr>
        </p:nvSpPr>
        <p:spPr>
          <a:xfrm>
            <a:off x="8730113" y="5076599"/>
            <a:ext cx="2027246" cy="860583"/>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25" name="Text 8">
            <a:extLst>
              <a:ext uri="{FF2B5EF4-FFF2-40B4-BE49-F238E27FC236}">
                <a16:creationId xmlns:a16="http://schemas.microsoft.com/office/drawing/2014/main" id="{2F12EDE4-F139-44F6-BE77-EA1FD6E9FF57}"/>
              </a:ext>
            </a:extLst>
          </p:cNvPr>
          <p:cNvSpPr>
            <a:spLocks noGrp="1"/>
          </p:cNvSpPr>
          <p:nvPr>
            <p:ph type="body" sz="quarter" idx="32" hasCustomPrompt="1"/>
          </p:nvPr>
        </p:nvSpPr>
        <p:spPr>
          <a:xfrm>
            <a:off x="3476323" y="4759518"/>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28" name="Text 9">
            <a:extLst>
              <a:ext uri="{FF2B5EF4-FFF2-40B4-BE49-F238E27FC236}">
                <a16:creationId xmlns:a16="http://schemas.microsoft.com/office/drawing/2014/main" id="{97BDE10F-9347-446F-B37F-273D8E8859FC}"/>
              </a:ext>
            </a:extLst>
          </p:cNvPr>
          <p:cNvSpPr>
            <a:spLocks noGrp="1"/>
          </p:cNvSpPr>
          <p:nvPr>
            <p:ph type="body" sz="quarter" idx="33" hasCustomPrompt="1"/>
          </p:nvPr>
        </p:nvSpPr>
        <p:spPr>
          <a:xfrm>
            <a:off x="8730112" y="4769043"/>
            <a:ext cx="2027247" cy="269732"/>
          </a:xfrm>
        </p:spPr>
        <p:txBody>
          <a:bodyPr>
            <a:noAutofit/>
          </a:bodyPr>
          <a:lstStyle>
            <a:lvl1pPr>
              <a:defRPr sz="1700" b="1">
                <a:latin typeface="Roboto" panose="02000000000000000000" pitchFamily="2" charset="0"/>
                <a:ea typeface="Roboto" panose="02000000000000000000" pitchFamily="2" charset="0"/>
              </a:defRPr>
            </a:lvl1pPr>
          </a:lstStyle>
          <a:p>
            <a:pPr lvl="0"/>
            <a:r>
              <a:rPr lang="en-US"/>
              <a:t>Click to add text</a:t>
            </a:r>
            <a:endParaRPr lang="ru-RU"/>
          </a:p>
        </p:txBody>
      </p:sp>
      <p:sp>
        <p:nvSpPr>
          <p:cNvPr id="33" name="Text 10">
            <a:extLst>
              <a:ext uri="{FF2B5EF4-FFF2-40B4-BE49-F238E27FC236}">
                <a16:creationId xmlns:a16="http://schemas.microsoft.com/office/drawing/2014/main" id="{D237C79D-67AC-460B-B6B6-B448FC7CB50F}"/>
              </a:ext>
            </a:extLst>
          </p:cNvPr>
          <p:cNvSpPr>
            <a:spLocks noGrp="1"/>
          </p:cNvSpPr>
          <p:nvPr>
            <p:ph type="body" sz="quarter" idx="34" hasCustomPrompt="1"/>
          </p:nvPr>
        </p:nvSpPr>
        <p:spPr>
          <a:xfrm>
            <a:off x="1295399" y="3817453"/>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5" name="Text 11">
            <a:extLst>
              <a:ext uri="{FF2B5EF4-FFF2-40B4-BE49-F238E27FC236}">
                <a16:creationId xmlns:a16="http://schemas.microsoft.com/office/drawing/2014/main" id="{37EF3FF7-5177-4D55-8631-A1100687E977}"/>
              </a:ext>
            </a:extLst>
          </p:cNvPr>
          <p:cNvSpPr>
            <a:spLocks noGrp="1"/>
          </p:cNvSpPr>
          <p:nvPr>
            <p:ph type="body" sz="quarter" idx="35" hasCustomPrompt="1"/>
          </p:nvPr>
        </p:nvSpPr>
        <p:spPr>
          <a:xfrm>
            <a:off x="3914774" y="3750778"/>
            <a:ext cx="342900" cy="295275"/>
          </a:xfrm>
        </p:spPr>
        <p:txBody>
          <a:bodyPr>
            <a:noAutofit/>
          </a:bodyPr>
          <a:lstStyle>
            <a:lvl1pPr>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6" name="Text 12">
            <a:extLst>
              <a:ext uri="{FF2B5EF4-FFF2-40B4-BE49-F238E27FC236}">
                <a16:creationId xmlns:a16="http://schemas.microsoft.com/office/drawing/2014/main" id="{11571044-5553-4EBF-A316-D65CBED81291}"/>
              </a:ext>
            </a:extLst>
          </p:cNvPr>
          <p:cNvSpPr>
            <a:spLocks noGrp="1"/>
          </p:cNvSpPr>
          <p:nvPr>
            <p:ph type="body" sz="quarter" idx="36" hasCustomPrompt="1"/>
          </p:nvPr>
        </p:nvSpPr>
        <p:spPr>
          <a:xfrm>
            <a:off x="6534149" y="382490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37" name="Text 13">
            <a:extLst>
              <a:ext uri="{FF2B5EF4-FFF2-40B4-BE49-F238E27FC236}">
                <a16:creationId xmlns:a16="http://schemas.microsoft.com/office/drawing/2014/main" id="{FC93EE1E-1899-42F2-987B-92020C426A7E}"/>
              </a:ext>
            </a:extLst>
          </p:cNvPr>
          <p:cNvSpPr>
            <a:spLocks noGrp="1"/>
          </p:cNvSpPr>
          <p:nvPr>
            <p:ph type="body" sz="quarter" idx="37" hasCustomPrompt="1"/>
          </p:nvPr>
        </p:nvSpPr>
        <p:spPr>
          <a:xfrm>
            <a:off x="9153524" y="3768246"/>
            <a:ext cx="342900" cy="2952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100" b="1">
                <a:solidFill>
                  <a:srgbClr val="2C211F"/>
                </a:solidFill>
                <a:latin typeface="Roboto" panose="02000000000000000000" pitchFamily="2" charset="0"/>
                <a:ea typeface="Roboto" panose="02000000000000000000" pitchFamily="2" charset="0"/>
              </a:defRPr>
            </a:lvl1pPr>
          </a:lstStyle>
          <a:p>
            <a:pPr lvl="0"/>
            <a:r>
              <a:rPr lang="ru-RU"/>
              <a:t>№</a:t>
            </a:r>
          </a:p>
        </p:txBody>
      </p:sp>
      <p:sp>
        <p:nvSpPr>
          <p:cNvPr id="16" name="Text 2">
            <a:extLst>
              <a:ext uri="{FF2B5EF4-FFF2-40B4-BE49-F238E27FC236}">
                <a16:creationId xmlns:a16="http://schemas.microsoft.com/office/drawing/2014/main" id="{C042C1C2-FA00-4293-9351-219CA4FD5D4A}"/>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17178016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2_60/40 Picture Right">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745812" y="722293"/>
            <a:ext cx="5467927" cy="615553"/>
          </a:xfrm>
        </p:spPr>
        <p:txBody>
          <a:bodyPr anchor="t">
            <a:noAutofit/>
          </a:bodyPr>
          <a:lstStyle>
            <a:lvl1pPr>
              <a:lnSpc>
                <a:spcPct val="100000"/>
              </a:lnSpc>
              <a:defRPr sz="3400"/>
            </a:lvl1pPr>
          </a:lstStyle>
          <a:p>
            <a:r>
              <a:rPr lang="en-US"/>
              <a:t>Click to add title</a:t>
            </a:r>
            <a:endParaRPr lang="ru-RU"/>
          </a:p>
        </p:txBody>
      </p:sp>
      <p:sp>
        <p:nvSpPr>
          <p:cNvPr id="11" name="Text  1"/>
          <p:cNvSpPr>
            <a:spLocks noGrp="1"/>
          </p:cNvSpPr>
          <p:nvPr>
            <p:ph type="body" sz="quarter" idx="11" hasCustomPrompt="1"/>
          </p:nvPr>
        </p:nvSpPr>
        <p:spPr>
          <a:xfrm>
            <a:off x="1542183" y="496682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2" name="Text  2"/>
          <p:cNvSpPr>
            <a:spLocks noGrp="1"/>
          </p:cNvSpPr>
          <p:nvPr>
            <p:ph type="body" sz="quarter" idx="12" hasCustomPrompt="1"/>
          </p:nvPr>
        </p:nvSpPr>
        <p:spPr>
          <a:xfrm>
            <a:off x="1542183" y="418844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3" name="Text  3"/>
          <p:cNvSpPr>
            <a:spLocks noGrp="1"/>
          </p:cNvSpPr>
          <p:nvPr>
            <p:ph type="body" sz="quarter" idx="13" hasCustomPrompt="1"/>
          </p:nvPr>
        </p:nvSpPr>
        <p:spPr>
          <a:xfrm>
            <a:off x="1542183" y="5745200"/>
            <a:ext cx="4784724" cy="489527"/>
          </a:xfrm>
        </p:spPr>
        <p:txBody>
          <a:bodyPr>
            <a:noAutofit/>
          </a:bodyPr>
          <a:lstStyle>
            <a:lvl1pPr marL="0" marR="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lang="ru-RU" sz="1400" kern="1200" baseline="0" dirty="0">
                <a:solidFill>
                  <a:schemeClr val="tx1"/>
                </a:solidFill>
                <a:latin typeface="+mn-lt"/>
                <a:ea typeface="+mn-ea"/>
                <a:cs typeface="+mn-cs"/>
              </a:defRPr>
            </a:lvl1pPr>
          </a:lstStyle>
          <a:p>
            <a:pPr marL="0" marR="0" lvl="0" indent="0" algn="l" defTabSz="914400" rtl="0" eaLnBrk="1" fontAlgn="auto" latinLnBrk="0" hangingPunct="1">
              <a:lnSpc>
                <a:spcPts val="2000"/>
              </a:lnSpc>
              <a:spcBef>
                <a:spcPts val="0"/>
              </a:spcBef>
              <a:spcAft>
                <a:spcPts val="0"/>
              </a:spcAft>
              <a:buClrTx/>
              <a:buSzTx/>
              <a:buFont typeface="Arial" panose="020B0604020202020204" pitchFamily="34" charset="0"/>
              <a:buNone/>
              <a:tabLst/>
              <a:defRPr/>
            </a:pPr>
            <a:r>
              <a:rPr lang="en-US"/>
              <a:t>Click to add text</a:t>
            </a:r>
            <a:endParaRPr lang="ru-RU"/>
          </a:p>
        </p:txBody>
      </p:sp>
      <p:sp>
        <p:nvSpPr>
          <p:cNvPr id="15" name="Picture  1"/>
          <p:cNvSpPr>
            <a:spLocks noGrp="1"/>
          </p:cNvSpPr>
          <p:nvPr>
            <p:ph type="pic" sz="quarter" idx="14"/>
          </p:nvPr>
        </p:nvSpPr>
        <p:spPr>
          <a:xfrm>
            <a:off x="7278255" y="979055"/>
            <a:ext cx="4913744" cy="5878945"/>
          </a:xfrm>
        </p:spPr>
        <p:txBody>
          <a:bodyPr>
            <a:noAutofit/>
          </a:bodyPr>
          <a:lstStyle/>
          <a:p>
            <a:r>
              <a:rPr lang="en-US"/>
              <a:t>Click icon to add picture</a:t>
            </a:r>
            <a:endParaRPr lang="ru-RU"/>
          </a:p>
        </p:txBody>
      </p:sp>
      <p:sp>
        <p:nvSpPr>
          <p:cNvPr id="5" name="Text  4"/>
          <p:cNvSpPr>
            <a:spLocks noGrp="1"/>
          </p:cNvSpPr>
          <p:nvPr>
            <p:ph type="body" sz="quarter" idx="15" hasCustomPrompt="1"/>
          </p:nvPr>
        </p:nvSpPr>
        <p:spPr>
          <a:xfrm>
            <a:off x="746390" y="1711686"/>
            <a:ext cx="5467350" cy="2290402"/>
          </a:xfrm>
        </p:spPr>
        <p:txBody>
          <a:bodyPr>
            <a:noAutofit/>
          </a:bodyPr>
          <a:lstStyle>
            <a:lvl1pPr>
              <a:lnSpc>
                <a:spcPts val="2400"/>
              </a:lnSpc>
              <a:spcBef>
                <a:spcPts val="0"/>
              </a:spcBef>
              <a:defRPr sz="1650"/>
            </a:lvl1pPr>
          </a:lstStyle>
          <a:p>
            <a:pPr lvl="0"/>
            <a:r>
              <a:rPr lang="en-US"/>
              <a:t>Click to add text</a:t>
            </a:r>
            <a:endParaRPr lang="ru-RU"/>
          </a:p>
        </p:txBody>
      </p:sp>
    </p:spTree>
    <p:custDataLst>
      <p:tags r:id="rId1"/>
    </p:custDataLst>
    <p:extLst>
      <p:ext uri="{BB962C8B-B14F-4D97-AF65-F5344CB8AC3E}">
        <p14:creationId xmlns:p14="http://schemas.microsoft.com/office/powerpoint/2010/main" val="1747712458"/>
      </p:ext>
    </p:extLst>
  </p:cSld>
  <p:clrMapOvr>
    <a:masterClrMapping/>
  </p:clrMapOvr>
  <p:hf hdr="0" dt="0"/>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tatistics">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686A7B57-B64A-4CDF-B33B-32CFFFAA22BC}"/>
              </a:ext>
            </a:extLst>
          </p:cNvPr>
          <p:cNvSpPr>
            <a:spLocks noGrp="1"/>
          </p:cNvSpPr>
          <p:nvPr>
            <p:ph type="title" hasCustomPrompt="1"/>
          </p:nvPr>
        </p:nvSpPr>
        <p:spPr>
          <a:xfrm>
            <a:off x="584200" y="567690"/>
            <a:ext cx="9343572" cy="539750"/>
          </a:xfrm>
        </p:spPr>
        <p:txBody>
          <a:bodyPr>
            <a:noAutofit/>
          </a:bodyPr>
          <a:lstStyle>
            <a:lvl1pPr>
              <a:defRPr sz="3700" spc="100" baseline="0">
                <a:solidFill>
                  <a:srgbClr val="DD542E"/>
                </a:solidFill>
              </a:defRPr>
            </a:lvl1pPr>
          </a:lstStyle>
          <a:p>
            <a:r>
              <a:rPr lang="en-US"/>
              <a:t>CLICK TO ADD TITLE</a:t>
            </a:r>
            <a:endParaRPr lang="ru-RU"/>
          </a:p>
        </p:txBody>
      </p:sp>
      <p:sp>
        <p:nvSpPr>
          <p:cNvPr id="26" name="Text 1">
            <a:extLst>
              <a:ext uri="{FF2B5EF4-FFF2-40B4-BE49-F238E27FC236}">
                <a16:creationId xmlns:a16="http://schemas.microsoft.com/office/drawing/2014/main" id="{3B26C256-C344-4AC9-A756-D12A57760A97}"/>
              </a:ext>
            </a:extLst>
          </p:cNvPr>
          <p:cNvSpPr>
            <a:spLocks noGrp="1"/>
          </p:cNvSpPr>
          <p:nvPr>
            <p:ph type="body" sz="quarter" idx="11" hasCustomPrompt="1"/>
          </p:nvPr>
        </p:nvSpPr>
        <p:spPr>
          <a:xfrm>
            <a:off x="977531"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27" name="Text 2">
            <a:extLst>
              <a:ext uri="{FF2B5EF4-FFF2-40B4-BE49-F238E27FC236}">
                <a16:creationId xmlns:a16="http://schemas.microsoft.com/office/drawing/2014/main" id="{6A676BC3-F391-456D-82C5-CD8D4B6714D4}"/>
              </a:ext>
            </a:extLst>
          </p:cNvPr>
          <p:cNvSpPr>
            <a:spLocks noGrp="1"/>
          </p:cNvSpPr>
          <p:nvPr>
            <p:ph type="body" sz="quarter" idx="12" hasCustomPrompt="1"/>
          </p:nvPr>
        </p:nvSpPr>
        <p:spPr>
          <a:xfrm>
            <a:off x="1015631" y="4845413"/>
            <a:ext cx="2590800" cy="1154793"/>
          </a:xfrm>
        </p:spPr>
        <p:txBody>
          <a:bodyPr>
            <a:noAutofit/>
          </a:bodyPr>
          <a:lstStyle>
            <a:lvl1pPr algn="l">
              <a:lnSpc>
                <a:spcPts val="2400"/>
              </a:lnSpc>
              <a:defRPr sz="2000" spc="-100" baseline="0">
                <a:solidFill>
                  <a:schemeClr val="tx1"/>
                </a:solidFill>
              </a:defRPr>
            </a:lvl1pPr>
          </a:lstStyle>
          <a:p>
            <a:pPr lvl="0"/>
            <a:r>
              <a:rPr lang="en-US">
                <a:effectLst/>
              </a:rPr>
              <a:t>Click to add text</a:t>
            </a:r>
            <a:endParaRPr lang="ru-RU"/>
          </a:p>
        </p:txBody>
      </p:sp>
      <p:sp>
        <p:nvSpPr>
          <p:cNvPr id="31" name="Text 3">
            <a:extLst>
              <a:ext uri="{FF2B5EF4-FFF2-40B4-BE49-F238E27FC236}">
                <a16:creationId xmlns:a16="http://schemas.microsoft.com/office/drawing/2014/main" id="{720EF19D-9203-4EFD-BC39-C296DCF62EB3}"/>
              </a:ext>
            </a:extLst>
          </p:cNvPr>
          <p:cNvSpPr>
            <a:spLocks noGrp="1"/>
          </p:cNvSpPr>
          <p:nvPr>
            <p:ph type="body" sz="quarter" idx="23" hasCustomPrompt="1"/>
          </p:nvPr>
        </p:nvSpPr>
        <p:spPr>
          <a:xfrm>
            <a:off x="4750624" y="4361222"/>
            <a:ext cx="2590800" cy="342900"/>
          </a:xfrm>
        </p:spPr>
        <p:txBody>
          <a:bodyPr>
            <a:noAutofit/>
          </a:bodyPr>
          <a:lstStyle>
            <a:lvl1pPr algn="ctr">
              <a:defRPr sz="2000">
                <a:solidFill>
                  <a:schemeClr val="tx1"/>
                </a:solidFill>
                <a:latin typeface="Raleway Medium" panose="020B0603030101060003" pitchFamily="34" charset="-52"/>
              </a:defRPr>
            </a:lvl1pPr>
          </a:lstStyle>
          <a:p>
            <a:pPr lvl="0"/>
            <a:r>
              <a:rPr lang="en-US"/>
              <a:t>Click to add text</a:t>
            </a:r>
            <a:endParaRPr lang="ru-RU"/>
          </a:p>
        </p:txBody>
      </p:sp>
      <p:sp>
        <p:nvSpPr>
          <p:cNvPr id="32" name="Text 4">
            <a:extLst>
              <a:ext uri="{FF2B5EF4-FFF2-40B4-BE49-F238E27FC236}">
                <a16:creationId xmlns:a16="http://schemas.microsoft.com/office/drawing/2014/main" id="{21B0B3B3-BA40-4578-B465-660715F3709B}"/>
              </a:ext>
            </a:extLst>
          </p:cNvPr>
          <p:cNvSpPr>
            <a:spLocks noGrp="1"/>
          </p:cNvSpPr>
          <p:nvPr>
            <p:ph type="body" sz="quarter" idx="24" hasCustomPrompt="1"/>
          </p:nvPr>
        </p:nvSpPr>
        <p:spPr>
          <a:xfrm>
            <a:off x="8523716" y="4361222"/>
            <a:ext cx="2590800" cy="342900"/>
          </a:xfrm>
        </p:spPr>
        <p:txBody>
          <a:bodyPr>
            <a:noAutofit/>
          </a:bodyPr>
          <a:lstStyle>
            <a:lvl1pPr algn="ctr">
              <a:defRPr sz="2000" baseline="0">
                <a:solidFill>
                  <a:schemeClr val="tx1"/>
                </a:solidFill>
                <a:latin typeface="Raleway Medium" panose="020B0603030101060003" pitchFamily="34" charset="-52"/>
              </a:defRPr>
            </a:lvl1pPr>
          </a:lstStyle>
          <a:p>
            <a:pPr lvl="0"/>
            <a:r>
              <a:rPr lang="en-US"/>
              <a:t>Click to add text</a:t>
            </a:r>
            <a:endParaRPr lang="ru-RU"/>
          </a:p>
        </p:txBody>
      </p:sp>
      <p:sp>
        <p:nvSpPr>
          <p:cNvPr id="33" name="Text 5">
            <a:extLst>
              <a:ext uri="{FF2B5EF4-FFF2-40B4-BE49-F238E27FC236}">
                <a16:creationId xmlns:a16="http://schemas.microsoft.com/office/drawing/2014/main" id="{646FB17F-1962-4F8D-B845-22735E560693}"/>
              </a:ext>
            </a:extLst>
          </p:cNvPr>
          <p:cNvSpPr>
            <a:spLocks noGrp="1"/>
          </p:cNvSpPr>
          <p:nvPr>
            <p:ph type="body" sz="quarter" idx="25" hasCustomPrompt="1"/>
          </p:nvPr>
        </p:nvSpPr>
        <p:spPr>
          <a:xfrm>
            <a:off x="4790708"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4" name="Text 6">
            <a:extLst>
              <a:ext uri="{FF2B5EF4-FFF2-40B4-BE49-F238E27FC236}">
                <a16:creationId xmlns:a16="http://schemas.microsoft.com/office/drawing/2014/main" id="{177DB447-FE3F-40CD-AC00-AC3A8B6B2AE5}"/>
              </a:ext>
            </a:extLst>
          </p:cNvPr>
          <p:cNvSpPr>
            <a:spLocks noGrp="1"/>
          </p:cNvSpPr>
          <p:nvPr>
            <p:ph type="body" sz="quarter" idx="26" hasCustomPrompt="1"/>
          </p:nvPr>
        </p:nvSpPr>
        <p:spPr>
          <a:xfrm>
            <a:off x="8565785" y="4845413"/>
            <a:ext cx="2590800" cy="1154793"/>
          </a:xfrm>
        </p:spPr>
        <p:txBody>
          <a:bodyPr>
            <a:noAutofit/>
          </a:bodyPr>
          <a:lstStyle>
            <a:lvl1pPr algn="l">
              <a:lnSpc>
                <a:spcPts val="2400"/>
              </a:lnSpc>
              <a:defRPr lang="ru-RU" sz="2000" kern="1200" spc="-100" baseline="0" dirty="0" smtClean="0">
                <a:solidFill>
                  <a:schemeClr val="tx1"/>
                </a:solidFill>
                <a:effectLst/>
                <a:latin typeface="+mn-lt"/>
                <a:ea typeface="+mn-ea"/>
                <a:cs typeface="+mn-cs"/>
              </a:defRPr>
            </a:lvl1pPr>
          </a:lstStyle>
          <a:p>
            <a:pPr lvl="0"/>
            <a:r>
              <a:rPr lang="en-US">
                <a:effectLst/>
              </a:rPr>
              <a:t>Click to add text</a:t>
            </a:r>
            <a:endParaRPr lang="ru-RU"/>
          </a:p>
        </p:txBody>
      </p:sp>
      <p:sp>
        <p:nvSpPr>
          <p:cNvPr id="37" name="Text 7">
            <a:extLst>
              <a:ext uri="{FF2B5EF4-FFF2-40B4-BE49-F238E27FC236}">
                <a16:creationId xmlns:a16="http://schemas.microsoft.com/office/drawing/2014/main" id="{47E844D0-A1E4-4287-B14E-E01C1CD238BB}"/>
              </a:ext>
            </a:extLst>
          </p:cNvPr>
          <p:cNvSpPr>
            <a:spLocks noGrp="1"/>
          </p:cNvSpPr>
          <p:nvPr>
            <p:ph type="body" sz="quarter" idx="17" hasCustomPrompt="1"/>
          </p:nvPr>
        </p:nvSpPr>
        <p:spPr>
          <a:xfrm>
            <a:off x="1687004" y="2655404"/>
            <a:ext cx="1317447" cy="640800"/>
          </a:xfrm>
        </p:spPr>
        <p:txBody>
          <a:bodyPr wrap="square">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39" name="Text 8">
            <a:extLst>
              <a:ext uri="{FF2B5EF4-FFF2-40B4-BE49-F238E27FC236}">
                <a16:creationId xmlns:a16="http://schemas.microsoft.com/office/drawing/2014/main" id="{8A21488D-82B2-4E62-B576-55BD5C8767AA}"/>
              </a:ext>
            </a:extLst>
          </p:cNvPr>
          <p:cNvSpPr>
            <a:spLocks noGrp="1"/>
          </p:cNvSpPr>
          <p:nvPr>
            <p:ph type="body" sz="quarter" idx="19" hasCustomPrompt="1"/>
          </p:nvPr>
        </p:nvSpPr>
        <p:spPr>
          <a:xfrm>
            <a:off x="5384003" y="2655404"/>
            <a:ext cx="1417481" cy="64055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
        <p:nvSpPr>
          <p:cNvPr id="41" name="Text 9">
            <a:extLst>
              <a:ext uri="{FF2B5EF4-FFF2-40B4-BE49-F238E27FC236}">
                <a16:creationId xmlns:a16="http://schemas.microsoft.com/office/drawing/2014/main" id="{B97A18E6-D550-43F9-B4A0-EC2A78886770}"/>
              </a:ext>
            </a:extLst>
          </p:cNvPr>
          <p:cNvSpPr>
            <a:spLocks noGrp="1"/>
          </p:cNvSpPr>
          <p:nvPr>
            <p:ph type="body" sz="quarter" idx="21" hasCustomPrompt="1"/>
          </p:nvPr>
        </p:nvSpPr>
        <p:spPr>
          <a:xfrm>
            <a:off x="9181037" y="2655404"/>
            <a:ext cx="1317447" cy="640552"/>
          </a:xfrm>
        </p:spPr>
        <p:txBody>
          <a:bodyPr>
            <a:noAutofit/>
          </a:bodyPr>
          <a:lstStyle>
            <a:lvl1pPr>
              <a:lnSpc>
                <a:spcPct val="100000"/>
              </a:lnSpc>
              <a:defRPr sz="4500" b="0">
                <a:solidFill>
                  <a:schemeClr val="tx1"/>
                </a:solidFill>
                <a:latin typeface="Raleway SemiBold" panose="020B0703030101060003" pitchFamily="34" charset="-52"/>
                <a:ea typeface="Roboto Medium" panose="02000000000000000000" pitchFamily="2" charset="0"/>
                <a:cs typeface="Open Sans Semibold" panose="020B0706030804020204" pitchFamily="34" charset="0"/>
              </a:defRPr>
            </a:lvl1pPr>
          </a:lstStyle>
          <a:p>
            <a:pPr lvl="0"/>
            <a:r>
              <a:rPr lang="ru-RU"/>
              <a:t>№</a:t>
            </a:r>
          </a:p>
        </p:txBody>
      </p:sp>
    </p:spTree>
    <p:custDataLst>
      <p:tags r:id="rId1"/>
    </p:custDataLst>
    <p:extLst>
      <p:ext uri="{BB962C8B-B14F-4D97-AF65-F5344CB8AC3E}">
        <p14:creationId xmlns:p14="http://schemas.microsoft.com/office/powerpoint/2010/main" val="34509411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083">
          <p15:clr>
            <a:srgbClr val="FBAE40"/>
          </p15:clr>
        </p15:guide>
        <p15:guide id="4" pos="597">
          <p15:clr>
            <a:srgbClr val="FBAE40"/>
          </p15:clr>
        </p15:guide>
        <p15:guide id="5" orient="horz" pos="1638">
          <p15:clr>
            <a:srgbClr val="FBAE40"/>
          </p15:clr>
        </p15:guide>
        <p15:guide id="6" orient="horz" pos="1026">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Pros and Cons">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1159042" y="594272"/>
            <a:ext cx="4299223" cy="967244"/>
          </a:xfrm>
        </p:spPr>
        <p:txBody>
          <a:bodyPr vert="horz" wrap="none" lIns="91440" tIns="45720" rIns="91440" bIns="45720" rtlCol="0" anchor="ctr">
            <a:noAutofit/>
          </a:bodyPr>
          <a:lstStyle>
            <a:lvl1pPr>
              <a:defRPr lang="ru-RU" sz="3800" b="1" baseline="0">
                <a:solidFill>
                  <a:schemeClr val="tx1">
                    <a:lumMod val="75000"/>
                    <a:lumOff val="25000"/>
                  </a:schemeClr>
                </a:solidFill>
              </a:defRPr>
            </a:lvl1pPr>
          </a:lstStyle>
          <a:p>
            <a:pPr marL="0" lvl="0"/>
            <a:r>
              <a:rPr lang="en-US"/>
              <a:t>Click to add title</a:t>
            </a:r>
            <a:endParaRPr lang="ru-RU"/>
          </a:p>
        </p:txBody>
      </p:sp>
      <p:sp>
        <p:nvSpPr>
          <p:cNvPr id="5" name="Text  1"/>
          <p:cNvSpPr txBox="1">
            <a:spLocks/>
          </p:cNvSpPr>
          <p:nvPr/>
        </p:nvSpPr>
        <p:spPr>
          <a:xfrm>
            <a:off x="7040918" y="-860003"/>
            <a:ext cx="3959261" cy="967244"/>
          </a:xfrm>
          <a:prstGeom prst="rect">
            <a:avLst/>
          </a:prstGeom>
        </p:spPr>
        <p:txBody>
          <a:bodyPr vert="horz" wrap="none" lIns="91440" tIns="45720" rIns="91440" bIns="45720" rtlCol="0" anchor="ctr">
            <a:noAutofit/>
          </a:bodyPr>
          <a:lstStyle>
            <a:lvl1pPr algn="l" defTabSz="914400" rtl="0" eaLnBrk="1" latinLnBrk="0" hangingPunct="1">
              <a:lnSpc>
                <a:spcPct val="90000"/>
              </a:lnSpc>
              <a:spcBef>
                <a:spcPct val="0"/>
              </a:spcBef>
              <a:buNone/>
              <a:defRPr lang="ru-RU" sz="3800" b="1" kern="1200" baseline="0">
                <a:solidFill>
                  <a:schemeClr val="tx1">
                    <a:lumMod val="75000"/>
                    <a:lumOff val="25000"/>
                  </a:schemeClr>
                </a:solidFill>
                <a:latin typeface="+mj-lt"/>
                <a:ea typeface="+mj-ea"/>
                <a:cs typeface="+mj-cs"/>
              </a:defRPr>
            </a:lvl1pPr>
          </a:lstStyle>
          <a:p>
            <a:r>
              <a:rPr lang="en-US">
                <a:solidFill>
                  <a:schemeClr val="bg1"/>
                </a:solidFill>
              </a:rPr>
              <a:t>Disadvantages</a:t>
            </a:r>
          </a:p>
        </p:txBody>
      </p:sp>
      <p:sp>
        <p:nvSpPr>
          <p:cNvPr id="6" name="Text  1"/>
          <p:cNvSpPr>
            <a:spLocks noGrp="1"/>
          </p:cNvSpPr>
          <p:nvPr>
            <p:ph type="body" sz="quarter" idx="10" hasCustomPrompt="1"/>
          </p:nvPr>
        </p:nvSpPr>
        <p:spPr>
          <a:xfrm>
            <a:off x="1246249" y="1866880"/>
            <a:ext cx="3680082" cy="338554"/>
          </a:xfrm>
        </p:spPr>
        <p:txBody>
          <a:bodyPr wrap="square">
            <a:noAutofit/>
          </a:bodyPr>
          <a:lstStyle>
            <a:lvl1pPr>
              <a:lnSpc>
                <a:spcPct val="100000"/>
              </a:lnSpc>
              <a:defRPr lang="ru-RU" sz="1600" dirty="0">
                <a:solidFill>
                  <a:schemeClr val="tx1">
                    <a:alpha val="65000"/>
                  </a:schemeClr>
                </a:solidFill>
                <a:latin typeface="+mn-lt"/>
              </a:defRPr>
            </a:lvl1pPr>
          </a:lstStyle>
          <a:p>
            <a:pPr lvl="0"/>
            <a:r>
              <a:rPr lang="en-US"/>
              <a:t>Click to add text</a:t>
            </a:r>
            <a:endParaRPr lang="ru-RU"/>
          </a:p>
        </p:txBody>
      </p:sp>
      <p:sp>
        <p:nvSpPr>
          <p:cNvPr id="7" name="Text  2"/>
          <p:cNvSpPr>
            <a:spLocks noGrp="1"/>
          </p:cNvSpPr>
          <p:nvPr>
            <p:ph type="body" sz="quarter" idx="11" hasCustomPrompt="1"/>
          </p:nvPr>
        </p:nvSpPr>
        <p:spPr>
          <a:xfrm>
            <a:off x="1246249" y="2723071"/>
            <a:ext cx="3680082" cy="338554"/>
          </a:xfrm>
        </p:spPr>
        <p:txBody>
          <a:bodyPr wrap="square">
            <a:noAutofit/>
          </a:bodyPr>
          <a:lstStyle>
            <a:lvl1pPr>
              <a:lnSpc>
                <a:spcPct val="100000"/>
              </a:lnSpc>
              <a:defRPr lang="ru-RU" sz="1600" dirty="0">
                <a:solidFill>
                  <a:schemeClr val="tx1">
                    <a:alpha val="65000"/>
                  </a:schemeClr>
                </a:solidFill>
                <a:latin typeface="+mn-lt"/>
              </a:defRPr>
            </a:lvl1pPr>
          </a:lstStyle>
          <a:p>
            <a:pPr lvl="0"/>
            <a:r>
              <a:rPr lang="en-US"/>
              <a:t>Click to add text</a:t>
            </a:r>
            <a:endParaRPr lang="ru-RU"/>
          </a:p>
        </p:txBody>
      </p:sp>
      <p:sp>
        <p:nvSpPr>
          <p:cNvPr id="8" name="Text  3"/>
          <p:cNvSpPr>
            <a:spLocks noGrp="1"/>
          </p:cNvSpPr>
          <p:nvPr>
            <p:ph type="body" sz="quarter" idx="12" hasCustomPrompt="1"/>
          </p:nvPr>
        </p:nvSpPr>
        <p:spPr>
          <a:xfrm>
            <a:off x="1246249" y="3579262"/>
            <a:ext cx="3680082" cy="338554"/>
          </a:xfrm>
        </p:spPr>
        <p:txBody>
          <a:bodyPr wrap="square">
            <a:noAutofit/>
          </a:bodyPr>
          <a:lstStyle>
            <a:lvl1pPr>
              <a:lnSpc>
                <a:spcPct val="100000"/>
              </a:lnSpc>
              <a:defRPr lang="ru-RU" sz="1600" dirty="0">
                <a:solidFill>
                  <a:schemeClr val="tx1">
                    <a:alpha val="65000"/>
                  </a:schemeClr>
                </a:solidFill>
                <a:latin typeface="+mn-lt"/>
              </a:defRPr>
            </a:lvl1pPr>
          </a:lstStyle>
          <a:p>
            <a:pPr lvl="0"/>
            <a:r>
              <a:rPr lang="en-US"/>
              <a:t>Click to add text</a:t>
            </a:r>
            <a:endParaRPr lang="ru-RU"/>
          </a:p>
        </p:txBody>
      </p:sp>
      <p:sp>
        <p:nvSpPr>
          <p:cNvPr id="9" name="Text  4"/>
          <p:cNvSpPr>
            <a:spLocks noGrp="1"/>
          </p:cNvSpPr>
          <p:nvPr>
            <p:ph type="body" sz="quarter" idx="13" hasCustomPrompt="1"/>
          </p:nvPr>
        </p:nvSpPr>
        <p:spPr>
          <a:xfrm>
            <a:off x="1246249" y="4435453"/>
            <a:ext cx="3680082" cy="338554"/>
          </a:xfrm>
        </p:spPr>
        <p:txBody>
          <a:bodyPr wrap="square">
            <a:noAutofit/>
          </a:bodyPr>
          <a:lstStyle>
            <a:lvl1pPr>
              <a:lnSpc>
                <a:spcPct val="100000"/>
              </a:lnSpc>
              <a:defRPr lang="ru-RU" sz="1600" dirty="0">
                <a:solidFill>
                  <a:schemeClr val="tx1">
                    <a:alpha val="65000"/>
                  </a:schemeClr>
                </a:solidFill>
                <a:latin typeface="+mn-lt"/>
              </a:defRPr>
            </a:lvl1pPr>
          </a:lstStyle>
          <a:p>
            <a:pPr lvl="0"/>
            <a:r>
              <a:rPr lang="en-US"/>
              <a:t>Click to add text</a:t>
            </a:r>
            <a:endParaRPr lang="ru-RU"/>
          </a:p>
        </p:txBody>
      </p:sp>
      <p:sp>
        <p:nvSpPr>
          <p:cNvPr id="10" name="Text  5"/>
          <p:cNvSpPr>
            <a:spLocks noGrp="1"/>
          </p:cNvSpPr>
          <p:nvPr>
            <p:ph type="body" sz="quarter" idx="14" hasCustomPrompt="1"/>
          </p:nvPr>
        </p:nvSpPr>
        <p:spPr>
          <a:xfrm>
            <a:off x="1246249" y="5291644"/>
            <a:ext cx="3680082" cy="338554"/>
          </a:xfrm>
        </p:spPr>
        <p:txBody>
          <a:bodyPr wrap="square">
            <a:noAutofit/>
          </a:bodyPr>
          <a:lstStyle>
            <a:lvl1pPr>
              <a:lnSpc>
                <a:spcPct val="100000"/>
              </a:lnSpc>
              <a:defRPr lang="ru-RU" sz="1600" dirty="0">
                <a:solidFill>
                  <a:schemeClr val="tx1">
                    <a:alpha val="65000"/>
                  </a:schemeClr>
                </a:solidFill>
                <a:latin typeface="+mn-lt"/>
              </a:defRPr>
            </a:lvl1pPr>
          </a:lstStyle>
          <a:p>
            <a:pPr lvl="0"/>
            <a:r>
              <a:rPr lang="en-US"/>
              <a:t>Click to add text</a:t>
            </a:r>
            <a:endParaRPr lang="ru-RU"/>
          </a:p>
        </p:txBody>
      </p:sp>
      <p:sp>
        <p:nvSpPr>
          <p:cNvPr id="11" name="Text  6"/>
          <p:cNvSpPr>
            <a:spLocks noGrp="1"/>
          </p:cNvSpPr>
          <p:nvPr>
            <p:ph type="body" sz="quarter" idx="15" hasCustomPrompt="1"/>
          </p:nvPr>
        </p:nvSpPr>
        <p:spPr>
          <a:xfrm>
            <a:off x="7973659" y="1866880"/>
            <a:ext cx="3680082" cy="338554"/>
          </a:xfrm>
        </p:spPr>
        <p:txBody>
          <a:bodyPr wrap="square">
            <a:noAutofit/>
          </a:bodyPr>
          <a:lstStyle>
            <a:lvl1pPr>
              <a:lnSpc>
                <a:spcPct val="100000"/>
              </a:lnSpc>
              <a:defRPr lang="ru-RU" sz="1600" dirty="0">
                <a:solidFill>
                  <a:schemeClr val="bg1">
                    <a:alpha val="65000"/>
                  </a:schemeClr>
                </a:solidFill>
                <a:latin typeface="+mn-lt"/>
              </a:defRPr>
            </a:lvl1pPr>
          </a:lstStyle>
          <a:p>
            <a:pPr lvl="0"/>
            <a:r>
              <a:rPr lang="en-US"/>
              <a:t>Click to add text</a:t>
            </a:r>
            <a:endParaRPr lang="ru-RU"/>
          </a:p>
        </p:txBody>
      </p:sp>
      <p:sp>
        <p:nvSpPr>
          <p:cNvPr id="12" name="Text  7"/>
          <p:cNvSpPr>
            <a:spLocks noGrp="1"/>
          </p:cNvSpPr>
          <p:nvPr>
            <p:ph type="body" sz="quarter" idx="16" hasCustomPrompt="1"/>
          </p:nvPr>
        </p:nvSpPr>
        <p:spPr>
          <a:xfrm>
            <a:off x="7973659" y="2723071"/>
            <a:ext cx="3680082" cy="338554"/>
          </a:xfrm>
        </p:spPr>
        <p:txBody>
          <a:bodyPr wrap="square">
            <a:noAutofit/>
          </a:bodyPr>
          <a:lstStyle>
            <a:lvl1pPr>
              <a:lnSpc>
                <a:spcPct val="100000"/>
              </a:lnSpc>
              <a:defRPr lang="ru-RU" sz="1600" dirty="0">
                <a:solidFill>
                  <a:schemeClr val="bg1">
                    <a:alpha val="65000"/>
                  </a:schemeClr>
                </a:solidFill>
                <a:latin typeface="+mn-lt"/>
              </a:defRPr>
            </a:lvl1pPr>
          </a:lstStyle>
          <a:p>
            <a:pPr lvl="0"/>
            <a:r>
              <a:rPr lang="en-US"/>
              <a:t>Click to add text</a:t>
            </a:r>
            <a:endParaRPr lang="ru-RU"/>
          </a:p>
        </p:txBody>
      </p:sp>
      <p:sp>
        <p:nvSpPr>
          <p:cNvPr id="13" name="Text  8"/>
          <p:cNvSpPr>
            <a:spLocks noGrp="1"/>
          </p:cNvSpPr>
          <p:nvPr>
            <p:ph type="body" sz="quarter" idx="17" hasCustomPrompt="1"/>
          </p:nvPr>
        </p:nvSpPr>
        <p:spPr>
          <a:xfrm>
            <a:off x="7973659" y="3579262"/>
            <a:ext cx="3680082" cy="338554"/>
          </a:xfrm>
        </p:spPr>
        <p:txBody>
          <a:bodyPr wrap="square">
            <a:noAutofit/>
          </a:bodyPr>
          <a:lstStyle>
            <a:lvl1pPr>
              <a:lnSpc>
                <a:spcPct val="100000"/>
              </a:lnSpc>
              <a:defRPr lang="ru-RU" sz="1600" dirty="0">
                <a:solidFill>
                  <a:schemeClr val="bg1">
                    <a:alpha val="65000"/>
                  </a:schemeClr>
                </a:solidFill>
                <a:latin typeface="+mn-lt"/>
              </a:defRPr>
            </a:lvl1pPr>
          </a:lstStyle>
          <a:p>
            <a:pPr lvl="0"/>
            <a:r>
              <a:rPr lang="en-US"/>
              <a:t>Click to add text</a:t>
            </a:r>
            <a:endParaRPr lang="ru-RU"/>
          </a:p>
        </p:txBody>
      </p:sp>
      <p:sp>
        <p:nvSpPr>
          <p:cNvPr id="14" name="Text  9"/>
          <p:cNvSpPr>
            <a:spLocks noGrp="1"/>
          </p:cNvSpPr>
          <p:nvPr>
            <p:ph type="body" sz="quarter" idx="18" hasCustomPrompt="1"/>
          </p:nvPr>
        </p:nvSpPr>
        <p:spPr>
          <a:xfrm>
            <a:off x="7973659" y="4435453"/>
            <a:ext cx="3680082" cy="338554"/>
          </a:xfrm>
        </p:spPr>
        <p:txBody>
          <a:bodyPr wrap="square">
            <a:noAutofit/>
          </a:bodyPr>
          <a:lstStyle>
            <a:lvl1pPr>
              <a:lnSpc>
                <a:spcPct val="100000"/>
              </a:lnSpc>
              <a:defRPr lang="ru-RU" sz="1600" dirty="0">
                <a:solidFill>
                  <a:schemeClr val="bg1">
                    <a:alpha val="65000"/>
                  </a:schemeClr>
                </a:solidFill>
                <a:latin typeface="+mn-lt"/>
              </a:defRPr>
            </a:lvl1pPr>
          </a:lstStyle>
          <a:p>
            <a:pPr lvl="0"/>
            <a:r>
              <a:rPr lang="en-US"/>
              <a:t>Click to add text</a:t>
            </a:r>
            <a:endParaRPr lang="ru-RU"/>
          </a:p>
        </p:txBody>
      </p:sp>
      <p:sp>
        <p:nvSpPr>
          <p:cNvPr id="20" name="Text  10"/>
          <p:cNvSpPr>
            <a:spLocks noGrp="1"/>
          </p:cNvSpPr>
          <p:nvPr>
            <p:ph type="body" sz="quarter" idx="19" hasCustomPrompt="1"/>
          </p:nvPr>
        </p:nvSpPr>
        <p:spPr>
          <a:xfrm>
            <a:off x="7542320" y="594272"/>
            <a:ext cx="3799241" cy="967244"/>
          </a:xfrm>
        </p:spPr>
        <p:txBody>
          <a:bodyPr vert="horz" wrap="none" lIns="91440" tIns="45720" rIns="91440" bIns="45720" rtlCol="0" anchor="ctr">
            <a:noAutofit/>
          </a:bodyPr>
          <a:lstStyle>
            <a:lvl1pPr>
              <a:defRPr lang="ru-RU" sz="3800" b="1" baseline="0" dirty="0">
                <a:solidFill>
                  <a:schemeClr val="bg1"/>
                </a:solidFill>
                <a:latin typeface="+mj-lt"/>
                <a:ea typeface="+mj-ea"/>
                <a:cs typeface="+mj-cs"/>
              </a:defRPr>
            </a:lvl1pPr>
          </a:lstStyle>
          <a:p>
            <a:pPr lvl="0">
              <a:spcBef>
                <a:spcPct val="0"/>
              </a:spcBef>
            </a:pPr>
            <a:r>
              <a:rPr lang="en-US"/>
              <a:t>Click to add text</a:t>
            </a:r>
            <a:endParaRPr lang="ru-RU"/>
          </a:p>
        </p:txBody>
      </p:sp>
    </p:spTree>
    <p:custDataLst>
      <p:tags r:id="rId1"/>
    </p:custDataLst>
    <p:extLst>
      <p:ext uri="{BB962C8B-B14F-4D97-AF65-F5344CB8AC3E}">
        <p14:creationId xmlns:p14="http://schemas.microsoft.com/office/powerpoint/2010/main" val="145998113"/>
      </p:ext>
    </p:extLst>
  </p:cSld>
  <p:clrMapOvr>
    <a:masterClrMapping/>
  </p:clrMapOvr>
  <p:hf hdr="0" dt="0"/>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Font typeface="Arial" panose="020B0604020202020204" pitchFamily="34" charset="0"/>
              <a:buChar char="•"/>
              <a:tabLst/>
              <a:defRPr>
                <a:latin typeface="+mn-lt"/>
              </a:defRPr>
            </a:lvl1pPr>
            <a:lvl2pPr marL="761981" indent="-298443">
              <a:lnSpc>
                <a:spcPct val="100000"/>
              </a:lnSpc>
              <a:tabLst/>
              <a:defRPr>
                <a:latin typeface="+mn-lt"/>
              </a:defRPr>
            </a:lvl2pPr>
            <a:lvl3pPr marL="1142971" indent="-228594">
              <a:lnSpc>
                <a:spcPct val="100000"/>
              </a:lnSpc>
              <a:buSzPct val="75000"/>
              <a:buFont typeface="Wingdings" pitchFamily="2" charset="2"/>
              <a:buChar char="§"/>
              <a:defRPr>
                <a:latin typeface="+mn-lt"/>
              </a:defRPr>
            </a:lvl3pPr>
            <a:lvl4pPr marL="1600160" indent="-228594">
              <a:lnSpc>
                <a:spcPct val="100000"/>
              </a:lnSpc>
              <a:buFont typeface="Wingdings" pitchFamily="2" charset="2"/>
              <a:buChar char="§"/>
              <a:defRPr lang="en-US" sz="1333" b="0" i="0" kern="1200" dirty="0">
                <a:solidFill>
                  <a:srgbClr val="5A6670"/>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94005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1"/>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1943" indent="-228389">
              <a:defRPr lang="en-US" sz="1465" b="0" i="0" kern="1200" dirty="0">
                <a:solidFill>
                  <a:srgbClr val="5A6670"/>
                </a:solidFill>
                <a:latin typeface="+mn-lt"/>
                <a:ea typeface="+mn-ea"/>
                <a:cs typeface="+mn-cs"/>
              </a:defRPr>
            </a:lvl3pPr>
            <a:lvl4pPr>
              <a:defRPr b="0" i="0">
                <a:solidFill>
                  <a:srgbClr val="5A6670"/>
                </a:solidFill>
                <a:latin typeface="+mn-lt"/>
              </a:defRPr>
            </a:lvl4pPr>
            <a:lvl5pPr>
              <a:defRPr lang="en-US" sz="1332" b="0" i="0" kern="1200" dirty="0">
                <a:solidFill>
                  <a:srgbClr val="5A6670"/>
                </a:solidFill>
                <a:latin typeface="+mn-lt"/>
                <a:ea typeface="+mn-ea"/>
                <a:cs typeface="+mn-cs"/>
              </a:defRPr>
            </a:lvl5pPr>
          </a:lstStyle>
          <a:p>
            <a:pPr lvl="0"/>
            <a:r>
              <a:rPr lang="en-US"/>
              <a:t>Edit Master text styles</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599" b="0" i="0">
                <a:solidFill>
                  <a:srgbClr val="008BAC"/>
                </a:solidFill>
                <a:latin typeface="+mn-lt"/>
              </a:defRPr>
            </a:lvl1pPr>
            <a:lvl2pPr marL="456777"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r>
              <a:rPr lang="en-US"/>
              <a:t>Footer Placeholder</a:t>
            </a:r>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1FB7619A-6EB4-314B-A828-43778AAD643B}" type="slidenum">
              <a:rPr lang="en-US" smtClean="0"/>
              <a:t>‹#›</a:t>
            </a:fld>
            <a:endParaRPr lang="en-US"/>
          </a:p>
        </p:txBody>
      </p:sp>
    </p:spTree>
    <p:extLst>
      <p:ext uri="{BB962C8B-B14F-4D97-AF65-F5344CB8AC3E}">
        <p14:creationId xmlns:p14="http://schemas.microsoft.com/office/powerpoint/2010/main" val="35532929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tabLst/>
              <a:defRPr>
                <a:latin typeface="+mn-lt"/>
              </a:defRPr>
            </a:lvl1pPr>
            <a:lvl2pPr>
              <a:lnSpc>
                <a:spcPct val="100000"/>
              </a:lnSpc>
              <a:defRPr>
                <a:latin typeface="+mn-lt"/>
              </a:defRPr>
            </a:lvl2pPr>
            <a:lvl3pPr marL="1142971" indent="-228594">
              <a:lnSpc>
                <a:spcPct val="100000"/>
              </a:lnSpc>
              <a:buFont typeface="Wingdings" pitchFamily="2" charset="2"/>
              <a:buChar char="§"/>
              <a:defRPr lang="en-US" sz="1467" b="0" i="0" kern="1200" dirty="0">
                <a:solidFill>
                  <a:srgbClr val="5A6670"/>
                </a:solidFill>
                <a:latin typeface="+mn-lt"/>
                <a:ea typeface="+mn-ea"/>
                <a:cs typeface="+mn-cs"/>
              </a:defRPr>
            </a:lvl3pPr>
            <a:lvl4pPr marL="1600160" indent="-228594">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1974473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71" indent="-228594">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1477487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71" indent="-228594">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9619655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13937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71" indent="-228594">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4772178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2822405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4231941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1524286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1544059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101419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163A5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CC056E-F862-8447-A937-51FBF76FD0ED}"/>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title"/>
          </p:nvPr>
        </p:nvSpPr>
        <p:spPr>
          <a:xfrm>
            <a:off x="1770947" y="2704907"/>
            <a:ext cx="8734493" cy="821250"/>
          </a:xfrm>
          <a:solidFill>
            <a:schemeClr val="accent1"/>
          </a:solidFill>
          <a:ln>
            <a:noFill/>
          </a:ln>
          <a:effectLst>
            <a:outerShdw dist="127000" dir="2700000" algn="tl" rotWithShape="0">
              <a:schemeClr val="accent2"/>
            </a:outerShdw>
          </a:effectLst>
        </p:spPr>
        <p:txBody>
          <a:bodyPr wrap="square" lIns="137160" tIns="137160" rIns="137160" bIns="91440" anchor="b">
            <a:spAutoFit/>
          </a:bodyPr>
          <a:lstStyle>
            <a:lvl1pPr algn="ctr">
              <a:defRPr sz="4263" b="1" i="0">
                <a:solidFill>
                  <a:schemeClr val="bg1"/>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345"/>
          </a:xfrm>
          <a:prstGeom prst="rect">
            <a:avLst/>
          </a:prstGeom>
        </p:spPr>
        <p:txBody>
          <a:bodyPr>
            <a:spAutoFit/>
          </a:bodyPr>
          <a:lstStyle>
            <a:lvl1pPr marL="0" indent="0" algn="ctr">
              <a:buNone/>
              <a:defRPr sz="2398">
                <a:solidFill>
                  <a:schemeClr val="bg1"/>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8639011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5216754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4"/>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767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528728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0374454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9"/>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878426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9"/>
            <a:ext cx="7057483"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11718309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549409"/>
            <a:ext cx="7976839" cy="57591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549409"/>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742122"/>
            <a:ext cx="7362283" cy="531412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744147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5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215160" y="0"/>
            <a:ext cx="7976839"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609600" y="549409"/>
            <a:ext cx="3305716" cy="1452705"/>
          </a:xfrm>
        </p:spPr>
        <p:txBody>
          <a:bodyPr anchor="ctr">
            <a:spAutoFit/>
          </a:bodyPr>
          <a:lstStyle>
            <a:lvl1pPr>
              <a:defRPr sz="3200">
                <a:solidFill>
                  <a:schemeClr val="accent2"/>
                </a:solidFill>
              </a:defRPr>
            </a:lvl1pPr>
          </a:lstStyle>
          <a:p>
            <a:r>
              <a:rPr lang="en-US"/>
              <a:t>Click to edit Master title style</a:t>
            </a:r>
          </a:p>
        </p:txBody>
      </p:sp>
      <p:sp>
        <p:nvSpPr>
          <p:cNvPr id="3" name="Content Placeholder 2"/>
          <p:cNvSpPr>
            <a:spLocks noGrp="1"/>
          </p:cNvSpPr>
          <p:nvPr>
            <p:ph idx="1"/>
          </p:nvPr>
        </p:nvSpPr>
        <p:spPr>
          <a:xfrm>
            <a:off x="4524917" y="742122"/>
            <a:ext cx="7362283" cy="5314121"/>
          </a:xfrm>
          <a:prstGeom prst="rect">
            <a:avLst/>
          </a:prstGeom>
        </p:spPr>
        <p:txBody>
          <a:bodyPr>
            <a:normAutofit/>
          </a:bodyPr>
          <a:lstStyle>
            <a:lvl1pPr>
              <a:defRPr sz="2400">
                <a:solidFill>
                  <a:schemeClr val="tx2"/>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4761963"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
        <p:nvSpPr>
          <p:cNvPr id="4" name="TextBox 3">
            <a:extLst>
              <a:ext uri="{FF2B5EF4-FFF2-40B4-BE49-F238E27FC236}">
                <a16:creationId xmlns:a16="http://schemas.microsoft.com/office/drawing/2014/main" id="{64FF4BB4-25A0-401C-972F-8FBD5ABCEB80}"/>
              </a:ext>
            </a:extLst>
          </p:cNvPr>
          <p:cNvSpPr txBox="1"/>
          <p:nvPr userDrawn="1"/>
        </p:nvSpPr>
        <p:spPr>
          <a:xfrm>
            <a:off x="9286880" y="6385553"/>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3A5D"/>
                </a:solidFill>
                <a:effectLst/>
                <a:uLnTx/>
                <a:uFillTx/>
                <a:latin typeface="Montserrat Bold" panose="020B0604020202020204"/>
                <a:ea typeface="+mn-ea"/>
                <a:cs typeface="+mn-cs"/>
              </a:rPr>
              <a:t>Autobooks Training</a:t>
            </a:r>
            <a:r>
              <a:rPr kumimoji="0" lang="en-US" sz="1400" b="0" i="0" u="none" strike="noStrike" kern="1200" cap="none" spc="0" normalizeH="0" baseline="0" noProof="0">
                <a:ln>
                  <a:noFill/>
                </a:ln>
                <a:solidFill>
                  <a:srgbClr val="003A5D"/>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6088174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6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4956" y="1"/>
            <a:ext cx="7362283"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8276684" y="771939"/>
            <a:ext cx="3305716" cy="1452705"/>
          </a:xfrm>
        </p:spPr>
        <p:txBody>
          <a:bodyPr anchor="ctr">
            <a:spAutoFit/>
          </a:bodyPr>
          <a:lstStyle>
            <a:lvl1pPr>
              <a:defRPr sz="3200">
                <a:solidFill>
                  <a:schemeClr val="accent2"/>
                </a:solidFill>
              </a:defRPr>
            </a:lvl1pPr>
          </a:lstStyle>
          <a:p>
            <a:r>
              <a:rPr lang="en-US"/>
              <a:t>Click to edit Master title style</a:t>
            </a:r>
          </a:p>
        </p:txBody>
      </p:sp>
      <p:sp>
        <p:nvSpPr>
          <p:cNvPr id="3" name="Content Placeholder 2"/>
          <p:cNvSpPr>
            <a:spLocks noGrp="1"/>
          </p:cNvSpPr>
          <p:nvPr>
            <p:ph idx="1"/>
          </p:nvPr>
        </p:nvSpPr>
        <p:spPr>
          <a:xfrm>
            <a:off x="302321" y="771939"/>
            <a:ext cx="6620993" cy="5314121"/>
          </a:xfrm>
          <a:prstGeom prst="rect">
            <a:avLst/>
          </a:prstGeom>
        </p:spPr>
        <p:txBody>
          <a:bodyPr>
            <a:normAutofit/>
          </a:bodyPr>
          <a:lstStyle>
            <a:lvl1pPr>
              <a:defRPr sz="2400">
                <a:solidFill>
                  <a:schemeClr val="tx2"/>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8" y="6356351"/>
            <a:ext cx="430557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263360310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3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5433"/>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3892347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 light blue">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30C421A7-A68B-6244-9F8B-80FEA69C9F42}"/>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title"/>
          </p:nvPr>
        </p:nvSpPr>
        <p:spPr>
          <a:xfrm>
            <a:off x="1770947" y="2704907"/>
            <a:ext cx="8734493" cy="821250"/>
          </a:xfrm>
          <a:solidFill>
            <a:schemeClr val="bg1"/>
          </a:solidFill>
          <a:ln>
            <a:noFill/>
          </a:ln>
          <a:effectLst>
            <a:outerShdw dist="127000" dir="2700000" algn="tl" rotWithShape="0">
              <a:schemeClr val="accent4"/>
            </a:outerShdw>
          </a:effectLst>
        </p:spPr>
        <p:txBody>
          <a:bodyPr wrap="square" lIns="137160" tIns="137160" rIns="137160" bIns="91440" anchor="b">
            <a:spAutoFit/>
          </a:bodyPr>
          <a:lstStyle>
            <a:lvl1pPr algn="ctr">
              <a:defRPr sz="4263" b="1" i="0">
                <a:solidFill>
                  <a:schemeClr val="tx2"/>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345"/>
          </a:xfrm>
          <a:prstGeom prst="rect">
            <a:avLst/>
          </a:prstGeom>
        </p:spPr>
        <p:txBody>
          <a:bodyPr>
            <a:spAutoFit/>
          </a:bodyPr>
          <a:lstStyle>
            <a:lvl1pPr marL="0" indent="0" algn="ctr">
              <a:buNone/>
              <a:defRPr sz="2398">
                <a:solidFill>
                  <a:schemeClr val="tx2"/>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5844261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4_Content - side by side layout">
    <p:bg>
      <p:bgPr>
        <a:gradFill>
          <a:gsLst>
            <a:gs pos="35000">
              <a:schemeClr val="accent1"/>
            </a:gs>
            <a:gs pos="99000">
              <a:schemeClr val="accent2"/>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7335865" y="179012"/>
            <a:ext cx="4856135" cy="62380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2" name="Title 1"/>
          <p:cNvSpPr>
            <a:spLocks noGrp="1"/>
          </p:cNvSpPr>
          <p:nvPr>
            <p:ph type="title"/>
          </p:nvPr>
        </p:nvSpPr>
        <p:spPr>
          <a:xfrm>
            <a:off x="7625166" y="440921"/>
            <a:ext cx="4277531" cy="978729"/>
          </a:xfrm>
        </p:spPr>
        <p:txBody>
          <a:bodyPr wrap="square"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609601" y="440921"/>
            <a:ext cx="6228890"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1332266" y="6356351"/>
            <a:ext cx="5506224" cy="3661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pic>
        <p:nvPicPr>
          <p:cNvPr id="4" name="Picture 3" descr="A picture containing gear&#10;&#10;Description automatically generated">
            <a:extLst>
              <a:ext uri="{FF2B5EF4-FFF2-40B4-BE49-F238E27FC236}">
                <a16:creationId xmlns:a16="http://schemas.microsoft.com/office/drawing/2014/main" id="{A4EFBCA4-5C43-D60A-364C-13F9DDF528B3}"/>
              </a:ext>
            </a:extLst>
          </p:cNvPr>
          <p:cNvPicPr>
            <a:picLocks noChangeAspect="1"/>
          </p:cNvPicPr>
          <p:nvPr userDrawn="1"/>
        </p:nvPicPr>
        <p:blipFill>
          <a:blip r:embed="rId2"/>
          <a:stretch>
            <a:fillRect/>
          </a:stretch>
        </p:blipFill>
        <p:spPr>
          <a:xfrm>
            <a:off x="7558284" y="2678621"/>
            <a:ext cx="1344075" cy="207264"/>
          </a:xfrm>
          <a:prstGeom prst="rect">
            <a:avLst/>
          </a:prstGeom>
        </p:spPr>
      </p:pic>
      <p:cxnSp>
        <p:nvCxnSpPr>
          <p:cNvPr id="9" name="Straight Connector 8">
            <a:extLst>
              <a:ext uri="{FF2B5EF4-FFF2-40B4-BE49-F238E27FC236}">
                <a16:creationId xmlns:a16="http://schemas.microsoft.com/office/drawing/2014/main" id="{594E5BF3-3DFC-138D-2709-CD71DDF9B59A}"/>
              </a:ext>
            </a:extLst>
          </p:cNvPr>
          <p:cNvCxnSpPr/>
          <p:nvPr userDrawn="1"/>
        </p:nvCxnSpPr>
        <p:spPr>
          <a:xfrm>
            <a:off x="3994636" y="4468431"/>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2CAA2DB-CC8E-53A6-0A89-F99F98AE0C09}"/>
              </a:ext>
            </a:extLst>
          </p:cNvPr>
          <p:cNvSpPr txBox="1"/>
          <p:nvPr userDrawn="1"/>
        </p:nvSpPr>
        <p:spPr>
          <a:xfrm>
            <a:off x="4158716" y="4404578"/>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3F3F3"/>
                </a:solidFill>
                <a:effectLst/>
                <a:uLnTx/>
                <a:uFillTx/>
                <a:latin typeface="Montserrat Bold" panose="020B0604020202020204"/>
                <a:ea typeface="+mn-ea"/>
                <a:cs typeface="+mn-cs"/>
              </a:rPr>
              <a:t>Autobooks Training</a:t>
            </a:r>
            <a:r>
              <a:rPr kumimoji="0" lang="en-US" sz="1400" b="0" i="0" u="none" strike="noStrike" kern="1200" cap="none" spc="0" normalizeH="0" baseline="0" noProof="0">
                <a:ln>
                  <a:noFill/>
                </a:ln>
                <a:solidFill>
                  <a:srgbClr val="F3F3F3"/>
                </a:solidFill>
                <a:effectLst/>
                <a:uLnTx/>
                <a:uFillTx/>
                <a:latin typeface="Montserrat Light" panose="02020603050405020304"/>
                <a:ea typeface="+mn-ea"/>
                <a:cs typeface="+mn-cs"/>
              </a:rPr>
              <a:t> 2023</a:t>
            </a:r>
          </a:p>
        </p:txBody>
      </p:sp>
      <p:cxnSp>
        <p:nvCxnSpPr>
          <p:cNvPr id="11" name="Straight Connector 10">
            <a:extLst>
              <a:ext uri="{FF2B5EF4-FFF2-40B4-BE49-F238E27FC236}">
                <a16:creationId xmlns:a16="http://schemas.microsoft.com/office/drawing/2014/main" id="{7D5EBFCB-8D95-73A3-26F9-5022A4921F05}"/>
              </a:ext>
            </a:extLst>
          </p:cNvPr>
          <p:cNvCxnSpPr/>
          <p:nvPr userDrawn="1"/>
        </p:nvCxnSpPr>
        <p:spPr>
          <a:xfrm>
            <a:off x="3994636" y="4990221"/>
            <a:ext cx="0" cy="182880"/>
          </a:xfrm>
          <a:prstGeom prst="line">
            <a:avLst/>
          </a:prstGeom>
          <a:ln w="12700" cap="sq"/>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C6A8117-9744-A0EB-A151-85E16503D4E1}"/>
              </a:ext>
            </a:extLst>
          </p:cNvPr>
          <p:cNvSpPr txBox="1"/>
          <p:nvPr userDrawn="1"/>
        </p:nvSpPr>
        <p:spPr>
          <a:xfrm>
            <a:off x="4158716" y="4926368"/>
            <a:ext cx="2600320" cy="3077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3A5D"/>
                </a:solidFill>
                <a:effectLst/>
                <a:uLnTx/>
                <a:uFillTx/>
                <a:latin typeface="Montserrat Bold" panose="020B0604020202020204"/>
                <a:ea typeface="+mn-ea"/>
                <a:cs typeface="+mn-cs"/>
              </a:rPr>
              <a:t>Autobooks Training</a:t>
            </a:r>
            <a:r>
              <a:rPr kumimoji="0" lang="en-US" sz="1400" b="0" i="0" u="none" strike="noStrike" kern="1200" cap="none" spc="0" normalizeH="0" baseline="0" noProof="0">
                <a:ln>
                  <a:noFill/>
                </a:ln>
                <a:solidFill>
                  <a:srgbClr val="003A5D"/>
                </a:solidFill>
                <a:effectLst/>
                <a:uLnTx/>
                <a:uFillTx/>
                <a:latin typeface="Montserrat Light" panose="02020603050405020304"/>
                <a:ea typeface="+mn-ea"/>
                <a:cs typeface="+mn-cs"/>
              </a:rPr>
              <a:t> 2023</a:t>
            </a:r>
          </a:p>
        </p:txBody>
      </p:sp>
    </p:spTree>
    <p:extLst>
      <p:ext uri="{BB962C8B-B14F-4D97-AF65-F5344CB8AC3E}">
        <p14:creationId xmlns:p14="http://schemas.microsoft.com/office/powerpoint/2010/main" val="16586495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1_60/40 Picture Righ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861447" y="1013886"/>
            <a:ext cx="547896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861447" y="2469691"/>
            <a:ext cx="5478968"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1517904" y="5522977"/>
            <a:ext cx="4822510" cy="507492"/>
          </a:xfrm>
        </p:spPr>
        <p:txBody>
          <a:bodyPr>
            <a:noAutofit/>
          </a:bodyPr>
          <a:lstStyle>
            <a:lvl1pPr marL="0" indent="6350">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7033260" y="1013886"/>
            <a:ext cx="4206240" cy="4998294"/>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6FB16C7B-A10C-4077-AE3F-B9A50AA52F34}"/>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415531393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40/60 Picture Left">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43AB56C1-0678-4D4D-A0C1-BF6FB90608E8}"/>
              </a:ext>
            </a:extLst>
          </p:cNvPr>
          <p:cNvSpPr>
            <a:spLocks noGrp="1"/>
          </p:cNvSpPr>
          <p:nvPr>
            <p:ph type="title" hasCustomPrompt="1"/>
          </p:nvPr>
        </p:nvSpPr>
        <p:spPr>
          <a:xfrm>
            <a:off x="7690263" y="1013949"/>
            <a:ext cx="3606387" cy="1129472"/>
          </a:xfrm>
        </p:spPr>
        <p:txBody>
          <a:bodyPr anchor="t">
            <a:noAutofit/>
          </a:bodyPr>
          <a:lstStyle>
            <a:lvl1pPr>
              <a:defRPr sz="3700"/>
            </a:lvl1pPr>
          </a:lstStyle>
          <a:p>
            <a:r>
              <a:rPr lang="en-US"/>
              <a:t>Click to add title</a:t>
            </a:r>
            <a:endParaRPr lang="ru-RU"/>
          </a:p>
        </p:txBody>
      </p:sp>
      <p:sp>
        <p:nvSpPr>
          <p:cNvPr id="21" name="Text 1">
            <a:extLst>
              <a:ext uri="{FF2B5EF4-FFF2-40B4-BE49-F238E27FC236}">
                <a16:creationId xmlns:a16="http://schemas.microsoft.com/office/drawing/2014/main" id="{04A05C96-2DF6-4BA5-B23B-363E77BE81D8}"/>
              </a:ext>
            </a:extLst>
          </p:cNvPr>
          <p:cNvSpPr>
            <a:spLocks noGrp="1"/>
          </p:cNvSpPr>
          <p:nvPr>
            <p:ph type="body" sz="quarter" idx="15" hasCustomPrompt="1"/>
          </p:nvPr>
        </p:nvSpPr>
        <p:spPr>
          <a:xfrm>
            <a:off x="7690264" y="2477491"/>
            <a:ext cx="3606386" cy="2368231"/>
          </a:xfrm>
        </p:spPr>
        <p:txBody>
          <a:bodyPr>
            <a:noAutofit/>
          </a:bodyPr>
          <a:lstStyle>
            <a:lvl1pPr marL="0" marR="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sz="1400">
                <a:latin typeface="+mn-lt"/>
                <a:ea typeface="Roboto" panose="02000000000000000000" pitchFamily="2" charset="0"/>
              </a:defRPr>
            </a:lvl1pPr>
          </a:lstStyle>
          <a:p>
            <a:pPr marL="0" marR="0" lvl="0" indent="0" algn="l" defTabSz="914400" rtl="0" eaLnBrk="1" fontAlgn="auto" latinLnBrk="0" hangingPunct="1">
              <a:lnSpc>
                <a:spcPts val="2000"/>
              </a:lnSpc>
              <a:spcBef>
                <a:spcPts val="1000"/>
              </a:spcBef>
              <a:spcAft>
                <a:spcPts val="0"/>
              </a:spcAft>
              <a:buClrTx/>
              <a:buSzTx/>
              <a:buFont typeface="Arial" panose="020B0604020202020204" pitchFamily="34" charset="0"/>
              <a:buNone/>
              <a:tabLst/>
              <a:defRPr/>
            </a:pPr>
            <a:r>
              <a:rPr lang="en-US"/>
              <a:t>Click to add text</a:t>
            </a:r>
            <a:endParaRPr lang="ru-RU"/>
          </a:p>
        </p:txBody>
      </p:sp>
      <p:sp>
        <p:nvSpPr>
          <p:cNvPr id="32" name="Text 3">
            <a:extLst>
              <a:ext uri="{FF2B5EF4-FFF2-40B4-BE49-F238E27FC236}">
                <a16:creationId xmlns:a16="http://schemas.microsoft.com/office/drawing/2014/main" id="{F82FAA2C-7733-4F9B-896B-1F1CD90A5F76}"/>
              </a:ext>
            </a:extLst>
          </p:cNvPr>
          <p:cNvSpPr>
            <a:spLocks noGrp="1"/>
          </p:cNvSpPr>
          <p:nvPr>
            <p:ph type="body" sz="quarter" idx="30" hasCustomPrompt="1"/>
          </p:nvPr>
        </p:nvSpPr>
        <p:spPr>
          <a:xfrm>
            <a:off x="8363217" y="5530474"/>
            <a:ext cx="2933433" cy="507600"/>
          </a:xfrm>
        </p:spPr>
        <p:txBody>
          <a:bodyPr>
            <a:noAutofit/>
          </a:bodyPr>
          <a:lstStyle>
            <a:lvl1pPr>
              <a:lnSpc>
                <a:spcPts val="1900"/>
              </a:lnSpc>
              <a:defRPr sz="1400">
                <a:latin typeface="+mn-lt"/>
                <a:ea typeface="Roboto" panose="02000000000000000000" pitchFamily="2" charset="0"/>
              </a:defRPr>
            </a:lvl1pPr>
          </a:lstStyle>
          <a:p>
            <a:pPr lvl="0"/>
            <a:r>
              <a:rPr lang="en-US"/>
              <a:t>Click to add text</a:t>
            </a:r>
            <a:endParaRPr lang="ru-RU"/>
          </a:p>
        </p:txBody>
      </p:sp>
      <p:sp>
        <p:nvSpPr>
          <p:cNvPr id="8" name="Picture 1">
            <a:extLst>
              <a:ext uri="{FF2B5EF4-FFF2-40B4-BE49-F238E27FC236}">
                <a16:creationId xmlns:a16="http://schemas.microsoft.com/office/drawing/2014/main" id="{E0CFFFD7-79C6-4993-8355-67C48B6622A6}"/>
              </a:ext>
            </a:extLst>
          </p:cNvPr>
          <p:cNvSpPr>
            <a:spLocks noGrp="1"/>
          </p:cNvSpPr>
          <p:nvPr>
            <p:ph type="pic" sz="quarter" idx="31" hasCustomPrompt="1"/>
          </p:nvPr>
        </p:nvSpPr>
        <p:spPr>
          <a:xfrm>
            <a:off x="0" y="0"/>
            <a:ext cx="7237379" cy="6858000"/>
          </a:xfrm>
          <a:prstGeom prst="rect">
            <a:avLst/>
          </a:prstGeom>
        </p:spPr>
        <p:txBody>
          <a:bodyPr>
            <a:noAutofit/>
          </a:bodyPr>
          <a:lstStyle/>
          <a:p>
            <a:r>
              <a:rPr lang="en-US"/>
              <a:t>Click icon to add picture</a:t>
            </a:r>
            <a:endParaRPr lang="ru-RU"/>
          </a:p>
        </p:txBody>
      </p:sp>
      <p:sp>
        <p:nvSpPr>
          <p:cNvPr id="7" name="Text 2">
            <a:extLst>
              <a:ext uri="{FF2B5EF4-FFF2-40B4-BE49-F238E27FC236}">
                <a16:creationId xmlns:a16="http://schemas.microsoft.com/office/drawing/2014/main" id="{9EDE2177-C912-47F3-8D3C-67377B31DF8E}"/>
              </a:ext>
            </a:extLst>
          </p:cNvPr>
          <p:cNvSpPr>
            <a:spLocks noGrp="1"/>
          </p:cNvSpPr>
          <p:nvPr>
            <p:ph type="body" sz="quarter" idx="22" hasCustomPrompt="1"/>
          </p:nvPr>
        </p:nvSpPr>
        <p:spPr>
          <a:xfrm>
            <a:off x="10963374" y="365148"/>
            <a:ext cx="573632" cy="295275"/>
          </a:xfrm>
        </p:spPr>
        <p:txBody>
          <a:bodyPr>
            <a:noAutofit/>
          </a:bodyPr>
          <a:lstStyle>
            <a:lvl1pPr algn="ctr">
              <a:defRPr sz="2100" b="0">
                <a:solidFill>
                  <a:srgbClr val="A7DCDE"/>
                </a:solidFill>
                <a:latin typeface="Roboto" panose="02000000000000000000" pitchFamily="2" charset="0"/>
                <a:ea typeface="Roboto" panose="02000000000000000000" pitchFamily="2" charset="0"/>
              </a:defRPr>
            </a:lvl1pPr>
          </a:lstStyle>
          <a:p>
            <a:pPr lvl="0"/>
            <a:r>
              <a:rPr lang="ru-RU"/>
              <a:t>№</a:t>
            </a:r>
          </a:p>
        </p:txBody>
      </p:sp>
    </p:spTree>
    <p:custDataLst>
      <p:tags r:id="rId1"/>
    </p:custDataLst>
    <p:extLst>
      <p:ext uri="{BB962C8B-B14F-4D97-AF65-F5344CB8AC3E}">
        <p14:creationId xmlns:p14="http://schemas.microsoft.com/office/powerpoint/2010/main" val="24987725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CBDBD4D-7B7B-4EC0-AB6E-424933B04FED}" type="slidenum">
              <a:rPr/>
              <a:pPr/>
              <a:t>‹#›</a:t>
            </a:fld>
            <a:endParaRPr/>
          </a:p>
        </p:txBody>
      </p:sp>
    </p:spTree>
    <p:extLst>
      <p:ext uri="{BB962C8B-B14F-4D97-AF65-F5344CB8AC3E}">
        <p14:creationId xmlns:p14="http://schemas.microsoft.com/office/powerpoint/2010/main" val="5545122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03" indent="-306903">
              <a:lnSpc>
                <a:spcPct val="100000"/>
              </a:lnSpc>
              <a:buFont typeface="Arial" panose="020B0604020202020204" pitchFamily="34" charset="0"/>
              <a:buChar char="•"/>
              <a:tabLst/>
              <a:defRPr>
                <a:latin typeface="+mn-lt"/>
              </a:defRPr>
            </a:lvl1pPr>
            <a:lvl2pPr marL="761962" indent="-298435">
              <a:lnSpc>
                <a:spcPct val="100000"/>
              </a:lnSpc>
              <a:tabLst/>
              <a:defRPr>
                <a:latin typeface="+mn-lt"/>
              </a:defRPr>
            </a:lvl2pPr>
            <a:lvl3pPr marL="1142942" indent="-228589">
              <a:lnSpc>
                <a:spcPct val="100000"/>
              </a:lnSpc>
              <a:buSzPct val="75000"/>
              <a:buFont typeface="Wingdings" pitchFamily="2" charset="2"/>
              <a:buChar char="§"/>
              <a:defRPr>
                <a:latin typeface="+mn-lt"/>
              </a:defRPr>
            </a:lvl3pPr>
            <a:lvl4pPr marL="1600120" indent="-228589">
              <a:lnSpc>
                <a:spcPct val="100000"/>
              </a:lnSpc>
              <a:buFont typeface="Wingdings" pitchFamily="2" charset="2"/>
              <a:buChar char="§"/>
              <a:defRPr lang="en-US" sz="1333" b="0" i="0" kern="1200" dirty="0">
                <a:solidFill>
                  <a:srgbClr val="5A6670"/>
                </a:solidFill>
                <a:latin typeface="+mn-lt"/>
                <a:ea typeface="+mn-ea"/>
                <a:cs typeface="+mn-cs"/>
              </a:defRPr>
            </a:lvl4pPr>
            <a:lvl5pPr marL="1904904" indent="-228589">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8508288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03" indent="-306903">
              <a:lnSpc>
                <a:spcPct val="100000"/>
              </a:lnSpc>
              <a:tabLst/>
              <a:defRPr>
                <a:latin typeface="+mn-lt"/>
              </a:defRPr>
            </a:lvl1pPr>
            <a:lvl2pPr>
              <a:lnSpc>
                <a:spcPct val="100000"/>
              </a:lnSpc>
              <a:defRPr>
                <a:latin typeface="+mn-lt"/>
              </a:defRPr>
            </a:lvl2pPr>
            <a:lvl3pPr marL="1142942" indent="-228589">
              <a:lnSpc>
                <a:spcPct val="100000"/>
              </a:lnSpc>
              <a:buFont typeface="Wingdings" pitchFamily="2" charset="2"/>
              <a:buChar char="§"/>
              <a:defRPr lang="en-US" sz="1467" b="0" i="0" kern="1200" dirty="0">
                <a:solidFill>
                  <a:srgbClr val="5A6670"/>
                </a:solidFill>
                <a:latin typeface="+mn-lt"/>
                <a:ea typeface="+mn-ea"/>
                <a:cs typeface="+mn-cs"/>
              </a:defRPr>
            </a:lvl3pPr>
            <a:lvl4pPr marL="1600120" indent="-228589">
              <a:lnSpc>
                <a:spcPct val="100000"/>
              </a:lnSpc>
              <a:buFont typeface="Wingdings" pitchFamily="2" charset="2"/>
              <a:buChar char="§"/>
              <a:defRPr>
                <a:latin typeface="+mn-lt"/>
              </a:defRPr>
            </a:lvl4pPr>
            <a:lvl5pPr>
              <a:lnSpc>
                <a:spcPct val="100000"/>
              </a:lnSpc>
              <a:buFont typeface="Arial" panose="020B0604020202020204" pitchFamily="34" charset="0"/>
              <a:buNone/>
              <a:defRPr lang="en-US" sz="1333" b="0" i="0" kern="1200" dirty="0">
                <a:solidFill>
                  <a:srgbClr val="5A6670"/>
                </a:solidFill>
                <a:latin typeface="+mn-lt"/>
                <a:ea typeface="+mn-ea"/>
                <a:cs typeface="+mn-cs"/>
              </a:defRPr>
            </a:lvl5pPr>
          </a:lstStyle>
          <a:p>
            <a:pPr lvl="0"/>
            <a:r>
              <a:rPr lang="en-US"/>
              <a:t>Two column text: Click to edit Master text styles </a:t>
            </a:r>
          </a:p>
          <a:p>
            <a:pPr lvl="1"/>
            <a:r>
              <a:rPr lang="en-US"/>
              <a:t>Second level</a:t>
            </a:r>
          </a:p>
          <a:p>
            <a:pPr marL="1142942" lvl="2" indent="-228589" algn="l" defTabSz="914354"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91076218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03" indent="-306903">
              <a:lnSpc>
                <a:spcPct val="100000"/>
              </a:lnSpc>
              <a:tabLst/>
              <a:defRPr b="0" i="0">
                <a:solidFill>
                  <a:srgbClr val="5A6670"/>
                </a:solidFill>
                <a:latin typeface="+mn-lt"/>
              </a:defRPr>
            </a:lvl1pPr>
            <a:lvl2pPr>
              <a:lnSpc>
                <a:spcPct val="100000"/>
              </a:lnSpc>
              <a:defRPr b="0" i="0">
                <a:solidFill>
                  <a:srgbClr val="5A6670"/>
                </a:solidFill>
                <a:latin typeface="+mn-lt"/>
              </a:defRPr>
            </a:lvl2pPr>
            <a:lvl3pPr marL="1142942" indent="-228589">
              <a:lnSpc>
                <a:spcPct val="100000"/>
              </a:lnSpc>
              <a:defRPr lang="en-US" sz="1467" b="0" i="0" kern="1200" dirty="0">
                <a:solidFill>
                  <a:srgbClr val="5A6670"/>
                </a:solidFill>
                <a:latin typeface="+mn-lt"/>
                <a:ea typeface="+mn-ea"/>
                <a:cs typeface="+mn-cs"/>
              </a:defRPr>
            </a:lvl3pPr>
            <a:lvl4pPr>
              <a:lnSpc>
                <a:spcPct val="100000"/>
              </a:lnSpc>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42" lvl="2" indent="-228589" algn="l" defTabSz="914354"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6"/>
            <a:ext cx="10972800" cy="379656"/>
          </a:xfrm>
          <a:prstGeom prst="rect">
            <a:avLst/>
          </a:prstGeom>
        </p:spPr>
        <p:txBody>
          <a:bodyPr>
            <a:spAutoFit/>
          </a:bodyPr>
          <a:lstStyle>
            <a:lvl1pPr marL="0" indent="0">
              <a:buNone/>
              <a:defRPr sz="1867" b="0" i="0" cap="all" spc="133" baseline="0">
                <a:solidFill>
                  <a:srgbClr val="008BAC"/>
                </a:solidFill>
                <a:latin typeface="+mj-lt"/>
              </a:defRPr>
            </a:lvl1pPr>
            <a:lvl2pPr marL="457178"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0043593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3"/>
            <a:ext cx="10972800" cy="3375397"/>
          </a:xfrm>
          <a:prstGeom prst="rect">
            <a:avLst/>
          </a:prstGeom>
        </p:spPr>
        <p:txBody>
          <a:bodyPr/>
          <a:lstStyle>
            <a:lvl1pPr>
              <a:defRPr b="0" i="0">
                <a:solidFill>
                  <a:srgbClr val="5A6670"/>
                </a:solidFill>
                <a:latin typeface="+mn-lt"/>
              </a:defRPr>
            </a:lvl1pPr>
            <a:lvl2pPr>
              <a:defRPr b="0" i="0">
                <a:solidFill>
                  <a:srgbClr val="5A6670"/>
                </a:solidFill>
                <a:latin typeface="+mn-lt"/>
              </a:defRPr>
            </a:lvl2pPr>
            <a:lvl3pPr marL="1142942" indent="-228589">
              <a:defRPr lang="en-US" sz="1467" b="0" i="0" kern="1200" dirty="0">
                <a:solidFill>
                  <a:srgbClr val="5A6670"/>
                </a:solidFill>
                <a:latin typeface="+mn-lt"/>
                <a:ea typeface="+mn-ea"/>
                <a:cs typeface="+mn-cs"/>
              </a:defRPr>
            </a:lvl3pPr>
            <a:lvl4pPr>
              <a:defRPr b="0" i="0">
                <a:solidFill>
                  <a:srgbClr val="5A6670"/>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42" lvl="2" indent="-228589" algn="l" defTabSz="914354"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3"/>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78"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7792044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2"/>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42" indent="-228589">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2"/>
            <a:ext cx="5410200" cy="4627564"/>
          </a:xfrm>
          <a:prstGeom prst="rect">
            <a:avLst/>
          </a:prstGeom>
        </p:spPr>
        <p:txBody>
          <a:bodyPr/>
          <a:lstStyle>
            <a:lvl1pPr>
              <a:lnSpc>
                <a:spcPct val="100000"/>
              </a:lnSpc>
              <a:defRPr>
                <a:latin typeface="+mn-lt"/>
              </a:defRPr>
            </a:lvl1pPr>
            <a:lvl2pPr>
              <a:lnSpc>
                <a:spcPct val="100000"/>
              </a:lnSpc>
              <a:defRPr>
                <a:latin typeface="+mn-lt"/>
              </a:defRPr>
            </a:lvl2pPr>
            <a:lvl3pPr marL="1142942" indent="-228589">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4917996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defRPr>
                <a:latin typeface="+mn-lt"/>
              </a:defRPr>
            </a:lvl1pPr>
            <a:lvl2pPr>
              <a:lnSpc>
                <a:spcPct val="100000"/>
              </a:lnSpc>
              <a:defRPr>
                <a:latin typeface="+mn-lt"/>
              </a:defRPr>
            </a:lvl2pPr>
            <a:lvl3pPr marL="1142942" indent="-228589">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marL="1828709"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defRPr>
                <a:latin typeface="+mn-lt"/>
              </a:defRPr>
            </a:lvl1pPr>
            <a:lvl2pPr>
              <a:lnSpc>
                <a:spcPct val="100000"/>
              </a:lnSpc>
              <a:defRPr>
                <a:latin typeface="+mn-lt"/>
              </a:defRPr>
            </a:lvl2pPr>
            <a:lvl3pPr marL="1142942" indent="-228589">
              <a:lnSpc>
                <a:spcPct val="100000"/>
              </a:lnSpc>
              <a:defRPr lang="en-US" sz="1467" b="0" i="0" kern="1200" dirty="0" smtClean="0">
                <a:solidFill>
                  <a:srgbClr val="5A6670"/>
                </a:solidFill>
                <a:latin typeface="+mn-lt"/>
                <a:ea typeface="+mn-ea"/>
                <a:cs typeface="+mn-cs"/>
              </a:defRPr>
            </a:lvl3pPr>
            <a:lvl4pPr>
              <a:lnSpc>
                <a:spcPct val="100000"/>
              </a:lnSpc>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930882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stretch>
            <a:fillRect/>
          </a:stretch>
        </p:blipFill>
        <p:spPr>
          <a:xfrm>
            <a:off x="0" y="1"/>
            <a:ext cx="12192000" cy="6858000"/>
          </a:xfrm>
          <a:prstGeom prst="rect">
            <a:avLst/>
          </a:prstGeom>
        </p:spPr>
      </p:pic>
      <p:sp>
        <p:nvSpPr>
          <p:cNvPr id="2" name="Title 1"/>
          <p:cNvSpPr>
            <a:spLocks noGrp="1"/>
          </p:cNvSpPr>
          <p:nvPr>
            <p:ph type="title" hasCustomPrompt="1"/>
          </p:nvPr>
        </p:nvSpPr>
        <p:spPr>
          <a:xfrm>
            <a:off x="2143760" y="2246955"/>
            <a:ext cx="7904480" cy="1452705"/>
          </a:xfrm>
        </p:spPr>
        <p:txBody>
          <a:bodyPr wrap="square" anchor="b">
            <a:spAutoFit/>
          </a:bodyPr>
          <a:lstStyle>
            <a:lvl1pPr algn="ctr">
              <a:defRPr sz="4796" b="1" i="0">
                <a:solidFill>
                  <a:srgbClr val="163A5A"/>
                </a:solidFill>
                <a:latin typeface="Montserrat" pitchFamily="2" charset="77"/>
              </a:defRPr>
            </a:lvl1pPr>
          </a:lstStyle>
          <a:p>
            <a:r>
              <a:rPr lang="en-US"/>
              <a:t>Click to edit master title style</a:t>
            </a:r>
          </a:p>
        </p:txBody>
      </p:sp>
      <p:sp>
        <p:nvSpPr>
          <p:cNvPr id="4" name="Text Placeholder 2">
            <a:extLst>
              <a:ext uri="{FF2B5EF4-FFF2-40B4-BE49-F238E27FC236}">
                <a16:creationId xmlns:a16="http://schemas.microsoft.com/office/drawing/2014/main" id="{5E6DC862-233A-0449-9D25-7C2E79620397}"/>
              </a:ext>
            </a:extLst>
          </p:cNvPr>
          <p:cNvSpPr>
            <a:spLocks noGrp="1"/>
          </p:cNvSpPr>
          <p:nvPr>
            <p:ph type="body" idx="1"/>
          </p:nvPr>
        </p:nvSpPr>
        <p:spPr>
          <a:xfrm>
            <a:off x="2143760" y="4429761"/>
            <a:ext cx="7904480" cy="461345"/>
          </a:xfrm>
          <a:prstGeom prst="rect">
            <a:avLst/>
          </a:prstGeom>
        </p:spPr>
        <p:txBody>
          <a:bodyPr wrap="square">
            <a:spAutoFit/>
          </a:bodyPr>
          <a:lstStyle>
            <a:lvl1pPr marL="0" indent="0" algn="ctr">
              <a:buNone/>
              <a:defRPr sz="2398">
                <a:solidFill>
                  <a:schemeClr val="tx2"/>
                </a:solidFill>
              </a:defRPr>
            </a:lvl1pPr>
            <a:lvl2pPr marL="456777" indent="0">
              <a:buNone/>
              <a:defRPr sz="1998">
                <a:solidFill>
                  <a:schemeClr val="tx1">
                    <a:tint val="75000"/>
                  </a:schemeClr>
                </a:solidFill>
              </a:defRPr>
            </a:lvl2pPr>
            <a:lvl3pPr marL="913554" indent="0">
              <a:buNone/>
              <a:defRPr sz="1798">
                <a:solidFill>
                  <a:schemeClr val="tx1">
                    <a:tint val="75000"/>
                  </a:schemeClr>
                </a:solidFill>
              </a:defRPr>
            </a:lvl3pPr>
            <a:lvl4pPr marL="1370331" indent="0">
              <a:buNone/>
              <a:defRPr sz="1599">
                <a:solidFill>
                  <a:schemeClr val="tx1">
                    <a:tint val="75000"/>
                  </a:schemeClr>
                </a:solidFill>
              </a:defRPr>
            </a:lvl4pPr>
            <a:lvl5pPr marL="1827108" indent="0">
              <a:buNone/>
              <a:defRPr sz="1599">
                <a:solidFill>
                  <a:schemeClr val="tx1">
                    <a:tint val="75000"/>
                  </a:schemeClr>
                </a:solidFill>
              </a:defRPr>
            </a:lvl5pPr>
            <a:lvl6pPr marL="2283885" indent="0">
              <a:buNone/>
              <a:defRPr sz="1599">
                <a:solidFill>
                  <a:schemeClr val="tx1">
                    <a:tint val="75000"/>
                  </a:schemeClr>
                </a:solidFill>
              </a:defRPr>
            </a:lvl6pPr>
            <a:lvl7pPr marL="2740663" indent="0">
              <a:buNone/>
              <a:defRPr sz="1599">
                <a:solidFill>
                  <a:schemeClr val="tx1">
                    <a:tint val="75000"/>
                  </a:schemeClr>
                </a:solidFill>
              </a:defRPr>
            </a:lvl7pPr>
            <a:lvl8pPr marL="3197440" indent="0">
              <a:buNone/>
              <a:defRPr sz="1599">
                <a:solidFill>
                  <a:schemeClr val="tx1">
                    <a:tint val="75000"/>
                  </a:schemeClr>
                </a:solidFill>
              </a:defRPr>
            </a:lvl8pPr>
            <a:lvl9pPr marL="3654217" indent="0">
              <a:buNone/>
              <a:defRPr sz="1599">
                <a:solidFill>
                  <a:schemeClr val="tx1">
                    <a:tint val="75000"/>
                  </a:schemeClr>
                </a:solidFill>
              </a:defRPr>
            </a:lvl9pPr>
          </a:lstStyle>
          <a:p>
            <a:pPr lvl="0"/>
            <a:r>
              <a:rPr lang="en-US"/>
              <a:t>Click to edit Master text styles</a:t>
            </a:r>
          </a:p>
        </p:txBody>
      </p:sp>
      <p:cxnSp>
        <p:nvCxnSpPr>
          <p:cNvPr id="6" name="Straight Connector 5">
            <a:extLst>
              <a:ext uri="{FF2B5EF4-FFF2-40B4-BE49-F238E27FC236}">
                <a16:creationId xmlns:a16="http://schemas.microsoft.com/office/drawing/2014/main" id="{49CFABD9-DB1A-1644-8465-C866812EB27C}"/>
              </a:ext>
            </a:extLst>
          </p:cNvPr>
          <p:cNvCxnSpPr>
            <a:cxnSpLocks/>
          </p:cNvCxnSpPr>
          <p:nvPr/>
        </p:nvCxnSpPr>
        <p:spPr>
          <a:xfrm>
            <a:off x="5657834" y="4065020"/>
            <a:ext cx="876337"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807585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6072133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0739522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03672473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05568520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2" y="2032157"/>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2" y="2032157"/>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9" y="2032157"/>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2"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2"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9" y="2864780"/>
            <a:ext cx="330623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90428043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4"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2"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9"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101"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101" y="2864780"/>
            <a:ext cx="2562303" cy="2904117"/>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8823215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2"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2"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9" y="1593644"/>
            <a:ext cx="3306233"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2" y="2767885"/>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2" y="2767885"/>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9" y="2767885"/>
            <a:ext cx="3306233" cy="3307425"/>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50"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70"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7"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04941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accent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tx1"/>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4"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1113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10"/>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3" y="2602329"/>
            <a:ext cx="3932237" cy="3569873"/>
          </a:xfrm>
          <a:prstGeom prst="rect">
            <a:avLst/>
          </a:prstGeo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21212485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09603"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10"/>
            <a:ext cx="6399212" cy="5622791"/>
          </a:xfrm>
          <a:prstGeom prst="rect">
            <a:avLst/>
          </a:prstGeom>
        </p:spPr>
        <p:txBody>
          <a:bodyPr>
            <a:normAutofit/>
          </a:bodyPr>
          <a:lstStyle>
            <a:lvl1pPr>
              <a:defRPr sz="2400">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3" y="2602329"/>
            <a:ext cx="3932237" cy="3569873"/>
          </a:xfrm>
          <a:prstGeom prst="rect">
            <a:avLst/>
          </a:prstGeom>
        </p:spPr>
        <p:txBody>
          <a:bodyPr/>
          <a:lstStyle>
            <a:lvl1pPr marL="0" indent="0">
              <a:buNone/>
              <a:defRPr sz="1600">
                <a:solidFill>
                  <a:schemeClr val="bg1"/>
                </a:solidFill>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9"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7" y="6356353"/>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4270279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theme" Target="../theme/theme2.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theme" Target="../theme/theme3.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3" Type="http://schemas.openxmlformats.org/officeDocument/2006/relationships/slideLayout" Target="../slideLayouts/slideLayout86.xml"/><Relationship Id="rId21" Type="http://schemas.openxmlformats.org/officeDocument/2006/relationships/theme" Target="../theme/theme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18" Type="http://schemas.openxmlformats.org/officeDocument/2006/relationships/slideLayout" Target="../slideLayouts/slideLayout121.xml"/><Relationship Id="rId3" Type="http://schemas.openxmlformats.org/officeDocument/2006/relationships/slideLayout" Target="../slideLayouts/slideLayout106.xml"/><Relationship Id="rId21" Type="http://schemas.openxmlformats.org/officeDocument/2006/relationships/theme" Target="../theme/theme5.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17" Type="http://schemas.openxmlformats.org/officeDocument/2006/relationships/slideLayout" Target="../slideLayouts/slideLayout120.xml"/><Relationship Id="rId2" Type="http://schemas.openxmlformats.org/officeDocument/2006/relationships/slideLayout" Target="../slideLayouts/slideLayout105.xml"/><Relationship Id="rId16" Type="http://schemas.openxmlformats.org/officeDocument/2006/relationships/slideLayout" Target="../slideLayouts/slideLayout119.xml"/><Relationship Id="rId20" Type="http://schemas.openxmlformats.org/officeDocument/2006/relationships/slideLayout" Target="../slideLayouts/slideLayout123.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5" Type="http://schemas.openxmlformats.org/officeDocument/2006/relationships/slideLayout" Target="../slideLayouts/slideLayout118.xml"/><Relationship Id="rId10" Type="http://schemas.openxmlformats.org/officeDocument/2006/relationships/slideLayout" Target="../slideLayouts/slideLayout113.xml"/><Relationship Id="rId19" Type="http://schemas.openxmlformats.org/officeDocument/2006/relationships/slideLayout" Target="../slideLayouts/slideLayout122.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6.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7.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1943" lvl="2" indent="-228389" algn="l" defTabSz="913554" rtl="0" eaLnBrk="1" latinLnBrk="0" hangingPunct="1">
              <a:lnSpc>
                <a:spcPct val="90000"/>
              </a:lnSpc>
              <a:spcBef>
                <a:spcPts val="0"/>
              </a:spcBef>
              <a:spcAft>
                <a:spcPts val="799"/>
              </a:spcAft>
              <a:buClr>
                <a:srgbClr val="5A6670"/>
              </a:buClr>
              <a:buSzPct val="75000"/>
              <a:buFont typeface="Wingdings" pitchFamily="2" charset="2"/>
              <a:buChar char="§"/>
            </a:pPr>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36"/>
          <a:stretch>
            <a:fillRect/>
          </a:stretch>
        </p:blipFill>
        <p:spPr>
          <a:xfrm>
            <a:off x="10238325" y="6435810"/>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2"/>
            <a:ext cx="7198360" cy="366182"/>
          </a:xfrm>
          <a:prstGeom prst="rect">
            <a:avLst/>
          </a:prstGeom>
        </p:spPr>
        <p:txBody>
          <a:bodyPr vert="horz" lIns="91440" tIns="45720" rIns="91440" bIns="45720" rtlCol="0" anchor="ctr"/>
          <a:lstStyle>
            <a:lvl1pPr algn="l">
              <a:defRPr sz="932">
                <a:solidFill>
                  <a:schemeClr val="tx1"/>
                </a:solidFill>
                <a:latin typeface="+mn-lt"/>
              </a:defRPr>
            </a:lvl1pPr>
          </a:lstStyle>
          <a:p>
            <a:r>
              <a:rPr lang="en-US"/>
              <a:t>Footer Placeholder</a:t>
            </a:r>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2"/>
            <a:ext cx="558800" cy="366182"/>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2" b="0" i="0" u="none" strike="noStrike" cap="none" smtClean="0">
                <a:solidFill>
                  <a:schemeClr val="tx1"/>
                </a:solidFill>
                <a:latin typeface="+mj-lt"/>
                <a:ea typeface="Arial"/>
                <a:cs typeface="Arial"/>
                <a:sym typeface="Arial"/>
              </a:defRPr>
            </a:lvl1pPr>
          </a:lstStyle>
          <a:p>
            <a:fld id="{1FB7619A-6EB4-314B-A828-43778AAD643B}" type="slidenum">
              <a:rPr lang="en-US" smtClean="0"/>
              <a:pPr/>
              <a:t>‹#›</a:t>
            </a:fld>
            <a:endParaRPr lang="en-US"/>
          </a:p>
        </p:txBody>
      </p:sp>
    </p:spTree>
    <p:extLst>
      <p:ext uri="{BB962C8B-B14F-4D97-AF65-F5344CB8AC3E}">
        <p14:creationId xmlns:p14="http://schemas.microsoft.com/office/powerpoint/2010/main" val="21866574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Lst>
  <p:hf hdr="0" dt="0"/>
  <p:txStyles>
    <p:titleStyle>
      <a:lvl1pPr algn="l" defTabSz="913554" rtl="0" eaLnBrk="1" latinLnBrk="0" hangingPunct="1">
        <a:lnSpc>
          <a:spcPct val="90000"/>
        </a:lnSpc>
        <a:spcBef>
          <a:spcPct val="0"/>
        </a:spcBef>
        <a:buNone/>
        <a:defRPr sz="3197" b="1" i="0" kern="1200">
          <a:solidFill>
            <a:srgbClr val="163A5A"/>
          </a:solidFill>
          <a:latin typeface="+mj-lt"/>
          <a:ea typeface="+mj-ea"/>
          <a:cs typeface="+mj-cs"/>
        </a:defRPr>
      </a:lvl1pPr>
    </p:titleStyle>
    <p:body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1865"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1599"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465" b="0" i="0" kern="1200" dirty="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332"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guide id="7" orient="horz" pos="423">
          <p15:clr>
            <a:srgbClr val="F26B43"/>
          </p15:clr>
        </p15:guide>
        <p15:guide id="8" pos="2160">
          <p15:clr>
            <a:srgbClr val="F26B43"/>
          </p15:clr>
        </p15:guide>
        <p15:guide id="9" orient="horz" pos="550">
          <p15:clr>
            <a:srgbClr val="F26B43"/>
          </p15:clr>
        </p15:guide>
        <p15:guide id="10" orient="horz" pos="2189">
          <p15:clr>
            <a:srgbClr val="F26B43"/>
          </p15:clr>
        </p15:guide>
        <p15:guide id="11" pos="216">
          <p15:clr>
            <a:srgbClr val="F26B43"/>
          </p15:clr>
        </p15:guide>
        <p15:guide id="12"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605034576"/>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840" r:id="rId20"/>
    <p:sldLayoutId id="2147483844" r:id="rId21"/>
    <p:sldLayoutId id="2147483845" r:id="rId22"/>
    <p:sldLayoutId id="2147483847" r:id="rId23"/>
    <p:sldLayoutId id="2147483848" r:id="rId24"/>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33"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Tree>
    <p:extLst>
      <p:ext uri="{BB962C8B-B14F-4D97-AF65-F5344CB8AC3E}">
        <p14:creationId xmlns:p14="http://schemas.microsoft.com/office/powerpoint/2010/main" val="4189041167"/>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 id="2147483784" r:id="rId20"/>
    <p:sldLayoutId id="2147483785" r:id="rId21"/>
    <p:sldLayoutId id="2147483786" r:id="rId22"/>
    <p:sldLayoutId id="2147483842" r:id="rId23"/>
    <p:sldLayoutId id="2147483843" r:id="rId24"/>
    <p:sldLayoutId id="2147483861" r:id="rId25"/>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42" lvl="2" indent="-228589" algn="l" defTabSz="914354"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3"/>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3"/>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941963270"/>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 id="2147483846" r:id="rId20"/>
  </p:sldLayoutIdLst>
  <p:hf hdr="0" dt="0"/>
  <p:txStyles>
    <p:titleStyle>
      <a:lvl1pPr algn="l" defTabSz="914354"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03" indent="-306903" algn="l" defTabSz="914354"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66" indent="-228589" algn="l" defTabSz="914354"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42" indent="-228589" algn="l" defTabSz="914354"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20" indent="-228589" algn="l" defTabSz="914354"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09" indent="0" algn="l" defTabSz="914354"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a:gsLst>
            <a:gs pos="35000">
              <a:srgbClr val="003A5D"/>
            </a:gs>
            <a:gs pos="100000">
              <a:schemeClr val="accent1"/>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791199252"/>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 id="2147483821" r:id="rId14"/>
    <p:sldLayoutId id="2147483822" r:id="rId15"/>
    <p:sldLayoutId id="2147483823" r:id="rId16"/>
    <p:sldLayoutId id="2147483824" r:id="rId17"/>
    <p:sldLayoutId id="2147483825" r:id="rId18"/>
    <p:sldLayoutId id="2147483826" r:id="rId19"/>
    <p:sldLayoutId id="2147483827" r:id="rId20"/>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01898517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a:gsLst>
            <a:gs pos="35000">
              <a:srgbClr val="060E21"/>
            </a:gs>
            <a:gs pos="100000">
              <a:schemeClr val="tx2"/>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5575237" cy="366183"/>
          </a:xfrm>
          <a:prstGeom prst="rect">
            <a:avLst/>
          </a:prstGeom>
        </p:spPr>
        <p:txBody>
          <a:bodyPr vert="horz" lIns="91440" tIns="45720" rIns="91440" bIns="45720" rtlCol="0" anchor="ctr"/>
          <a:lstStyle>
            <a:lvl1pPr algn="l">
              <a:defRPr sz="933">
                <a:solidFill>
                  <a:schemeClr val="tx1"/>
                </a:solidFill>
                <a:latin typeface="+mn-lt"/>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933387263"/>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64">
          <p15:clr>
            <a:srgbClr val="F26B43"/>
          </p15:clr>
        </p15:guide>
        <p15:guide id="2" pos="2880">
          <p15:clr>
            <a:srgbClr val="F26B43"/>
          </p15:clr>
        </p15:guide>
        <p15:guide id="3" orient="horz" pos="732">
          <p15:clr>
            <a:srgbClr val="F26B43"/>
          </p15:clr>
        </p15:guide>
        <p15:guide id="4" orient="horz" pos="2916">
          <p15:clr>
            <a:srgbClr val="F26B43"/>
          </p15:clr>
        </p15:guide>
        <p15:guide id="5" pos="288">
          <p15:clr>
            <a:srgbClr val="F26B43"/>
          </p15:clr>
        </p15:guide>
        <p15:guide id="6" pos="547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1.xml"/><Relationship Id="rId7" Type="http://schemas.openxmlformats.org/officeDocument/2006/relationships/image" Target="../media/image32.svg"/><Relationship Id="rId2" Type="http://schemas.openxmlformats.org/officeDocument/2006/relationships/slideLayout" Target="../slideLayouts/slideLayout93.xml"/><Relationship Id="rId1" Type="http://schemas.openxmlformats.org/officeDocument/2006/relationships/tags" Target="../tags/tag32.xml"/><Relationship Id="rId6" Type="http://schemas.openxmlformats.org/officeDocument/2006/relationships/image" Target="../media/image31.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sv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4.xml"/><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14.xml"/><Relationship Id="rId7" Type="http://schemas.openxmlformats.org/officeDocument/2006/relationships/image" Target="../media/image38.png"/><Relationship Id="rId2" Type="http://schemas.openxmlformats.org/officeDocument/2006/relationships/slideLayout" Target="../slideLayouts/slideLayout55.xml"/><Relationship Id="rId1" Type="http://schemas.openxmlformats.org/officeDocument/2006/relationships/tags" Target="../tags/tag33.xml"/><Relationship Id="rId6" Type="http://schemas.openxmlformats.org/officeDocument/2006/relationships/image" Target="../media/image37.png"/><Relationship Id="rId5" Type="http://schemas.openxmlformats.org/officeDocument/2006/relationships/image" Target="../media/image18.sv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15.xml"/><Relationship Id="rId7" Type="http://schemas.openxmlformats.org/officeDocument/2006/relationships/image" Target="../media/image38.png"/><Relationship Id="rId2" Type="http://schemas.openxmlformats.org/officeDocument/2006/relationships/slideLayout" Target="../slideLayouts/slideLayout55.xml"/><Relationship Id="rId1" Type="http://schemas.openxmlformats.org/officeDocument/2006/relationships/tags" Target="../tags/tag34.xml"/><Relationship Id="rId6" Type="http://schemas.openxmlformats.org/officeDocument/2006/relationships/image" Target="../media/image37.png"/><Relationship Id="rId5" Type="http://schemas.openxmlformats.org/officeDocument/2006/relationships/image" Target="../media/image18.sv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7.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4.xml"/><Relationship Id="rId4" Type="http://schemas.openxmlformats.org/officeDocument/2006/relationships/image" Target="../media/image8.svg"/></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8.xml"/><Relationship Id="rId7" Type="http://schemas.openxmlformats.org/officeDocument/2006/relationships/image" Target="../media/image18.svg"/><Relationship Id="rId12" Type="http://schemas.openxmlformats.org/officeDocument/2006/relationships/image" Target="../media/image45.png"/><Relationship Id="rId2" Type="http://schemas.openxmlformats.org/officeDocument/2006/relationships/slideLayout" Target="../slideLayouts/slideLayout54.xml"/><Relationship Id="rId1" Type="http://schemas.openxmlformats.org/officeDocument/2006/relationships/tags" Target="../tags/tag36.xml"/><Relationship Id="rId6" Type="http://schemas.openxmlformats.org/officeDocument/2006/relationships/image" Target="../media/image17.png"/><Relationship Id="rId11" Type="http://schemas.openxmlformats.org/officeDocument/2006/relationships/image" Target="../media/image44.png"/><Relationship Id="rId5" Type="http://schemas.openxmlformats.org/officeDocument/2006/relationships/image" Target="../media/image41.sv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notesSlide" Target="../notesSlides/notesSlide19.xml"/><Relationship Id="rId7" Type="http://schemas.openxmlformats.org/officeDocument/2006/relationships/image" Target="../media/image47.png"/><Relationship Id="rId2" Type="http://schemas.openxmlformats.org/officeDocument/2006/relationships/slideLayout" Target="../slideLayouts/slideLayout81.xml"/><Relationship Id="rId1" Type="http://schemas.openxmlformats.org/officeDocument/2006/relationships/tags" Target="../tags/tag37.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hyperlink" Target="https://help.autobooks.co/knowledge/how-to-send-an-invoice-with-autobooks" TargetMode="External"/><Relationship Id="rId4" Type="http://schemas.openxmlformats.org/officeDocument/2006/relationships/image" Target="../media/image46.png"/><Relationship Id="rId9" Type="http://schemas.openxmlformats.org/officeDocument/2006/relationships/image" Target="../media/image4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2.jpeg"/><Relationship Id="rId2" Type="http://schemas.openxmlformats.org/officeDocument/2006/relationships/notesSlide" Target="../notesSlides/notesSlide20.xml"/><Relationship Id="rId1" Type="http://schemas.openxmlformats.org/officeDocument/2006/relationships/slideLayout" Target="../slideLayouts/slideLayout6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51.sv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notesSlide" Target="../notesSlides/notesSlide21.xml"/><Relationship Id="rId7" Type="http://schemas.openxmlformats.org/officeDocument/2006/relationships/image" Target="../media/image18.svg"/><Relationship Id="rId2" Type="http://schemas.openxmlformats.org/officeDocument/2006/relationships/slideLayout" Target="../slideLayouts/slideLayout82.xml"/><Relationship Id="rId1" Type="http://schemas.openxmlformats.org/officeDocument/2006/relationships/tags" Target="../tags/tag38.xml"/><Relationship Id="rId6" Type="http://schemas.openxmlformats.org/officeDocument/2006/relationships/image" Target="../media/image17.png"/><Relationship Id="rId11" Type="http://schemas.openxmlformats.org/officeDocument/2006/relationships/hyperlink" Target="https://help.autobooks.co/knowledge/feature-highlights-the-payment-link" TargetMode="External"/><Relationship Id="rId5" Type="http://schemas.openxmlformats.org/officeDocument/2006/relationships/image" Target="../media/image51.svg"/><Relationship Id="rId10" Type="http://schemas.openxmlformats.org/officeDocument/2006/relationships/image" Target="../media/image55.png"/><Relationship Id="rId4" Type="http://schemas.openxmlformats.org/officeDocument/2006/relationships/image" Target="../media/image50.png"/><Relationship Id="rId9"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51.svg"/><Relationship Id="rId2" Type="http://schemas.openxmlformats.org/officeDocument/2006/relationships/notesSlide" Target="../notesSlides/notesSlide22.xml"/><Relationship Id="rId1" Type="http://schemas.openxmlformats.org/officeDocument/2006/relationships/slideLayout" Target="../slideLayouts/slideLayout68.xml"/><Relationship Id="rId6" Type="http://schemas.openxmlformats.org/officeDocument/2006/relationships/image" Target="../media/image50.png"/><Relationship Id="rId5" Type="http://schemas.openxmlformats.org/officeDocument/2006/relationships/image" Target="../media/image56.png"/><Relationship Id="rId4" Type="http://schemas.openxmlformats.org/officeDocument/2006/relationships/image" Target="../media/image18.sv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6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51.sv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8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18.sv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60.png"/><Relationship Id="rId2" Type="http://schemas.openxmlformats.org/officeDocument/2006/relationships/notesSlide" Target="../notesSlides/notesSlide25.xml"/><Relationship Id="rId1" Type="http://schemas.openxmlformats.org/officeDocument/2006/relationships/slideLayout" Target="../slideLayouts/slideLayout6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51.sv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63.xml"/><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78.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notesSlide" Target="../notesSlides/notesSlide28.xml"/><Relationship Id="rId7" Type="http://schemas.openxmlformats.org/officeDocument/2006/relationships/image" Target="../media/image48.svg"/><Relationship Id="rId2" Type="http://schemas.openxmlformats.org/officeDocument/2006/relationships/slideLayout" Target="../slideLayouts/slideLayout81.xml"/><Relationship Id="rId1" Type="http://schemas.openxmlformats.org/officeDocument/2006/relationships/tags" Target="../tags/tag39.xml"/><Relationship Id="rId6" Type="http://schemas.openxmlformats.org/officeDocument/2006/relationships/image" Target="../media/image47.png"/><Relationship Id="rId5" Type="http://schemas.openxmlformats.org/officeDocument/2006/relationships/image" Target="../media/image18.svg"/><Relationship Id="rId10" Type="http://schemas.openxmlformats.org/officeDocument/2006/relationships/hyperlink" Target="https://help.autobooks.co/knowledge/accounting-and-reporting-with-autobooks" TargetMode="External"/><Relationship Id="rId4" Type="http://schemas.openxmlformats.org/officeDocument/2006/relationships/image" Target="../media/image17.png"/><Relationship Id="rId9" Type="http://schemas.openxmlformats.org/officeDocument/2006/relationships/image" Target="../media/image6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4.xml"/><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notesSlide" Target="../notesSlides/notesSlide30.xml"/><Relationship Id="rId7" Type="http://schemas.openxmlformats.org/officeDocument/2006/relationships/image" Target="../media/image18.svg"/><Relationship Id="rId2" Type="http://schemas.openxmlformats.org/officeDocument/2006/relationships/slideLayout" Target="../slideLayouts/slideLayout54.xml"/><Relationship Id="rId1" Type="http://schemas.openxmlformats.org/officeDocument/2006/relationships/tags" Target="../tags/tag40.xml"/><Relationship Id="rId6" Type="http://schemas.openxmlformats.org/officeDocument/2006/relationships/image" Target="../media/image17.png"/><Relationship Id="rId11" Type="http://schemas.openxmlformats.org/officeDocument/2006/relationships/image" Target="../media/image70.svg"/><Relationship Id="rId5" Type="http://schemas.openxmlformats.org/officeDocument/2006/relationships/image" Target="../media/image41.svg"/><Relationship Id="rId10" Type="http://schemas.openxmlformats.org/officeDocument/2006/relationships/image" Target="../media/image69.png"/><Relationship Id="rId4" Type="http://schemas.openxmlformats.org/officeDocument/2006/relationships/image" Target="../media/image40.png"/><Relationship Id="rId9" Type="http://schemas.openxmlformats.org/officeDocument/2006/relationships/image" Target="../media/image68.svg"/></Relationships>
</file>

<file path=ppt/slides/_rels/slide31.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notesSlide" Target="../notesSlides/notesSlide31.xml"/><Relationship Id="rId4"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notesSlide" Target="../notesSlides/notesSlide32.xml"/><Relationship Id="rId7" Type="http://schemas.openxmlformats.org/officeDocument/2006/relationships/hyperlink" Target="https://banking-help.autobooks.co/knowledge/payment-tool-finder-quiz" TargetMode="External"/><Relationship Id="rId2" Type="http://schemas.openxmlformats.org/officeDocument/2006/relationships/slideLayout" Target="../slideLayouts/slideLayout44.xml"/><Relationship Id="rId1" Type="http://schemas.openxmlformats.org/officeDocument/2006/relationships/tags" Target="../tags/tag44.xml"/><Relationship Id="rId6" Type="http://schemas.openxmlformats.org/officeDocument/2006/relationships/image" Target="../media/image73.png"/><Relationship Id="rId5" Type="http://schemas.openxmlformats.org/officeDocument/2006/relationships/image" Target="../media/image72.svg"/><Relationship Id="rId4" Type="http://schemas.openxmlformats.org/officeDocument/2006/relationships/image" Target="../media/image71.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44.xml"/><Relationship Id="rId4" Type="http://schemas.openxmlformats.org/officeDocument/2006/relationships/image" Target="../media/image8.svg"/></Relationships>
</file>

<file path=ppt/slides/_rels/slide3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notesSlide" Target="../notesSlides/notesSlide34.xml"/><Relationship Id="rId7" Type="http://schemas.openxmlformats.org/officeDocument/2006/relationships/image" Target="../media/image76.svg"/><Relationship Id="rId2" Type="http://schemas.openxmlformats.org/officeDocument/2006/relationships/slideLayout" Target="../slideLayouts/slideLayout56.xml"/><Relationship Id="rId1" Type="http://schemas.openxmlformats.org/officeDocument/2006/relationships/tags" Target="../tags/tag45.xml"/><Relationship Id="rId6" Type="http://schemas.openxmlformats.org/officeDocument/2006/relationships/image" Target="../media/image75.png"/><Relationship Id="rId5" Type="http://schemas.openxmlformats.org/officeDocument/2006/relationships/image" Target="../media/image72.svg"/><Relationship Id="rId4" Type="http://schemas.openxmlformats.org/officeDocument/2006/relationships/image" Target="../media/image71.png"/><Relationship Id="rId9" Type="http://schemas.openxmlformats.org/officeDocument/2006/relationships/image" Target="../media/image78.svg"/></Relationships>
</file>

<file path=ppt/slides/_rels/slide35.xml.rels><?xml version="1.0" encoding="UTF-8" standalone="yes"?>
<Relationships xmlns="http://schemas.openxmlformats.org/package/2006/relationships"><Relationship Id="rId8" Type="http://schemas.openxmlformats.org/officeDocument/2006/relationships/hyperlink" Target="https://help.autobooks.co/contact-autobooks-support" TargetMode="External"/><Relationship Id="rId3" Type="http://schemas.openxmlformats.org/officeDocument/2006/relationships/notesSlide" Target="../notesSlides/notesSlide35.xml"/><Relationship Id="rId7" Type="http://schemas.openxmlformats.org/officeDocument/2006/relationships/hyperlink" Target="https://help.autobooks.co/" TargetMode="External"/><Relationship Id="rId2" Type="http://schemas.openxmlformats.org/officeDocument/2006/relationships/slideLayout" Target="../slideLayouts/slideLayout44.xml"/><Relationship Id="rId1" Type="http://schemas.openxmlformats.org/officeDocument/2006/relationships/tags" Target="../tags/tag46.xml"/><Relationship Id="rId6" Type="http://schemas.openxmlformats.org/officeDocument/2006/relationships/image" Target="../media/image73.png"/><Relationship Id="rId5" Type="http://schemas.openxmlformats.org/officeDocument/2006/relationships/image" Target="../media/image72.svg"/><Relationship Id="rId4" Type="http://schemas.openxmlformats.org/officeDocument/2006/relationships/image" Target="../media/image71.png"/><Relationship Id="rId9" Type="http://schemas.openxmlformats.org/officeDocument/2006/relationships/image" Target="../media/image79.png"/></Relationships>
</file>

<file path=ppt/slides/_rels/slide36.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notesSlide" Target="../notesSlides/notesSlide36.xml"/><Relationship Id="rId7" Type="http://schemas.openxmlformats.org/officeDocument/2006/relationships/image" Target="../media/image83.svg"/><Relationship Id="rId12" Type="http://schemas.openxmlformats.org/officeDocument/2006/relationships/image" Target="../media/image88.png"/><Relationship Id="rId2" Type="http://schemas.openxmlformats.org/officeDocument/2006/relationships/slideLayout" Target="../slideLayouts/slideLayout68.xml"/><Relationship Id="rId1" Type="http://schemas.openxmlformats.org/officeDocument/2006/relationships/tags" Target="../tags/tag47.xml"/><Relationship Id="rId6" Type="http://schemas.openxmlformats.org/officeDocument/2006/relationships/image" Target="../media/image82.png"/><Relationship Id="rId11" Type="http://schemas.openxmlformats.org/officeDocument/2006/relationships/image" Target="../media/image87.svg"/><Relationship Id="rId5" Type="http://schemas.openxmlformats.org/officeDocument/2006/relationships/image" Target="../media/image81.sv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sv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8.svg"/><Relationship Id="rId2" Type="http://schemas.openxmlformats.org/officeDocument/2006/relationships/slideLayout" Target="../slideLayouts/slideLayout133.xml"/><Relationship Id="rId1" Type="http://schemas.openxmlformats.org/officeDocument/2006/relationships/tags" Target="../tags/tag27.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notesSlide" Target="../notesSlides/notesSlide6.xml"/><Relationship Id="rId7" Type="http://schemas.openxmlformats.org/officeDocument/2006/relationships/image" Target="../media/image18.svg"/><Relationship Id="rId12" Type="http://schemas.openxmlformats.org/officeDocument/2006/relationships/image" Target="../media/image23.png"/><Relationship Id="rId17" Type="http://schemas.openxmlformats.org/officeDocument/2006/relationships/image" Target="../media/image28.svg"/><Relationship Id="rId2" Type="http://schemas.openxmlformats.org/officeDocument/2006/relationships/slideLayout" Target="../slideLayouts/slideLayout133.xml"/><Relationship Id="rId16" Type="http://schemas.openxmlformats.org/officeDocument/2006/relationships/image" Target="../media/image27.png"/><Relationship Id="rId1" Type="http://schemas.openxmlformats.org/officeDocument/2006/relationships/tags" Target="../tags/tag28.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notesSlide" Target="../notesSlides/notesSlide7.xml"/><Relationship Id="rId7" Type="http://schemas.openxmlformats.org/officeDocument/2006/relationships/image" Target="../media/image18.svg"/><Relationship Id="rId12" Type="http://schemas.openxmlformats.org/officeDocument/2006/relationships/image" Target="../media/image23.png"/><Relationship Id="rId17" Type="http://schemas.openxmlformats.org/officeDocument/2006/relationships/image" Target="../media/image28.svg"/><Relationship Id="rId2" Type="http://schemas.openxmlformats.org/officeDocument/2006/relationships/slideLayout" Target="../slideLayouts/slideLayout133.xml"/><Relationship Id="rId16" Type="http://schemas.openxmlformats.org/officeDocument/2006/relationships/image" Target="../media/image27.png"/><Relationship Id="rId1" Type="http://schemas.openxmlformats.org/officeDocument/2006/relationships/tags" Target="../tags/tag29.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notesSlide" Target="../notesSlides/notesSlide8.xml"/><Relationship Id="rId7" Type="http://schemas.openxmlformats.org/officeDocument/2006/relationships/image" Target="../media/image18.svg"/><Relationship Id="rId12" Type="http://schemas.openxmlformats.org/officeDocument/2006/relationships/image" Target="../media/image23.png"/><Relationship Id="rId17" Type="http://schemas.openxmlformats.org/officeDocument/2006/relationships/image" Target="../media/image28.svg"/><Relationship Id="rId2" Type="http://schemas.openxmlformats.org/officeDocument/2006/relationships/slideLayout" Target="../slideLayouts/slideLayout133.xml"/><Relationship Id="rId16" Type="http://schemas.openxmlformats.org/officeDocument/2006/relationships/image" Target="../media/image27.png"/><Relationship Id="rId1" Type="http://schemas.openxmlformats.org/officeDocument/2006/relationships/tags" Target="../tags/tag30.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notesSlide" Target="../notesSlides/notesSlide9.xml"/><Relationship Id="rId7" Type="http://schemas.openxmlformats.org/officeDocument/2006/relationships/image" Target="../media/image18.svg"/><Relationship Id="rId12" Type="http://schemas.openxmlformats.org/officeDocument/2006/relationships/image" Target="../media/image23.png"/><Relationship Id="rId17" Type="http://schemas.openxmlformats.org/officeDocument/2006/relationships/image" Target="../media/image28.svg"/><Relationship Id="rId2" Type="http://schemas.openxmlformats.org/officeDocument/2006/relationships/slideLayout" Target="../slideLayouts/slideLayout133.xml"/><Relationship Id="rId16" Type="http://schemas.openxmlformats.org/officeDocument/2006/relationships/image" Target="../media/image27.png"/><Relationship Id="rId1" Type="http://schemas.openxmlformats.org/officeDocument/2006/relationships/tags" Target="../tags/tag31.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15FD050-AE59-DAD6-9E57-A83D3EC92A36}"/>
              </a:ext>
            </a:extLst>
          </p:cNvPr>
          <p:cNvSpPr/>
          <p:nvPr/>
        </p:nvSpPr>
        <p:spPr>
          <a:xfrm>
            <a:off x="0" y="0"/>
            <a:ext cx="12192000" cy="6858000"/>
          </a:xfrm>
          <a:prstGeom prst="rect">
            <a:avLst/>
          </a:prstGeom>
          <a:gradFill>
            <a:gsLst>
              <a:gs pos="0">
                <a:srgbClr val="060E21"/>
              </a:gs>
              <a:gs pos="99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2" name="Graphic 7">
            <a:extLst>
              <a:ext uri="{FF2B5EF4-FFF2-40B4-BE49-F238E27FC236}">
                <a16:creationId xmlns:a16="http://schemas.microsoft.com/office/drawing/2014/main" id="{CE6FB652-7F13-F583-E07F-51D766DDE63C}"/>
              </a:ext>
            </a:extLst>
          </p:cNvPr>
          <p:cNvSpPr/>
          <p:nvPr/>
        </p:nvSpPr>
        <p:spPr>
          <a:xfrm rot="9000000" flipH="1">
            <a:off x="7153378" y="667320"/>
            <a:ext cx="5984417" cy="9840984"/>
          </a:xfrm>
          <a:custGeom>
            <a:avLst/>
            <a:gdLst>
              <a:gd name="connsiteX0" fmla="*/ 5573773 w 5984417"/>
              <a:gd name="connsiteY0" fmla="*/ 9840118 h 9840984"/>
              <a:gd name="connsiteX1" fmla="*/ 5562018 w 5984417"/>
              <a:gd name="connsiteY1" fmla="*/ 9817675 h 9840984"/>
              <a:gd name="connsiteX2" fmla="*/ 5562035 w 5984417"/>
              <a:gd name="connsiteY2" fmla="*/ 9817590 h 9840984"/>
              <a:gd name="connsiteX3" fmla="*/ 5562035 w 5984417"/>
              <a:gd name="connsiteY3" fmla="*/ 9817590 h 9840984"/>
              <a:gd name="connsiteX4" fmla="*/ 5947693 w 5984417"/>
              <a:gd name="connsiteY4" fmla="*/ 7432111 h 9840984"/>
              <a:gd name="connsiteX5" fmla="*/ 1695920 w 5984417"/>
              <a:gd name="connsiteY5" fmla="*/ 33647 h 9840984"/>
              <a:gd name="connsiteX6" fmla="*/ 1690068 w 5984417"/>
              <a:gd name="connsiteY6" fmla="*/ 8594 h 9840984"/>
              <a:gd name="connsiteX7" fmla="*/ 1713698 w 5984417"/>
              <a:gd name="connsiteY7" fmla="*/ 1938 h 9840984"/>
              <a:gd name="connsiteX8" fmla="*/ 5983673 w 5984417"/>
              <a:gd name="connsiteY8" fmla="*/ 7432366 h 9840984"/>
              <a:gd name="connsiteX9" fmla="*/ 5596909 w 5984417"/>
              <a:gd name="connsiteY9" fmla="*/ 9828387 h 9840984"/>
              <a:gd name="connsiteX10" fmla="*/ 5579897 w 5984417"/>
              <a:gd name="connsiteY10" fmla="*/ 9840968 h 9840984"/>
              <a:gd name="connsiteX11" fmla="*/ 5573773 w 5984417"/>
              <a:gd name="connsiteY11" fmla="*/ 9840118 h 9840984"/>
              <a:gd name="connsiteX12" fmla="*/ 5477060 w 5984417"/>
              <a:gd name="connsiteY12" fmla="*/ 9806794 h 9840984"/>
              <a:gd name="connsiteX13" fmla="*/ 5465186 w 5984417"/>
              <a:gd name="connsiteY13" fmla="*/ 9784521 h 9840984"/>
              <a:gd name="connsiteX14" fmla="*/ 5465237 w 5984417"/>
              <a:gd name="connsiteY14" fmla="*/ 9784351 h 9840984"/>
              <a:gd name="connsiteX15" fmla="*/ 5465237 w 5984417"/>
              <a:gd name="connsiteY15" fmla="*/ 9784351 h 9840984"/>
              <a:gd name="connsiteX16" fmla="*/ 5845367 w 5984417"/>
              <a:gd name="connsiteY16" fmla="*/ 7426670 h 9840984"/>
              <a:gd name="connsiteX17" fmla="*/ 1641653 w 5984417"/>
              <a:gd name="connsiteY17" fmla="*/ 120443 h 9840984"/>
              <a:gd name="connsiteX18" fmla="*/ 1634040 w 5984417"/>
              <a:gd name="connsiteY18" fmla="*/ 95990 h 9840984"/>
              <a:gd name="connsiteX19" fmla="*/ 1658511 w 5984417"/>
              <a:gd name="connsiteY19" fmla="*/ 88386 h 9840984"/>
              <a:gd name="connsiteX20" fmla="*/ 1659430 w 5984417"/>
              <a:gd name="connsiteY20" fmla="*/ 88904 h 9840984"/>
              <a:gd name="connsiteX21" fmla="*/ 1659430 w 5984417"/>
              <a:gd name="connsiteY21" fmla="*/ 88904 h 9840984"/>
              <a:gd name="connsiteX22" fmla="*/ 5881773 w 5984417"/>
              <a:gd name="connsiteY22" fmla="*/ 7427010 h 9840984"/>
              <a:gd name="connsiteX23" fmla="*/ 5499857 w 5984417"/>
              <a:gd name="connsiteY23" fmla="*/ 9795062 h 9840984"/>
              <a:gd name="connsiteX24" fmla="*/ 5477520 w 5984417"/>
              <a:gd name="connsiteY24" fmla="*/ 9806879 h 9840984"/>
              <a:gd name="connsiteX25" fmla="*/ 5477316 w 5984417"/>
              <a:gd name="connsiteY25" fmla="*/ 9806794 h 9840984"/>
              <a:gd name="connsiteX26" fmla="*/ 5380263 w 5984417"/>
              <a:gd name="connsiteY26" fmla="*/ 9773469 h 9840984"/>
              <a:gd name="connsiteX27" fmla="*/ 5368389 w 5984417"/>
              <a:gd name="connsiteY27" fmla="*/ 9751197 h 9840984"/>
              <a:gd name="connsiteX28" fmla="*/ 5368440 w 5984417"/>
              <a:gd name="connsiteY28" fmla="*/ 9751026 h 9840984"/>
              <a:gd name="connsiteX29" fmla="*/ 5368440 w 5984417"/>
              <a:gd name="connsiteY29" fmla="*/ 9751026 h 9840984"/>
              <a:gd name="connsiteX30" fmla="*/ 5742701 w 5984417"/>
              <a:gd name="connsiteY30" fmla="*/ 7421740 h 9840984"/>
              <a:gd name="connsiteX31" fmla="*/ 1587045 w 5984417"/>
              <a:gd name="connsiteY31" fmla="*/ 207493 h 9840984"/>
              <a:gd name="connsiteX32" fmla="*/ 1580197 w 5984417"/>
              <a:gd name="connsiteY32" fmla="*/ 182798 h 9840984"/>
              <a:gd name="connsiteX33" fmla="*/ 1604907 w 5984417"/>
              <a:gd name="connsiteY33" fmla="*/ 175955 h 9840984"/>
              <a:gd name="connsiteX34" fmla="*/ 1604907 w 5984417"/>
              <a:gd name="connsiteY34" fmla="*/ 175955 h 9840984"/>
              <a:gd name="connsiteX35" fmla="*/ 5779361 w 5984417"/>
              <a:gd name="connsiteY35" fmla="*/ 7421059 h 9840984"/>
              <a:gd name="connsiteX36" fmla="*/ 5403059 w 5984417"/>
              <a:gd name="connsiteY36" fmla="*/ 9761399 h 9840984"/>
              <a:gd name="connsiteX37" fmla="*/ 5386047 w 5984417"/>
              <a:gd name="connsiteY37" fmla="*/ 9773980 h 9840984"/>
              <a:gd name="connsiteX38" fmla="*/ 5380518 w 5984417"/>
              <a:gd name="connsiteY38" fmla="*/ 9773045 h 9840984"/>
              <a:gd name="connsiteX39" fmla="*/ 5283466 w 5984417"/>
              <a:gd name="connsiteY39" fmla="*/ 9740231 h 9840984"/>
              <a:gd name="connsiteX40" fmla="*/ 5271642 w 5984417"/>
              <a:gd name="connsiteY40" fmla="*/ 9717703 h 9840984"/>
              <a:gd name="connsiteX41" fmla="*/ 5271642 w 5984417"/>
              <a:gd name="connsiteY41" fmla="*/ 9717703 h 9840984"/>
              <a:gd name="connsiteX42" fmla="*/ 5640799 w 5984417"/>
              <a:gd name="connsiteY42" fmla="*/ 7415789 h 9840984"/>
              <a:gd name="connsiteX43" fmla="*/ 1532437 w 5984417"/>
              <a:gd name="connsiteY43" fmla="*/ 294799 h 9840984"/>
              <a:gd name="connsiteX44" fmla="*/ 1525589 w 5984417"/>
              <a:gd name="connsiteY44" fmla="*/ 270104 h 9840984"/>
              <a:gd name="connsiteX45" fmla="*/ 1550299 w 5984417"/>
              <a:gd name="connsiteY45" fmla="*/ 263260 h 9840984"/>
              <a:gd name="connsiteX46" fmla="*/ 1550299 w 5984417"/>
              <a:gd name="connsiteY46" fmla="*/ 263260 h 9840984"/>
              <a:gd name="connsiteX47" fmla="*/ 5677120 w 5984417"/>
              <a:gd name="connsiteY47" fmla="*/ 7415959 h 9840984"/>
              <a:gd name="connsiteX48" fmla="*/ 5306262 w 5984417"/>
              <a:gd name="connsiteY48" fmla="*/ 9728244 h 9840984"/>
              <a:gd name="connsiteX49" fmla="*/ 5289250 w 5984417"/>
              <a:gd name="connsiteY49" fmla="*/ 9740826 h 9840984"/>
              <a:gd name="connsiteX50" fmla="*/ 5283806 w 5984417"/>
              <a:gd name="connsiteY50" fmla="*/ 9739976 h 9840984"/>
              <a:gd name="connsiteX51" fmla="*/ 5186754 w 5984417"/>
              <a:gd name="connsiteY51" fmla="*/ 9706906 h 9840984"/>
              <a:gd name="connsiteX52" fmla="*/ 5175015 w 5984417"/>
              <a:gd name="connsiteY52" fmla="*/ 9684464 h 9840984"/>
              <a:gd name="connsiteX53" fmla="*/ 5175015 w 5984417"/>
              <a:gd name="connsiteY53" fmla="*/ 9684464 h 9840984"/>
              <a:gd name="connsiteX54" fmla="*/ 5538813 w 5984417"/>
              <a:gd name="connsiteY54" fmla="*/ 7410433 h 9840984"/>
              <a:gd name="connsiteX55" fmla="*/ 1478339 w 5984417"/>
              <a:gd name="connsiteY55" fmla="*/ 381510 h 9840984"/>
              <a:gd name="connsiteX56" fmla="*/ 1472801 w 5984417"/>
              <a:gd name="connsiteY56" fmla="*/ 356508 h 9840984"/>
              <a:gd name="connsiteX57" fmla="*/ 1496201 w 5984417"/>
              <a:gd name="connsiteY57" fmla="*/ 350056 h 9840984"/>
              <a:gd name="connsiteX58" fmla="*/ 5574964 w 5984417"/>
              <a:gd name="connsiteY58" fmla="*/ 7410603 h 9840984"/>
              <a:gd name="connsiteX59" fmla="*/ 5209209 w 5984417"/>
              <a:gd name="connsiteY59" fmla="*/ 9695175 h 9840984"/>
              <a:gd name="connsiteX60" fmla="*/ 5192197 w 5984417"/>
              <a:gd name="connsiteY60" fmla="*/ 9707756 h 9840984"/>
              <a:gd name="connsiteX61" fmla="*/ 5186754 w 5984417"/>
              <a:gd name="connsiteY61" fmla="*/ 9706906 h 9840984"/>
              <a:gd name="connsiteX62" fmla="*/ 5090041 w 5984417"/>
              <a:gd name="connsiteY62" fmla="*/ 9673837 h 9840984"/>
              <a:gd name="connsiteX63" fmla="*/ 5078166 w 5984417"/>
              <a:gd name="connsiteY63" fmla="*/ 9651565 h 9840984"/>
              <a:gd name="connsiteX64" fmla="*/ 5078218 w 5984417"/>
              <a:gd name="connsiteY64" fmla="*/ 9651394 h 9840984"/>
              <a:gd name="connsiteX65" fmla="*/ 5078218 w 5984417"/>
              <a:gd name="connsiteY65" fmla="*/ 9651394 h 9840984"/>
              <a:gd name="connsiteX66" fmla="*/ 5436402 w 5984417"/>
              <a:gd name="connsiteY66" fmla="*/ 7405333 h 9840984"/>
              <a:gd name="connsiteX67" fmla="*/ 1423986 w 5984417"/>
              <a:gd name="connsiteY67" fmla="*/ 468476 h 9840984"/>
              <a:gd name="connsiteX68" fmla="*/ 1417011 w 5984417"/>
              <a:gd name="connsiteY68" fmla="*/ 443823 h 9840984"/>
              <a:gd name="connsiteX69" fmla="*/ 1441091 w 5984417"/>
              <a:gd name="connsiteY69" fmla="*/ 436592 h 9840984"/>
              <a:gd name="connsiteX70" fmla="*/ 1441253 w 5984417"/>
              <a:gd name="connsiteY70" fmla="*/ 436682 h 9840984"/>
              <a:gd name="connsiteX71" fmla="*/ 1441253 w 5984417"/>
              <a:gd name="connsiteY71" fmla="*/ 436682 h 9840984"/>
              <a:gd name="connsiteX72" fmla="*/ 5473063 w 5984417"/>
              <a:gd name="connsiteY72" fmla="*/ 7404992 h 9840984"/>
              <a:gd name="connsiteX73" fmla="*/ 5113092 w 5984417"/>
              <a:gd name="connsiteY73" fmla="*/ 9661596 h 9840984"/>
              <a:gd name="connsiteX74" fmla="*/ 5096080 w 5984417"/>
              <a:gd name="connsiteY74" fmla="*/ 9674178 h 9840984"/>
              <a:gd name="connsiteX75" fmla="*/ 5090551 w 5984417"/>
              <a:gd name="connsiteY75" fmla="*/ 9673327 h 9840984"/>
              <a:gd name="connsiteX76" fmla="*/ 4992903 w 5984417"/>
              <a:gd name="connsiteY76" fmla="*/ 9639833 h 9840984"/>
              <a:gd name="connsiteX77" fmla="*/ 4981080 w 5984417"/>
              <a:gd name="connsiteY77" fmla="*/ 9617305 h 9840984"/>
              <a:gd name="connsiteX78" fmla="*/ 4981080 w 5984417"/>
              <a:gd name="connsiteY78" fmla="*/ 9617305 h 9840984"/>
              <a:gd name="connsiteX79" fmla="*/ 5333821 w 5984417"/>
              <a:gd name="connsiteY79" fmla="*/ 7399127 h 9840984"/>
              <a:gd name="connsiteX80" fmla="*/ 1369463 w 5984417"/>
              <a:gd name="connsiteY80" fmla="*/ 555696 h 9840984"/>
              <a:gd name="connsiteX81" fmla="*/ 1363917 w 5984417"/>
              <a:gd name="connsiteY81" fmla="*/ 530697 h 9840984"/>
              <a:gd name="connsiteX82" fmla="*/ 1387155 w 5984417"/>
              <a:gd name="connsiteY82" fmla="*/ 524158 h 9840984"/>
              <a:gd name="connsiteX83" fmla="*/ 5370141 w 5984417"/>
              <a:gd name="connsiteY83" fmla="*/ 7399807 h 9840984"/>
              <a:gd name="connsiteX84" fmla="*/ 5015699 w 5984417"/>
              <a:gd name="connsiteY84" fmla="*/ 9628612 h 9840984"/>
              <a:gd name="connsiteX85" fmla="*/ 4998687 w 5984417"/>
              <a:gd name="connsiteY85" fmla="*/ 9641194 h 9840984"/>
              <a:gd name="connsiteX86" fmla="*/ 4993244 w 5984417"/>
              <a:gd name="connsiteY86" fmla="*/ 9640344 h 9840984"/>
              <a:gd name="connsiteX87" fmla="*/ 4896276 w 5984417"/>
              <a:gd name="connsiteY87" fmla="*/ 9606509 h 9840984"/>
              <a:gd name="connsiteX88" fmla="*/ 4884231 w 5984417"/>
              <a:gd name="connsiteY88" fmla="*/ 9584321 h 9840984"/>
              <a:gd name="connsiteX89" fmla="*/ 4884282 w 5984417"/>
              <a:gd name="connsiteY89" fmla="*/ 9584151 h 9840984"/>
              <a:gd name="connsiteX90" fmla="*/ 4884282 w 5984417"/>
              <a:gd name="connsiteY90" fmla="*/ 9584151 h 9840984"/>
              <a:gd name="connsiteX91" fmla="*/ 5231920 w 5984417"/>
              <a:gd name="connsiteY91" fmla="*/ 7393431 h 9840984"/>
              <a:gd name="connsiteX92" fmla="*/ 1315195 w 5984417"/>
              <a:gd name="connsiteY92" fmla="*/ 642746 h 9840984"/>
              <a:gd name="connsiteX93" fmla="*/ 1308135 w 5984417"/>
              <a:gd name="connsiteY93" fmla="*/ 618263 h 9840984"/>
              <a:gd name="connsiteX94" fmla="*/ 1308135 w 5984417"/>
              <a:gd name="connsiteY94" fmla="*/ 618264 h 9840984"/>
              <a:gd name="connsiteX95" fmla="*/ 1332037 w 5984417"/>
              <a:gd name="connsiteY95" fmla="*/ 610953 h 9840984"/>
              <a:gd name="connsiteX96" fmla="*/ 1332802 w 5984417"/>
              <a:gd name="connsiteY96" fmla="*/ 610953 h 9840984"/>
              <a:gd name="connsiteX97" fmla="*/ 5268155 w 5984417"/>
              <a:gd name="connsiteY97" fmla="*/ 7394281 h 9840984"/>
              <a:gd name="connsiteX98" fmla="*/ 4919412 w 5984417"/>
              <a:gd name="connsiteY98" fmla="*/ 9595117 h 9840984"/>
              <a:gd name="connsiteX99" fmla="*/ 4902400 w 5984417"/>
              <a:gd name="connsiteY99" fmla="*/ 9607869 h 9840984"/>
              <a:gd name="connsiteX100" fmla="*/ 4897041 w 5984417"/>
              <a:gd name="connsiteY100" fmla="*/ 9607019 h 9840984"/>
              <a:gd name="connsiteX101" fmla="*/ 4799478 w 5984417"/>
              <a:gd name="connsiteY101" fmla="*/ 9573185 h 9840984"/>
              <a:gd name="connsiteX102" fmla="*/ 4787485 w 5984417"/>
              <a:gd name="connsiteY102" fmla="*/ 9550912 h 9840984"/>
              <a:gd name="connsiteX103" fmla="*/ 4787485 w 5984417"/>
              <a:gd name="connsiteY103" fmla="*/ 9550912 h 9840984"/>
              <a:gd name="connsiteX104" fmla="*/ 5129083 w 5984417"/>
              <a:gd name="connsiteY104" fmla="*/ 7388755 h 9840984"/>
              <a:gd name="connsiteX105" fmla="*/ 1260757 w 5984417"/>
              <a:gd name="connsiteY105" fmla="*/ 729713 h 9840984"/>
              <a:gd name="connsiteX106" fmla="*/ 1253655 w 5984417"/>
              <a:gd name="connsiteY106" fmla="*/ 705187 h 9840984"/>
              <a:gd name="connsiteX107" fmla="*/ 1278194 w 5984417"/>
              <a:gd name="connsiteY107" fmla="*/ 698089 h 9840984"/>
              <a:gd name="connsiteX108" fmla="*/ 1278194 w 5984417"/>
              <a:gd name="connsiteY108" fmla="*/ 698089 h 9840984"/>
              <a:gd name="connsiteX109" fmla="*/ 5165404 w 5984417"/>
              <a:gd name="connsiteY109" fmla="*/ 7388415 h 9840984"/>
              <a:gd name="connsiteX110" fmla="*/ 4822870 w 5984417"/>
              <a:gd name="connsiteY110" fmla="*/ 9561878 h 9840984"/>
              <a:gd name="connsiteX111" fmla="*/ 4805858 w 5984417"/>
              <a:gd name="connsiteY111" fmla="*/ 9574630 h 9840984"/>
              <a:gd name="connsiteX112" fmla="*/ 4800414 w 5984417"/>
              <a:gd name="connsiteY112" fmla="*/ 9573695 h 9840984"/>
              <a:gd name="connsiteX113" fmla="*/ 4702766 w 5984417"/>
              <a:gd name="connsiteY113" fmla="*/ 9539861 h 9840984"/>
              <a:gd name="connsiteX114" fmla="*/ 4690688 w 5984417"/>
              <a:gd name="connsiteY114" fmla="*/ 9517843 h 9840984"/>
              <a:gd name="connsiteX115" fmla="*/ 4690688 w 5984417"/>
              <a:gd name="connsiteY115" fmla="*/ 9517843 h 9840984"/>
              <a:gd name="connsiteX116" fmla="*/ 4690688 w 5984417"/>
              <a:gd name="connsiteY116" fmla="*/ 9517843 h 9840984"/>
              <a:gd name="connsiteX117" fmla="*/ 5027012 w 5984417"/>
              <a:gd name="connsiteY117" fmla="*/ 7383230 h 9840984"/>
              <a:gd name="connsiteX118" fmla="*/ 1206404 w 5984417"/>
              <a:gd name="connsiteY118" fmla="*/ 816764 h 9840984"/>
              <a:gd name="connsiteX119" fmla="*/ 1200858 w 5984417"/>
              <a:gd name="connsiteY119" fmla="*/ 791765 h 9840984"/>
              <a:gd name="connsiteX120" fmla="*/ 1224097 w 5984417"/>
              <a:gd name="connsiteY120" fmla="*/ 785225 h 9840984"/>
              <a:gd name="connsiteX121" fmla="*/ 5063672 w 5984417"/>
              <a:gd name="connsiteY121" fmla="*/ 7383315 h 9840984"/>
              <a:gd name="connsiteX122" fmla="*/ 4725647 w 5984417"/>
              <a:gd name="connsiteY122" fmla="*/ 9528555 h 9840984"/>
              <a:gd name="connsiteX123" fmla="*/ 4708635 w 5984417"/>
              <a:gd name="connsiteY123" fmla="*/ 9541306 h 9840984"/>
              <a:gd name="connsiteX124" fmla="*/ 4703191 w 5984417"/>
              <a:gd name="connsiteY124" fmla="*/ 9540371 h 9840984"/>
              <a:gd name="connsiteX125" fmla="*/ 4605969 w 5984417"/>
              <a:gd name="connsiteY125" fmla="*/ 9506621 h 9840984"/>
              <a:gd name="connsiteX126" fmla="*/ 4593975 w 5984417"/>
              <a:gd name="connsiteY126" fmla="*/ 9484263 h 9840984"/>
              <a:gd name="connsiteX127" fmla="*/ 4593975 w 5984417"/>
              <a:gd name="connsiteY127" fmla="*/ 9484263 h 9840984"/>
              <a:gd name="connsiteX128" fmla="*/ 4593975 w 5984417"/>
              <a:gd name="connsiteY128" fmla="*/ 9484263 h 9840984"/>
              <a:gd name="connsiteX129" fmla="*/ 4924941 w 5984417"/>
              <a:gd name="connsiteY129" fmla="*/ 7377874 h 9840984"/>
              <a:gd name="connsiteX130" fmla="*/ 1151881 w 5984417"/>
              <a:gd name="connsiteY130" fmla="*/ 903899 h 9840984"/>
              <a:gd name="connsiteX131" fmla="*/ 1144991 w 5984417"/>
              <a:gd name="connsiteY131" fmla="*/ 879161 h 9840984"/>
              <a:gd name="connsiteX132" fmla="*/ 1169318 w 5984417"/>
              <a:gd name="connsiteY132" fmla="*/ 872021 h 9840984"/>
              <a:gd name="connsiteX133" fmla="*/ 1169318 w 5984417"/>
              <a:gd name="connsiteY133" fmla="*/ 872021 h 9840984"/>
              <a:gd name="connsiteX134" fmla="*/ 4961516 w 5984417"/>
              <a:gd name="connsiteY134" fmla="*/ 7377874 h 9840984"/>
              <a:gd name="connsiteX135" fmla="*/ 4628849 w 5984417"/>
              <a:gd name="connsiteY135" fmla="*/ 9495315 h 9840984"/>
              <a:gd name="connsiteX136" fmla="*/ 4611838 w 5984417"/>
              <a:gd name="connsiteY136" fmla="*/ 9508067 h 9840984"/>
              <a:gd name="connsiteX137" fmla="*/ 4606479 w 5984417"/>
              <a:gd name="connsiteY137" fmla="*/ 9507217 h 9840984"/>
              <a:gd name="connsiteX138" fmla="*/ 4509171 w 5984417"/>
              <a:gd name="connsiteY138" fmla="*/ 9473298 h 9840984"/>
              <a:gd name="connsiteX139" fmla="*/ 4497178 w 5984417"/>
              <a:gd name="connsiteY139" fmla="*/ 9451025 h 9840984"/>
              <a:gd name="connsiteX140" fmla="*/ 4497178 w 5984417"/>
              <a:gd name="connsiteY140" fmla="*/ 9451025 h 9840984"/>
              <a:gd name="connsiteX141" fmla="*/ 4822870 w 5984417"/>
              <a:gd name="connsiteY141" fmla="*/ 7372093 h 9840984"/>
              <a:gd name="connsiteX142" fmla="*/ 1097273 w 5984417"/>
              <a:gd name="connsiteY142" fmla="*/ 990950 h 9840984"/>
              <a:gd name="connsiteX143" fmla="*/ 1090298 w 5984417"/>
              <a:gd name="connsiteY143" fmla="*/ 966127 h 9840984"/>
              <a:gd name="connsiteX144" fmla="*/ 1114966 w 5984417"/>
              <a:gd name="connsiteY144" fmla="*/ 959241 h 9840984"/>
              <a:gd name="connsiteX145" fmla="*/ 4858850 w 5984417"/>
              <a:gd name="connsiteY145" fmla="*/ 7372434 h 9840984"/>
              <a:gd name="connsiteX146" fmla="*/ 4531882 w 5984417"/>
              <a:gd name="connsiteY146" fmla="*/ 9461991 h 9840984"/>
              <a:gd name="connsiteX147" fmla="*/ 4514870 w 5984417"/>
              <a:gd name="connsiteY147" fmla="*/ 9474742 h 9840984"/>
              <a:gd name="connsiteX148" fmla="*/ 4509511 w 5984417"/>
              <a:gd name="connsiteY148" fmla="*/ 9473807 h 9840984"/>
              <a:gd name="connsiteX149" fmla="*/ 4412288 w 5984417"/>
              <a:gd name="connsiteY149" fmla="*/ 9439973 h 9840984"/>
              <a:gd name="connsiteX150" fmla="*/ 4400210 w 5984417"/>
              <a:gd name="connsiteY150" fmla="*/ 9417956 h 9840984"/>
              <a:gd name="connsiteX151" fmla="*/ 4400210 w 5984417"/>
              <a:gd name="connsiteY151" fmla="*/ 9417956 h 9840984"/>
              <a:gd name="connsiteX152" fmla="*/ 4400210 w 5984417"/>
              <a:gd name="connsiteY152" fmla="*/ 9417956 h 9840984"/>
              <a:gd name="connsiteX153" fmla="*/ 4720799 w 5984417"/>
              <a:gd name="connsiteY153" fmla="*/ 7366568 h 9840984"/>
              <a:gd name="connsiteX154" fmla="*/ 1043090 w 5984417"/>
              <a:gd name="connsiteY154" fmla="*/ 1077916 h 9840984"/>
              <a:gd name="connsiteX155" fmla="*/ 1035988 w 5984417"/>
              <a:gd name="connsiteY155" fmla="*/ 1053305 h 9840984"/>
              <a:gd name="connsiteX156" fmla="*/ 1060613 w 5984417"/>
              <a:gd name="connsiteY156" fmla="*/ 1046207 h 9840984"/>
              <a:gd name="connsiteX157" fmla="*/ 1060613 w 5984417"/>
              <a:gd name="connsiteY157" fmla="*/ 1046207 h 9840984"/>
              <a:gd name="connsiteX158" fmla="*/ 4756778 w 5984417"/>
              <a:gd name="connsiteY158" fmla="*/ 7366908 h 9840984"/>
              <a:gd name="connsiteX159" fmla="*/ 4435169 w 5984417"/>
              <a:gd name="connsiteY159" fmla="*/ 9428667 h 9840984"/>
              <a:gd name="connsiteX160" fmla="*/ 4418157 w 5984417"/>
              <a:gd name="connsiteY160" fmla="*/ 9441419 h 9840984"/>
              <a:gd name="connsiteX161" fmla="*/ 4412799 w 5984417"/>
              <a:gd name="connsiteY161" fmla="*/ 9440484 h 9840984"/>
              <a:gd name="connsiteX162" fmla="*/ 4315661 w 5984417"/>
              <a:gd name="connsiteY162" fmla="*/ 9406819 h 9840984"/>
              <a:gd name="connsiteX163" fmla="*/ 4304008 w 5984417"/>
              <a:gd name="connsiteY163" fmla="*/ 9384802 h 9840984"/>
              <a:gd name="connsiteX164" fmla="*/ 4304008 w 5984417"/>
              <a:gd name="connsiteY164" fmla="*/ 9384802 h 9840984"/>
              <a:gd name="connsiteX165" fmla="*/ 4618727 w 5984417"/>
              <a:gd name="connsiteY165" fmla="*/ 7361552 h 9840984"/>
              <a:gd name="connsiteX166" fmla="*/ 988823 w 5984417"/>
              <a:gd name="connsiteY166" fmla="*/ 1164967 h 9840984"/>
              <a:gd name="connsiteX167" fmla="*/ 983728 w 5984417"/>
              <a:gd name="connsiteY167" fmla="*/ 1139872 h 9840984"/>
              <a:gd name="connsiteX168" fmla="*/ 1005834 w 5984417"/>
              <a:gd name="connsiteY168" fmla="*/ 1133173 h 9840984"/>
              <a:gd name="connsiteX169" fmla="*/ 1005834 w 5984417"/>
              <a:gd name="connsiteY169" fmla="*/ 1133173 h 9840984"/>
              <a:gd name="connsiteX170" fmla="*/ 4654622 w 5984417"/>
              <a:gd name="connsiteY170" fmla="*/ 7361552 h 9840984"/>
              <a:gd name="connsiteX171" fmla="*/ 4338542 w 5984417"/>
              <a:gd name="connsiteY171" fmla="*/ 9395513 h 9840984"/>
              <a:gd name="connsiteX172" fmla="*/ 4321530 w 5984417"/>
              <a:gd name="connsiteY172" fmla="*/ 9408265 h 9840984"/>
              <a:gd name="connsiteX173" fmla="*/ 4316087 w 5984417"/>
              <a:gd name="connsiteY173" fmla="*/ 9407500 h 9840984"/>
              <a:gd name="connsiteX174" fmla="*/ 4218949 w 5984417"/>
              <a:gd name="connsiteY174" fmla="*/ 9374005 h 9840984"/>
              <a:gd name="connsiteX175" fmla="*/ 4206955 w 5984417"/>
              <a:gd name="connsiteY175" fmla="*/ 9351308 h 9840984"/>
              <a:gd name="connsiteX176" fmla="*/ 4516656 w 5984417"/>
              <a:gd name="connsiteY176" fmla="*/ 7355942 h 9840984"/>
              <a:gd name="connsiteX177" fmla="*/ 934980 w 5984417"/>
              <a:gd name="connsiteY177" fmla="*/ 1252187 h 9840984"/>
              <a:gd name="connsiteX178" fmla="*/ 929085 w 5984417"/>
              <a:gd name="connsiteY178" fmla="*/ 1227390 h 9840984"/>
              <a:gd name="connsiteX179" fmla="*/ 951992 w 5984417"/>
              <a:gd name="connsiteY179" fmla="*/ 1220479 h 9840984"/>
              <a:gd name="connsiteX180" fmla="*/ 951992 w 5984417"/>
              <a:gd name="connsiteY180" fmla="*/ 1220479 h 9840984"/>
              <a:gd name="connsiteX181" fmla="*/ 4552381 w 5984417"/>
              <a:gd name="connsiteY181" fmla="*/ 7356026 h 9840984"/>
              <a:gd name="connsiteX182" fmla="*/ 4241915 w 5984417"/>
              <a:gd name="connsiteY182" fmla="*/ 9362274 h 9840984"/>
              <a:gd name="connsiteX183" fmla="*/ 4224903 w 5984417"/>
              <a:gd name="connsiteY183" fmla="*/ 9375025 h 9840984"/>
              <a:gd name="connsiteX184" fmla="*/ 4219544 w 5984417"/>
              <a:gd name="connsiteY184" fmla="*/ 9374345 h 9840984"/>
              <a:gd name="connsiteX185" fmla="*/ 4122151 w 5984417"/>
              <a:gd name="connsiteY185" fmla="*/ 9340766 h 9840984"/>
              <a:gd name="connsiteX186" fmla="*/ 4110158 w 5984417"/>
              <a:gd name="connsiteY186" fmla="*/ 9317983 h 9840984"/>
              <a:gd name="connsiteX187" fmla="*/ 4413735 w 5984417"/>
              <a:gd name="connsiteY187" fmla="*/ 7350416 h 9840984"/>
              <a:gd name="connsiteX188" fmla="*/ 880032 w 5984417"/>
              <a:gd name="connsiteY188" fmla="*/ 1339153 h 9840984"/>
              <a:gd name="connsiteX189" fmla="*/ 872929 w 5984417"/>
              <a:gd name="connsiteY189" fmla="*/ 1314543 h 9840984"/>
              <a:gd name="connsiteX190" fmla="*/ 897554 w 5984417"/>
              <a:gd name="connsiteY190" fmla="*/ 1307444 h 9840984"/>
              <a:gd name="connsiteX191" fmla="*/ 897554 w 5984417"/>
              <a:gd name="connsiteY191" fmla="*/ 1307444 h 9840984"/>
              <a:gd name="connsiteX192" fmla="*/ 4450225 w 5984417"/>
              <a:gd name="connsiteY192" fmla="*/ 7350670 h 9840984"/>
              <a:gd name="connsiteX193" fmla="*/ 4145117 w 5984417"/>
              <a:gd name="connsiteY193" fmla="*/ 9328780 h 9840984"/>
              <a:gd name="connsiteX194" fmla="*/ 4128105 w 5984417"/>
              <a:gd name="connsiteY194" fmla="*/ 9341532 h 9840984"/>
              <a:gd name="connsiteX195" fmla="*/ 4122747 w 5984417"/>
              <a:gd name="connsiteY195" fmla="*/ 9340766 h 9840984"/>
              <a:gd name="connsiteX196" fmla="*/ 4025439 w 5984417"/>
              <a:gd name="connsiteY196" fmla="*/ 9307442 h 9840984"/>
              <a:gd name="connsiteX197" fmla="*/ 4013360 w 5984417"/>
              <a:gd name="connsiteY197" fmla="*/ 9284744 h 9840984"/>
              <a:gd name="connsiteX198" fmla="*/ 4311068 w 5984417"/>
              <a:gd name="connsiteY198" fmla="*/ 7345060 h 9840984"/>
              <a:gd name="connsiteX199" fmla="*/ 825509 w 5984417"/>
              <a:gd name="connsiteY199" fmla="*/ 1426119 h 9840984"/>
              <a:gd name="connsiteX200" fmla="*/ 818449 w 5984417"/>
              <a:gd name="connsiteY200" fmla="*/ 1401551 h 9840984"/>
              <a:gd name="connsiteX201" fmla="*/ 842606 w 5984417"/>
              <a:gd name="connsiteY201" fmla="*/ 1394155 h 9840984"/>
              <a:gd name="connsiteX202" fmla="*/ 842606 w 5984417"/>
              <a:gd name="connsiteY202" fmla="*/ 1394155 h 9840984"/>
              <a:gd name="connsiteX203" fmla="*/ 4347984 w 5984417"/>
              <a:gd name="connsiteY203" fmla="*/ 7344550 h 9840984"/>
              <a:gd name="connsiteX204" fmla="*/ 4048830 w 5984417"/>
              <a:gd name="connsiteY204" fmla="*/ 9295370 h 9840984"/>
              <a:gd name="connsiteX205" fmla="*/ 4031818 w 5984417"/>
              <a:gd name="connsiteY205" fmla="*/ 9308122 h 9840984"/>
              <a:gd name="connsiteX206" fmla="*/ 4026460 w 5984417"/>
              <a:gd name="connsiteY206" fmla="*/ 9307442 h 9840984"/>
              <a:gd name="connsiteX207" fmla="*/ 3928897 w 5984417"/>
              <a:gd name="connsiteY207" fmla="*/ 9274288 h 9840984"/>
              <a:gd name="connsiteX208" fmla="*/ 3916818 w 5984417"/>
              <a:gd name="connsiteY208" fmla="*/ 9251590 h 9840984"/>
              <a:gd name="connsiteX209" fmla="*/ 4209337 w 5984417"/>
              <a:gd name="connsiteY209" fmla="*/ 7339704 h 9840984"/>
              <a:gd name="connsiteX210" fmla="*/ 771241 w 5984417"/>
              <a:gd name="connsiteY210" fmla="*/ 1512830 h 9840984"/>
              <a:gd name="connsiteX211" fmla="*/ 761810 w 5984417"/>
              <a:gd name="connsiteY211" fmla="*/ 1489018 h 9840984"/>
              <a:gd name="connsiteX212" fmla="*/ 785634 w 5984417"/>
              <a:gd name="connsiteY212" fmla="*/ 1479591 h 9840984"/>
              <a:gd name="connsiteX213" fmla="*/ 787487 w 5984417"/>
              <a:gd name="connsiteY213" fmla="*/ 1480526 h 9840984"/>
              <a:gd name="connsiteX214" fmla="*/ 788253 w 5984417"/>
              <a:gd name="connsiteY214" fmla="*/ 1480526 h 9840984"/>
              <a:gd name="connsiteX215" fmla="*/ 788763 w 5984417"/>
              <a:gd name="connsiteY215" fmla="*/ 1480526 h 9840984"/>
              <a:gd name="connsiteX216" fmla="*/ 4245572 w 5984417"/>
              <a:gd name="connsiteY216" fmla="*/ 7338769 h 9840984"/>
              <a:gd name="connsiteX217" fmla="*/ 3951607 w 5984417"/>
              <a:gd name="connsiteY217" fmla="*/ 9261196 h 9840984"/>
              <a:gd name="connsiteX218" fmla="*/ 3928897 w 5984417"/>
              <a:gd name="connsiteY218" fmla="*/ 9273183 h 9840984"/>
              <a:gd name="connsiteX219" fmla="*/ 3832099 w 5984417"/>
              <a:gd name="connsiteY219" fmla="*/ 9240963 h 9840984"/>
              <a:gd name="connsiteX220" fmla="*/ 3820106 w 5984417"/>
              <a:gd name="connsiteY220" fmla="*/ 9218266 h 9840984"/>
              <a:gd name="connsiteX221" fmla="*/ 4107181 w 5984417"/>
              <a:gd name="connsiteY221" fmla="*/ 7334349 h 9840984"/>
              <a:gd name="connsiteX222" fmla="*/ 716718 w 5984417"/>
              <a:gd name="connsiteY222" fmla="*/ 1600135 h 9840984"/>
              <a:gd name="connsiteX223" fmla="*/ 709658 w 5984417"/>
              <a:gd name="connsiteY223" fmla="*/ 1575482 h 9840984"/>
              <a:gd name="connsiteX224" fmla="*/ 734070 w 5984417"/>
              <a:gd name="connsiteY224" fmla="*/ 1568341 h 9840984"/>
              <a:gd name="connsiteX225" fmla="*/ 734070 w 5984417"/>
              <a:gd name="connsiteY225" fmla="*/ 1568341 h 9840984"/>
              <a:gd name="connsiteX226" fmla="*/ 4143246 w 5984417"/>
              <a:gd name="connsiteY226" fmla="*/ 7334094 h 9840984"/>
              <a:gd name="connsiteX227" fmla="*/ 3854725 w 5984417"/>
              <a:gd name="connsiteY227" fmla="*/ 9228722 h 9840984"/>
              <a:gd name="connsiteX228" fmla="*/ 3837713 w 5984417"/>
              <a:gd name="connsiteY228" fmla="*/ 9241474 h 9840984"/>
              <a:gd name="connsiteX229" fmla="*/ 3832354 w 5984417"/>
              <a:gd name="connsiteY229" fmla="*/ 9240794 h 9840984"/>
              <a:gd name="connsiteX230" fmla="*/ 3735302 w 5984417"/>
              <a:gd name="connsiteY230" fmla="*/ 9207725 h 9840984"/>
              <a:gd name="connsiteX231" fmla="*/ 3723308 w 5984417"/>
              <a:gd name="connsiteY231" fmla="*/ 9184942 h 9840984"/>
              <a:gd name="connsiteX232" fmla="*/ 4004940 w 5984417"/>
              <a:gd name="connsiteY232" fmla="*/ 7328823 h 9840984"/>
              <a:gd name="connsiteX233" fmla="*/ 662110 w 5984417"/>
              <a:gd name="connsiteY233" fmla="*/ 1687356 h 9840984"/>
              <a:gd name="connsiteX234" fmla="*/ 652679 w 5984417"/>
              <a:gd name="connsiteY234" fmla="*/ 1663545 h 9840984"/>
              <a:gd name="connsiteX235" fmla="*/ 676503 w 5984417"/>
              <a:gd name="connsiteY235" fmla="*/ 1654117 h 9840984"/>
              <a:gd name="connsiteX236" fmla="*/ 678356 w 5984417"/>
              <a:gd name="connsiteY236" fmla="*/ 1655052 h 9840984"/>
              <a:gd name="connsiteX237" fmla="*/ 679122 w 5984417"/>
              <a:gd name="connsiteY237" fmla="*/ 1655052 h 9840984"/>
              <a:gd name="connsiteX238" fmla="*/ 679632 w 5984417"/>
              <a:gd name="connsiteY238" fmla="*/ 1655052 h 9840984"/>
              <a:gd name="connsiteX239" fmla="*/ 4041175 w 5984417"/>
              <a:gd name="connsiteY239" fmla="*/ 7328653 h 9840984"/>
              <a:gd name="connsiteX240" fmla="*/ 3758098 w 5984417"/>
              <a:gd name="connsiteY240" fmla="*/ 9195483 h 9840984"/>
              <a:gd name="connsiteX241" fmla="*/ 3740660 w 5984417"/>
              <a:gd name="connsiteY241" fmla="*/ 9208235 h 9840984"/>
              <a:gd name="connsiteX242" fmla="*/ 3735302 w 5984417"/>
              <a:gd name="connsiteY242" fmla="*/ 9207555 h 9840984"/>
              <a:gd name="connsiteX243" fmla="*/ 3638419 w 5984417"/>
              <a:gd name="connsiteY243" fmla="*/ 9174401 h 9840984"/>
              <a:gd name="connsiteX244" fmla="*/ 3626426 w 5984417"/>
              <a:gd name="connsiteY244" fmla="*/ 9151702 h 9840984"/>
              <a:gd name="connsiteX245" fmla="*/ 3902613 w 5984417"/>
              <a:gd name="connsiteY245" fmla="*/ 7323382 h 9840984"/>
              <a:gd name="connsiteX246" fmla="*/ 607757 w 5984417"/>
              <a:gd name="connsiteY246" fmla="*/ 1774237 h 9840984"/>
              <a:gd name="connsiteX247" fmla="*/ 600357 w 5984417"/>
              <a:gd name="connsiteY247" fmla="*/ 1749669 h 9840984"/>
              <a:gd name="connsiteX248" fmla="*/ 624760 w 5984417"/>
              <a:gd name="connsiteY248" fmla="*/ 1742264 h 9840984"/>
              <a:gd name="connsiteX249" fmla="*/ 624769 w 5984417"/>
              <a:gd name="connsiteY249" fmla="*/ 1742273 h 9840984"/>
              <a:gd name="connsiteX250" fmla="*/ 625364 w 5984417"/>
              <a:gd name="connsiteY250" fmla="*/ 1742273 h 9840984"/>
              <a:gd name="connsiteX251" fmla="*/ 3938849 w 5984417"/>
              <a:gd name="connsiteY251" fmla="*/ 7323212 h 9840984"/>
              <a:gd name="connsiteX252" fmla="*/ 3661130 w 5984417"/>
              <a:gd name="connsiteY252" fmla="*/ 9162244 h 9840984"/>
              <a:gd name="connsiteX253" fmla="*/ 3644118 w 5984417"/>
              <a:gd name="connsiteY253" fmla="*/ 9174995 h 9840984"/>
              <a:gd name="connsiteX254" fmla="*/ 3638759 w 5984417"/>
              <a:gd name="connsiteY254" fmla="*/ 9174230 h 9840984"/>
              <a:gd name="connsiteX255" fmla="*/ 3541622 w 5984417"/>
              <a:gd name="connsiteY255" fmla="*/ 9141076 h 9840984"/>
              <a:gd name="connsiteX256" fmla="*/ 3529628 w 5984417"/>
              <a:gd name="connsiteY256" fmla="*/ 9118379 h 9840984"/>
              <a:gd name="connsiteX257" fmla="*/ 3800372 w 5984417"/>
              <a:gd name="connsiteY257" fmla="*/ 7317771 h 9840984"/>
              <a:gd name="connsiteX258" fmla="*/ 553489 w 5984417"/>
              <a:gd name="connsiteY258" fmla="*/ 1861373 h 9840984"/>
              <a:gd name="connsiteX259" fmla="*/ 546579 w 5984417"/>
              <a:gd name="connsiteY259" fmla="*/ 1836711 h 9840984"/>
              <a:gd name="connsiteX260" fmla="*/ 570501 w 5984417"/>
              <a:gd name="connsiteY260" fmla="*/ 1829409 h 9840984"/>
              <a:gd name="connsiteX261" fmla="*/ 571011 w 5984417"/>
              <a:gd name="connsiteY261" fmla="*/ 1829409 h 9840984"/>
              <a:gd name="connsiteX262" fmla="*/ 3836607 w 5984417"/>
              <a:gd name="connsiteY262" fmla="*/ 7317687 h 9840984"/>
              <a:gd name="connsiteX263" fmla="*/ 3564417 w 5984417"/>
              <a:gd name="connsiteY263" fmla="*/ 9128920 h 9840984"/>
              <a:gd name="connsiteX264" fmla="*/ 3546980 w 5984417"/>
              <a:gd name="connsiteY264" fmla="*/ 9141672 h 9840984"/>
              <a:gd name="connsiteX265" fmla="*/ 3541622 w 5984417"/>
              <a:gd name="connsiteY265" fmla="*/ 9140991 h 9840984"/>
              <a:gd name="connsiteX266" fmla="*/ 3444909 w 5984417"/>
              <a:gd name="connsiteY266" fmla="*/ 9107668 h 9840984"/>
              <a:gd name="connsiteX267" fmla="*/ 3432916 w 5984417"/>
              <a:gd name="connsiteY267" fmla="*/ 9084884 h 9840984"/>
              <a:gd name="connsiteX268" fmla="*/ 3698046 w 5984417"/>
              <a:gd name="connsiteY268" fmla="*/ 7312331 h 9840984"/>
              <a:gd name="connsiteX269" fmla="*/ 499051 w 5984417"/>
              <a:gd name="connsiteY269" fmla="*/ 1948168 h 9840984"/>
              <a:gd name="connsiteX270" fmla="*/ 491949 w 5984417"/>
              <a:gd name="connsiteY270" fmla="*/ 1923558 h 9840984"/>
              <a:gd name="connsiteX271" fmla="*/ 516573 w 5984417"/>
              <a:gd name="connsiteY271" fmla="*/ 1916459 h 9840984"/>
              <a:gd name="connsiteX272" fmla="*/ 3734111 w 5984417"/>
              <a:gd name="connsiteY272" fmla="*/ 7312331 h 9840984"/>
              <a:gd name="connsiteX273" fmla="*/ 3467620 w 5984417"/>
              <a:gd name="connsiteY273" fmla="*/ 9095766 h 9840984"/>
              <a:gd name="connsiteX274" fmla="*/ 3450608 w 5984417"/>
              <a:gd name="connsiteY274" fmla="*/ 9108517 h 9840984"/>
              <a:gd name="connsiteX275" fmla="*/ 3445250 w 5984417"/>
              <a:gd name="connsiteY275" fmla="*/ 9107753 h 9840984"/>
              <a:gd name="connsiteX276" fmla="*/ 3348197 w 5984417"/>
              <a:gd name="connsiteY276" fmla="*/ 9074173 h 9840984"/>
              <a:gd name="connsiteX277" fmla="*/ 3336118 w 5984417"/>
              <a:gd name="connsiteY277" fmla="*/ 9051476 h 9840984"/>
              <a:gd name="connsiteX278" fmla="*/ 3595889 w 5984417"/>
              <a:gd name="connsiteY278" fmla="*/ 7306805 h 9840984"/>
              <a:gd name="connsiteX279" fmla="*/ 444698 w 5984417"/>
              <a:gd name="connsiteY279" fmla="*/ 2035219 h 9840984"/>
              <a:gd name="connsiteX280" fmla="*/ 435002 w 5984417"/>
              <a:gd name="connsiteY280" fmla="*/ 2011501 h 9840984"/>
              <a:gd name="connsiteX281" fmla="*/ 458733 w 5984417"/>
              <a:gd name="connsiteY281" fmla="*/ 2001810 h 9840984"/>
              <a:gd name="connsiteX282" fmla="*/ 461710 w 5984417"/>
              <a:gd name="connsiteY282" fmla="*/ 2003425 h 9840984"/>
              <a:gd name="connsiteX283" fmla="*/ 461710 w 5984417"/>
              <a:gd name="connsiteY283" fmla="*/ 2003425 h 9840984"/>
              <a:gd name="connsiteX284" fmla="*/ 3632040 w 5984417"/>
              <a:gd name="connsiteY284" fmla="*/ 7306805 h 9840984"/>
              <a:gd name="connsiteX285" fmla="*/ 3370823 w 5984417"/>
              <a:gd name="connsiteY285" fmla="*/ 9061762 h 9840984"/>
              <a:gd name="connsiteX286" fmla="*/ 3353811 w 5984417"/>
              <a:gd name="connsiteY286" fmla="*/ 9074513 h 9840984"/>
              <a:gd name="connsiteX287" fmla="*/ 3348452 w 5984417"/>
              <a:gd name="connsiteY287" fmla="*/ 9073748 h 9840984"/>
              <a:gd name="connsiteX288" fmla="*/ 3251569 w 5984417"/>
              <a:gd name="connsiteY288" fmla="*/ 9040849 h 9840984"/>
              <a:gd name="connsiteX289" fmla="*/ 3239321 w 5984417"/>
              <a:gd name="connsiteY289" fmla="*/ 9018492 h 9840984"/>
              <a:gd name="connsiteX290" fmla="*/ 3239321 w 5984417"/>
              <a:gd name="connsiteY290" fmla="*/ 9018492 h 9840984"/>
              <a:gd name="connsiteX291" fmla="*/ 3239321 w 5984417"/>
              <a:gd name="connsiteY291" fmla="*/ 9018492 h 9840984"/>
              <a:gd name="connsiteX292" fmla="*/ 3493563 w 5984417"/>
              <a:gd name="connsiteY292" fmla="*/ 7301279 h 9840984"/>
              <a:gd name="connsiteX293" fmla="*/ 390175 w 5984417"/>
              <a:gd name="connsiteY293" fmla="*/ 2122270 h 9840984"/>
              <a:gd name="connsiteX294" fmla="*/ 385643 w 5984417"/>
              <a:gd name="connsiteY294" fmla="*/ 2096945 h 9840984"/>
              <a:gd name="connsiteX295" fmla="*/ 407187 w 5984417"/>
              <a:gd name="connsiteY295" fmla="*/ 2090391 h 9840984"/>
              <a:gd name="connsiteX296" fmla="*/ 3529969 w 5984417"/>
              <a:gd name="connsiteY296" fmla="*/ 7301364 h 9840984"/>
              <a:gd name="connsiteX297" fmla="*/ 3274280 w 5984417"/>
              <a:gd name="connsiteY297" fmla="*/ 9028778 h 9840984"/>
              <a:gd name="connsiteX298" fmla="*/ 3256843 w 5984417"/>
              <a:gd name="connsiteY298" fmla="*/ 9041614 h 9840984"/>
              <a:gd name="connsiteX299" fmla="*/ 3251655 w 5984417"/>
              <a:gd name="connsiteY299" fmla="*/ 9040935 h 9840984"/>
              <a:gd name="connsiteX300" fmla="*/ 3154772 w 5984417"/>
              <a:gd name="connsiteY300" fmla="*/ 9007610 h 9840984"/>
              <a:gd name="connsiteX301" fmla="*/ 3142524 w 5984417"/>
              <a:gd name="connsiteY301" fmla="*/ 8985593 h 9840984"/>
              <a:gd name="connsiteX302" fmla="*/ 3142524 w 5984417"/>
              <a:gd name="connsiteY302" fmla="*/ 8985593 h 9840984"/>
              <a:gd name="connsiteX303" fmla="*/ 3391237 w 5984417"/>
              <a:gd name="connsiteY303" fmla="*/ 7296094 h 9840984"/>
              <a:gd name="connsiteX304" fmla="*/ 335823 w 5984417"/>
              <a:gd name="connsiteY304" fmla="*/ 2209321 h 9840984"/>
              <a:gd name="connsiteX305" fmla="*/ 328593 w 5984417"/>
              <a:gd name="connsiteY305" fmla="*/ 2184923 h 9840984"/>
              <a:gd name="connsiteX306" fmla="*/ 328593 w 5984417"/>
              <a:gd name="connsiteY306" fmla="*/ 2184923 h 9840984"/>
              <a:gd name="connsiteX307" fmla="*/ 353090 w 5984417"/>
              <a:gd name="connsiteY307" fmla="*/ 2177527 h 9840984"/>
              <a:gd name="connsiteX308" fmla="*/ 3427897 w 5984417"/>
              <a:gd name="connsiteY308" fmla="*/ 7296009 h 9840984"/>
              <a:gd name="connsiteX309" fmla="*/ 3177738 w 5984417"/>
              <a:gd name="connsiteY309" fmla="*/ 8995453 h 9840984"/>
              <a:gd name="connsiteX310" fmla="*/ 3160301 w 5984417"/>
              <a:gd name="connsiteY310" fmla="*/ 9008375 h 9840984"/>
              <a:gd name="connsiteX311" fmla="*/ 3155112 w 5984417"/>
              <a:gd name="connsiteY311" fmla="*/ 9007610 h 9840984"/>
              <a:gd name="connsiteX312" fmla="*/ 3057975 w 5984417"/>
              <a:gd name="connsiteY312" fmla="*/ 8974286 h 9840984"/>
              <a:gd name="connsiteX313" fmla="*/ 3045811 w 5984417"/>
              <a:gd name="connsiteY313" fmla="*/ 8951674 h 9840984"/>
              <a:gd name="connsiteX314" fmla="*/ 3289081 w 5984417"/>
              <a:gd name="connsiteY314" fmla="*/ 7290568 h 9840984"/>
              <a:gd name="connsiteX315" fmla="*/ 281555 w 5984417"/>
              <a:gd name="connsiteY315" fmla="*/ 2296286 h 9840984"/>
              <a:gd name="connsiteX316" fmla="*/ 274027 w 5984417"/>
              <a:gd name="connsiteY316" fmla="*/ 2271761 h 9840984"/>
              <a:gd name="connsiteX317" fmla="*/ 298567 w 5984417"/>
              <a:gd name="connsiteY317" fmla="*/ 2264238 h 9840984"/>
              <a:gd name="connsiteX318" fmla="*/ 298567 w 5984417"/>
              <a:gd name="connsiteY318" fmla="*/ 2264238 h 9840984"/>
              <a:gd name="connsiteX319" fmla="*/ 3324976 w 5984417"/>
              <a:gd name="connsiteY319" fmla="*/ 7290143 h 9840984"/>
              <a:gd name="connsiteX320" fmla="*/ 3080260 w 5984417"/>
              <a:gd name="connsiteY320" fmla="*/ 8961959 h 9840984"/>
              <a:gd name="connsiteX321" fmla="*/ 3063248 w 5984417"/>
              <a:gd name="connsiteY321" fmla="*/ 8974881 h 9840984"/>
              <a:gd name="connsiteX322" fmla="*/ 3057975 w 5984417"/>
              <a:gd name="connsiteY322" fmla="*/ 8974115 h 9840984"/>
              <a:gd name="connsiteX323" fmla="*/ 2961262 w 5984417"/>
              <a:gd name="connsiteY323" fmla="*/ 8940962 h 9840984"/>
              <a:gd name="connsiteX324" fmla="*/ 2949014 w 5984417"/>
              <a:gd name="connsiteY324" fmla="*/ 8918434 h 9840984"/>
              <a:gd name="connsiteX325" fmla="*/ 3186669 w 5984417"/>
              <a:gd name="connsiteY325" fmla="*/ 7285043 h 9840984"/>
              <a:gd name="connsiteX326" fmla="*/ 227202 w 5984417"/>
              <a:gd name="connsiteY326" fmla="*/ 2383337 h 9840984"/>
              <a:gd name="connsiteX327" fmla="*/ 221438 w 5984417"/>
              <a:gd name="connsiteY327" fmla="*/ 2358387 h 9840984"/>
              <a:gd name="connsiteX328" fmla="*/ 244214 w 5984417"/>
              <a:gd name="connsiteY328" fmla="*/ 2351458 h 9840984"/>
              <a:gd name="connsiteX329" fmla="*/ 244214 w 5984417"/>
              <a:gd name="connsiteY329" fmla="*/ 2351458 h 9840984"/>
              <a:gd name="connsiteX330" fmla="*/ 3222905 w 5984417"/>
              <a:gd name="connsiteY330" fmla="*/ 7285043 h 9840984"/>
              <a:gd name="connsiteX331" fmla="*/ 2983718 w 5984417"/>
              <a:gd name="connsiteY331" fmla="*/ 8928890 h 9840984"/>
              <a:gd name="connsiteX332" fmla="*/ 2966706 w 5984417"/>
              <a:gd name="connsiteY332" fmla="*/ 8941812 h 9840984"/>
              <a:gd name="connsiteX333" fmla="*/ 2961347 w 5984417"/>
              <a:gd name="connsiteY333" fmla="*/ 8941132 h 9840984"/>
              <a:gd name="connsiteX334" fmla="*/ 2864465 w 5984417"/>
              <a:gd name="connsiteY334" fmla="*/ 8907723 h 9840984"/>
              <a:gd name="connsiteX335" fmla="*/ 2852259 w 5984417"/>
              <a:gd name="connsiteY335" fmla="*/ 8885365 h 9840984"/>
              <a:gd name="connsiteX336" fmla="*/ 2852301 w 5984417"/>
              <a:gd name="connsiteY336" fmla="*/ 8885195 h 9840984"/>
              <a:gd name="connsiteX337" fmla="*/ 2852301 w 5984417"/>
              <a:gd name="connsiteY337" fmla="*/ 8885195 h 9840984"/>
              <a:gd name="connsiteX338" fmla="*/ 3084683 w 5984417"/>
              <a:gd name="connsiteY338" fmla="*/ 7279687 h 9840984"/>
              <a:gd name="connsiteX339" fmla="*/ 172764 w 5984417"/>
              <a:gd name="connsiteY339" fmla="*/ 2470473 h 9840984"/>
              <a:gd name="connsiteX340" fmla="*/ 165279 w 5984417"/>
              <a:gd name="connsiteY340" fmla="*/ 2446160 h 9840984"/>
              <a:gd name="connsiteX341" fmla="*/ 165279 w 5984417"/>
              <a:gd name="connsiteY341" fmla="*/ 2446160 h 9840984"/>
              <a:gd name="connsiteX342" fmla="*/ 189776 w 5984417"/>
              <a:gd name="connsiteY342" fmla="*/ 2438594 h 9840984"/>
              <a:gd name="connsiteX343" fmla="*/ 3120833 w 5984417"/>
              <a:gd name="connsiteY343" fmla="*/ 7279432 h 9840984"/>
              <a:gd name="connsiteX344" fmla="*/ 2887006 w 5984417"/>
              <a:gd name="connsiteY344" fmla="*/ 8895481 h 9840984"/>
              <a:gd name="connsiteX345" fmla="*/ 2864380 w 5984417"/>
              <a:gd name="connsiteY345" fmla="*/ 8907723 h 9840984"/>
              <a:gd name="connsiteX346" fmla="*/ 2767667 w 5984417"/>
              <a:gd name="connsiteY346" fmla="*/ 8874568 h 9840984"/>
              <a:gd name="connsiteX347" fmla="*/ 2755478 w 5984417"/>
              <a:gd name="connsiteY347" fmla="*/ 8852040 h 9840984"/>
              <a:gd name="connsiteX348" fmla="*/ 2755504 w 5984417"/>
              <a:gd name="connsiteY348" fmla="*/ 8851955 h 9840984"/>
              <a:gd name="connsiteX349" fmla="*/ 2982357 w 5984417"/>
              <a:gd name="connsiteY349" fmla="*/ 7274416 h 9840984"/>
              <a:gd name="connsiteX350" fmla="*/ 118326 w 5984417"/>
              <a:gd name="connsiteY350" fmla="*/ 2557609 h 9840984"/>
              <a:gd name="connsiteX351" fmla="*/ 110926 w 5984417"/>
              <a:gd name="connsiteY351" fmla="*/ 2533211 h 9840984"/>
              <a:gd name="connsiteX352" fmla="*/ 135338 w 5984417"/>
              <a:gd name="connsiteY352" fmla="*/ 2525815 h 9840984"/>
              <a:gd name="connsiteX353" fmla="*/ 135338 w 5984417"/>
              <a:gd name="connsiteY353" fmla="*/ 2525815 h 9840984"/>
              <a:gd name="connsiteX354" fmla="*/ 3018847 w 5984417"/>
              <a:gd name="connsiteY354" fmla="*/ 7274076 h 9840984"/>
              <a:gd name="connsiteX355" fmla="*/ 2789953 w 5984417"/>
              <a:gd name="connsiteY355" fmla="*/ 8862413 h 9840984"/>
              <a:gd name="connsiteX356" fmla="*/ 2772941 w 5984417"/>
              <a:gd name="connsiteY356" fmla="*/ 8875249 h 9840984"/>
              <a:gd name="connsiteX357" fmla="*/ 2767667 w 5984417"/>
              <a:gd name="connsiteY357" fmla="*/ 8874568 h 9840984"/>
              <a:gd name="connsiteX358" fmla="*/ 2670870 w 5984417"/>
              <a:gd name="connsiteY358" fmla="*/ 8841245 h 9840984"/>
              <a:gd name="connsiteX359" fmla="*/ 2658706 w 5984417"/>
              <a:gd name="connsiteY359" fmla="*/ 8818632 h 9840984"/>
              <a:gd name="connsiteX360" fmla="*/ 2879861 w 5984417"/>
              <a:gd name="connsiteY360" fmla="*/ 7268890 h 9840984"/>
              <a:gd name="connsiteX361" fmla="*/ 63718 w 5984417"/>
              <a:gd name="connsiteY361" fmla="*/ 2644319 h 9840984"/>
              <a:gd name="connsiteX362" fmla="*/ 57954 w 5984417"/>
              <a:gd name="connsiteY362" fmla="*/ 2619369 h 9840984"/>
              <a:gd name="connsiteX363" fmla="*/ 80730 w 5984417"/>
              <a:gd name="connsiteY363" fmla="*/ 2612441 h 9840984"/>
              <a:gd name="connsiteX364" fmla="*/ 80730 w 5984417"/>
              <a:gd name="connsiteY364" fmla="*/ 2612441 h 9840984"/>
              <a:gd name="connsiteX365" fmla="*/ 2916266 w 5984417"/>
              <a:gd name="connsiteY365" fmla="*/ 7268636 h 9840984"/>
              <a:gd name="connsiteX366" fmla="*/ 2693411 w 5984417"/>
              <a:gd name="connsiteY366" fmla="*/ 8829088 h 9840984"/>
              <a:gd name="connsiteX367" fmla="*/ 2676399 w 5984417"/>
              <a:gd name="connsiteY367" fmla="*/ 8842010 h 9840984"/>
              <a:gd name="connsiteX368" fmla="*/ 2671210 w 5984417"/>
              <a:gd name="connsiteY368" fmla="*/ 8841245 h 9840984"/>
              <a:gd name="connsiteX369" fmla="*/ 2574158 w 5984417"/>
              <a:gd name="connsiteY369" fmla="*/ 8807920 h 9840984"/>
              <a:gd name="connsiteX370" fmla="*/ 2561952 w 5984417"/>
              <a:gd name="connsiteY370" fmla="*/ 8785563 h 9840984"/>
              <a:gd name="connsiteX371" fmla="*/ 2561994 w 5984417"/>
              <a:gd name="connsiteY371" fmla="*/ 8785393 h 9840984"/>
              <a:gd name="connsiteX372" fmla="*/ 2561994 w 5984417"/>
              <a:gd name="connsiteY372" fmla="*/ 8785393 h 9840984"/>
              <a:gd name="connsiteX373" fmla="*/ 2777789 w 5984417"/>
              <a:gd name="connsiteY373" fmla="*/ 7263705 h 9840984"/>
              <a:gd name="connsiteX374" fmla="*/ 9535 w 5984417"/>
              <a:gd name="connsiteY374" fmla="*/ 2731625 h 9840984"/>
              <a:gd name="connsiteX375" fmla="*/ 2135 w 5984417"/>
              <a:gd name="connsiteY375" fmla="*/ 2707227 h 9840984"/>
              <a:gd name="connsiteX376" fmla="*/ 26547 w 5984417"/>
              <a:gd name="connsiteY376" fmla="*/ 2699831 h 9840984"/>
              <a:gd name="connsiteX377" fmla="*/ 2813940 w 5984417"/>
              <a:gd name="connsiteY377" fmla="*/ 7263110 h 9840984"/>
              <a:gd name="connsiteX378" fmla="*/ 2596698 w 5984417"/>
              <a:gd name="connsiteY378" fmla="*/ 8795764 h 9840984"/>
              <a:gd name="connsiteX379" fmla="*/ 2579686 w 5984417"/>
              <a:gd name="connsiteY379" fmla="*/ 8808685 h 9840984"/>
              <a:gd name="connsiteX380" fmla="*/ 2574072 w 5984417"/>
              <a:gd name="connsiteY380" fmla="*/ 8807920 h 984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Lst>
            <a:rect l="l" t="t" r="r" b="b"/>
            <a:pathLst>
              <a:path w="5984417" h="9840984">
                <a:moveTo>
                  <a:pt x="5573773" y="9840118"/>
                </a:moveTo>
                <a:cubicBezTo>
                  <a:pt x="5564315" y="9837142"/>
                  <a:pt x="5559058" y="9827111"/>
                  <a:pt x="5562018" y="9817675"/>
                </a:cubicBezTo>
                <a:cubicBezTo>
                  <a:pt x="5562026" y="9817590"/>
                  <a:pt x="5562035" y="9817590"/>
                  <a:pt x="5562035" y="9817590"/>
                </a:cubicBezTo>
                <a:lnTo>
                  <a:pt x="5562035" y="9817590"/>
                </a:lnTo>
                <a:cubicBezTo>
                  <a:pt x="5806181" y="9045439"/>
                  <a:pt x="5936108" y="8241802"/>
                  <a:pt x="5947693" y="7432111"/>
                </a:cubicBezTo>
                <a:cubicBezTo>
                  <a:pt x="5988352" y="4375082"/>
                  <a:pt x="4358489" y="1538962"/>
                  <a:pt x="1695920" y="33647"/>
                </a:cubicBezTo>
                <a:cubicBezTo>
                  <a:pt x="1687381" y="28345"/>
                  <a:pt x="1684761" y="17128"/>
                  <a:pt x="1690068" y="8594"/>
                </a:cubicBezTo>
                <a:cubicBezTo>
                  <a:pt x="1695036" y="600"/>
                  <a:pt x="1705285" y="-2286"/>
                  <a:pt x="1713698" y="1938"/>
                </a:cubicBezTo>
                <a:cubicBezTo>
                  <a:pt x="4387638" y="1513858"/>
                  <a:pt x="6024460" y="4362186"/>
                  <a:pt x="5983673" y="7432366"/>
                </a:cubicBezTo>
                <a:cubicBezTo>
                  <a:pt x="5972191" y="8245602"/>
                  <a:pt x="5841897" y="9052835"/>
                  <a:pt x="5596909" y="9828387"/>
                </a:cubicBezTo>
                <a:cubicBezTo>
                  <a:pt x="5594536" y="9835783"/>
                  <a:pt x="5587689" y="9840883"/>
                  <a:pt x="5579897" y="9840968"/>
                </a:cubicBezTo>
                <a:cubicBezTo>
                  <a:pt x="5577822" y="9841053"/>
                  <a:pt x="5575738" y="9840798"/>
                  <a:pt x="5573773" y="9840118"/>
                </a:cubicBezTo>
                <a:close/>
                <a:moveTo>
                  <a:pt x="5477060" y="9806794"/>
                </a:moveTo>
                <a:cubicBezTo>
                  <a:pt x="5467628" y="9803904"/>
                  <a:pt x="5462311" y="9793957"/>
                  <a:pt x="5465186" y="9784521"/>
                </a:cubicBezTo>
                <a:cubicBezTo>
                  <a:pt x="5465203" y="9784436"/>
                  <a:pt x="5465220" y="9784436"/>
                  <a:pt x="5465237" y="9784351"/>
                </a:cubicBezTo>
                <a:lnTo>
                  <a:pt x="5465237" y="9784351"/>
                </a:lnTo>
                <a:cubicBezTo>
                  <a:pt x="5706193" y="9021126"/>
                  <a:pt x="5834250" y="8226874"/>
                  <a:pt x="5845367" y="7426670"/>
                </a:cubicBezTo>
                <a:cubicBezTo>
                  <a:pt x="5883746" y="4406910"/>
                  <a:pt x="4272366" y="1606273"/>
                  <a:pt x="1641653" y="120443"/>
                </a:cubicBezTo>
                <a:cubicBezTo>
                  <a:pt x="1632798" y="115790"/>
                  <a:pt x="1629387" y="104842"/>
                  <a:pt x="1634040" y="95990"/>
                </a:cubicBezTo>
                <a:cubicBezTo>
                  <a:pt x="1638701" y="87138"/>
                  <a:pt x="1649657" y="83733"/>
                  <a:pt x="1658511" y="88386"/>
                </a:cubicBezTo>
                <a:cubicBezTo>
                  <a:pt x="1658826" y="88549"/>
                  <a:pt x="1659132" y="88722"/>
                  <a:pt x="1659430" y="88904"/>
                </a:cubicBezTo>
                <a:lnTo>
                  <a:pt x="1659430" y="88904"/>
                </a:lnTo>
                <a:cubicBezTo>
                  <a:pt x="4301780" y="1581093"/>
                  <a:pt x="5920330" y="4393997"/>
                  <a:pt x="5881773" y="7427010"/>
                </a:cubicBezTo>
                <a:cubicBezTo>
                  <a:pt x="5870655" y="8230750"/>
                  <a:pt x="5741995" y="9028522"/>
                  <a:pt x="5499857" y="9795062"/>
                </a:cubicBezTo>
                <a:cubicBezTo>
                  <a:pt x="5496947" y="9804498"/>
                  <a:pt x="5486953" y="9809769"/>
                  <a:pt x="5477520" y="9806879"/>
                </a:cubicBezTo>
                <a:cubicBezTo>
                  <a:pt x="5477452" y="9806879"/>
                  <a:pt x="5477384" y="9806794"/>
                  <a:pt x="5477316" y="9806794"/>
                </a:cubicBezTo>
                <a:close/>
                <a:moveTo>
                  <a:pt x="5380263" y="9773469"/>
                </a:moveTo>
                <a:cubicBezTo>
                  <a:pt x="5370830" y="9770579"/>
                  <a:pt x="5365514" y="9760633"/>
                  <a:pt x="5368389" y="9751197"/>
                </a:cubicBezTo>
                <a:cubicBezTo>
                  <a:pt x="5368406" y="9751112"/>
                  <a:pt x="5368423" y="9751112"/>
                  <a:pt x="5368440" y="9751026"/>
                </a:cubicBezTo>
                <a:lnTo>
                  <a:pt x="5368440" y="9751026"/>
                </a:lnTo>
                <a:cubicBezTo>
                  <a:pt x="5606121" y="8996984"/>
                  <a:pt x="5732213" y="8212252"/>
                  <a:pt x="5742701" y="7421740"/>
                </a:cubicBezTo>
                <a:cubicBezTo>
                  <a:pt x="5779302" y="4439053"/>
                  <a:pt x="4186286" y="1673576"/>
                  <a:pt x="1587045" y="207493"/>
                </a:cubicBezTo>
                <a:cubicBezTo>
                  <a:pt x="1578334" y="202564"/>
                  <a:pt x="1575264" y="191506"/>
                  <a:pt x="1580197" y="182798"/>
                </a:cubicBezTo>
                <a:cubicBezTo>
                  <a:pt x="1585131" y="174089"/>
                  <a:pt x="1596197" y="171025"/>
                  <a:pt x="1604907" y="175955"/>
                </a:cubicBezTo>
                <a:lnTo>
                  <a:pt x="1604907" y="175955"/>
                </a:lnTo>
                <a:cubicBezTo>
                  <a:pt x="4215410" y="1648302"/>
                  <a:pt x="5815562" y="4425494"/>
                  <a:pt x="5779361" y="7421059"/>
                </a:cubicBezTo>
                <a:cubicBezTo>
                  <a:pt x="5768840" y="8215347"/>
                  <a:pt x="5642067" y="9003785"/>
                  <a:pt x="5403059" y="9761399"/>
                </a:cubicBezTo>
                <a:cubicBezTo>
                  <a:pt x="5400686" y="9768794"/>
                  <a:pt x="5393830" y="9773895"/>
                  <a:pt x="5386047" y="9773980"/>
                </a:cubicBezTo>
                <a:cubicBezTo>
                  <a:pt x="5384167" y="9773980"/>
                  <a:pt x="5382296" y="9773640"/>
                  <a:pt x="5380518" y="9773045"/>
                </a:cubicBezTo>
                <a:close/>
                <a:moveTo>
                  <a:pt x="5283466" y="9740231"/>
                </a:moveTo>
                <a:cubicBezTo>
                  <a:pt x="5274024" y="9737255"/>
                  <a:pt x="5268750" y="9727139"/>
                  <a:pt x="5271642" y="9717703"/>
                </a:cubicBezTo>
                <a:lnTo>
                  <a:pt x="5271642" y="9717703"/>
                </a:lnTo>
                <a:cubicBezTo>
                  <a:pt x="5506321" y="8972501"/>
                  <a:pt x="5630686" y="8196976"/>
                  <a:pt x="5640799" y="7415789"/>
                </a:cubicBezTo>
                <a:cubicBezTo>
                  <a:pt x="5674704" y="4470549"/>
                  <a:pt x="4099891" y="1740938"/>
                  <a:pt x="1532437" y="294799"/>
                </a:cubicBezTo>
                <a:cubicBezTo>
                  <a:pt x="1523726" y="289869"/>
                  <a:pt x="1520656" y="278813"/>
                  <a:pt x="1525589" y="270104"/>
                </a:cubicBezTo>
                <a:cubicBezTo>
                  <a:pt x="1530523" y="261394"/>
                  <a:pt x="1541589" y="258331"/>
                  <a:pt x="1550299" y="263260"/>
                </a:cubicBezTo>
                <a:lnTo>
                  <a:pt x="1550299" y="263260"/>
                </a:lnTo>
                <a:cubicBezTo>
                  <a:pt x="4129296" y="1715750"/>
                  <a:pt x="5711212" y="4457559"/>
                  <a:pt x="5677120" y="7415959"/>
                </a:cubicBezTo>
                <a:cubicBezTo>
                  <a:pt x="5667083" y="8200682"/>
                  <a:pt x="5542139" y="8979726"/>
                  <a:pt x="5306262" y="9728244"/>
                </a:cubicBezTo>
                <a:cubicBezTo>
                  <a:pt x="5303889" y="9735640"/>
                  <a:pt x="5297033" y="9740741"/>
                  <a:pt x="5289250" y="9740826"/>
                </a:cubicBezTo>
                <a:cubicBezTo>
                  <a:pt x="5287404" y="9740826"/>
                  <a:pt x="5285558" y="9740570"/>
                  <a:pt x="5283806" y="9739976"/>
                </a:cubicBezTo>
                <a:close/>
                <a:moveTo>
                  <a:pt x="5186754" y="9706906"/>
                </a:moveTo>
                <a:cubicBezTo>
                  <a:pt x="5177320" y="9703931"/>
                  <a:pt x="5172072" y="9693900"/>
                  <a:pt x="5175015" y="9684464"/>
                </a:cubicBezTo>
                <a:lnTo>
                  <a:pt x="5175015" y="9684464"/>
                </a:lnTo>
                <a:cubicBezTo>
                  <a:pt x="5406640" y="8948273"/>
                  <a:pt x="5529202" y="8182124"/>
                  <a:pt x="5538813" y="7410433"/>
                </a:cubicBezTo>
                <a:cubicBezTo>
                  <a:pt x="5570728" y="4502309"/>
                  <a:pt x="4014254" y="1807952"/>
                  <a:pt x="1478339" y="381510"/>
                </a:cubicBezTo>
                <a:cubicBezTo>
                  <a:pt x="1469901" y="376135"/>
                  <a:pt x="1467417" y="364941"/>
                  <a:pt x="1472801" y="356508"/>
                </a:cubicBezTo>
                <a:cubicBezTo>
                  <a:pt x="1477794" y="348680"/>
                  <a:pt x="1487899" y="345893"/>
                  <a:pt x="1496201" y="350056"/>
                </a:cubicBezTo>
                <a:cubicBezTo>
                  <a:pt x="4043454" y="1782985"/>
                  <a:pt x="5606912" y="4489413"/>
                  <a:pt x="5574964" y="7410603"/>
                </a:cubicBezTo>
                <a:cubicBezTo>
                  <a:pt x="5565344" y="8185890"/>
                  <a:pt x="5442110" y="8955584"/>
                  <a:pt x="5209209" y="9695175"/>
                </a:cubicBezTo>
                <a:cubicBezTo>
                  <a:pt x="5206929" y="9702656"/>
                  <a:pt x="5200023" y="9707756"/>
                  <a:pt x="5192197" y="9707756"/>
                </a:cubicBezTo>
                <a:cubicBezTo>
                  <a:pt x="5190351" y="9707756"/>
                  <a:pt x="5188514" y="9707501"/>
                  <a:pt x="5186754" y="9706906"/>
                </a:cubicBezTo>
                <a:close/>
                <a:moveTo>
                  <a:pt x="5090041" y="9673837"/>
                </a:moveTo>
                <a:cubicBezTo>
                  <a:pt x="5080608" y="9670947"/>
                  <a:pt x="5075292" y="9661001"/>
                  <a:pt x="5078166" y="9651565"/>
                </a:cubicBezTo>
                <a:cubicBezTo>
                  <a:pt x="5078184" y="9651479"/>
                  <a:pt x="5078201" y="9651479"/>
                  <a:pt x="5078218" y="9651394"/>
                </a:cubicBezTo>
                <a:lnTo>
                  <a:pt x="5078218" y="9651394"/>
                </a:lnTo>
                <a:cubicBezTo>
                  <a:pt x="5306704" y="8924214"/>
                  <a:pt x="5427377" y="8167486"/>
                  <a:pt x="5436402" y="7405333"/>
                </a:cubicBezTo>
                <a:cubicBezTo>
                  <a:pt x="5466360" y="4534350"/>
                  <a:pt x="3928293" y="1875272"/>
                  <a:pt x="1423986" y="468476"/>
                </a:cubicBezTo>
                <a:cubicBezTo>
                  <a:pt x="1415284" y="463565"/>
                  <a:pt x="1412171" y="452560"/>
                  <a:pt x="1417011" y="443823"/>
                </a:cubicBezTo>
                <a:cubicBezTo>
                  <a:pt x="1421664" y="435180"/>
                  <a:pt x="1432441" y="431943"/>
                  <a:pt x="1441091" y="436592"/>
                </a:cubicBezTo>
                <a:cubicBezTo>
                  <a:pt x="1441142" y="436621"/>
                  <a:pt x="1441202" y="436651"/>
                  <a:pt x="1441253" y="436682"/>
                </a:cubicBezTo>
                <a:lnTo>
                  <a:pt x="1441253" y="436682"/>
                </a:lnTo>
                <a:cubicBezTo>
                  <a:pt x="3957315" y="1849607"/>
                  <a:pt x="5502825" y="4520765"/>
                  <a:pt x="5473063" y="7404992"/>
                </a:cubicBezTo>
                <a:cubicBezTo>
                  <a:pt x="5464038" y="8170733"/>
                  <a:pt x="5342760" y="8931016"/>
                  <a:pt x="5113092" y="9661596"/>
                </a:cubicBezTo>
                <a:cubicBezTo>
                  <a:pt x="5110761" y="9669076"/>
                  <a:pt x="5103889" y="9674093"/>
                  <a:pt x="5096080" y="9674178"/>
                </a:cubicBezTo>
                <a:cubicBezTo>
                  <a:pt x="5094200" y="9674178"/>
                  <a:pt x="5092337" y="9673922"/>
                  <a:pt x="5090551" y="9673327"/>
                </a:cubicBezTo>
                <a:close/>
                <a:moveTo>
                  <a:pt x="4992903" y="9639833"/>
                </a:moveTo>
                <a:cubicBezTo>
                  <a:pt x="4983462" y="9636858"/>
                  <a:pt x="4978188" y="9626741"/>
                  <a:pt x="4981080" y="9617305"/>
                </a:cubicBezTo>
                <a:lnTo>
                  <a:pt x="4981080" y="9617305"/>
                </a:lnTo>
                <a:cubicBezTo>
                  <a:pt x="5206478" y="8899137"/>
                  <a:pt x="5325323" y="8151776"/>
                  <a:pt x="5333821" y="7399127"/>
                </a:cubicBezTo>
                <a:cubicBezTo>
                  <a:pt x="5361320" y="4565778"/>
                  <a:pt x="3841736" y="1942609"/>
                  <a:pt x="1369463" y="555696"/>
                </a:cubicBezTo>
                <a:cubicBezTo>
                  <a:pt x="1361025" y="550324"/>
                  <a:pt x="1358541" y="539131"/>
                  <a:pt x="1363917" y="530697"/>
                </a:cubicBezTo>
                <a:cubicBezTo>
                  <a:pt x="1368867" y="522923"/>
                  <a:pt x="1378870" y="520108"/>
                  <a:pt x="1387155" y="524158"/>
                </a:cubicBezTo>
                <a:cubicBezTo>
                  <a:pt x="3871073" y="1917582"/>
                  <a:pt x="5397811" y="4553111"/>
                  <a:pt x="5370141" y="7399807"/>
                </a:cubicBezTo>
                <a:cubicBezTo>
                  <a:pt x="5361720" y="8156069"/>
                  <a:pt x="5242297" y="8907043"/>
                  <a:pt x="5015699" y="9628612"/>
                </a:cubicBezTo>
                <a:cubicBezTo>
                  <a:pt x="5013326" y="9636008"/>
                  <a:pt x="5006470" y="9641108"/>
                  <a:pt x="4998687" y="9641194"/>
                </a:cubicBezTo>
                <a:cubicBezTo>
                  <a:pt x="4996841" y="9641194"/>
                  <a:pt x="4994996" y="9640938"/>
                  <a:pt x="4993244" y="9640344"/>
                </a:cubicBezTo>
                <a:close/>
                <a:moveTo>
                  <a:pt x="4896276" y="9606509"/>
                </a:moveTo>
                <a:cubicBezTo>
                  <a:pt x="4886817" y="9603704"/>
                  <a:pt x="4881424" y="9593757"/>
                  <a:pt x="4884231" y="9584321"/>
                </a:cubicBezTo>
                <a:cubicBezTo>
                  <a:pt x="4884248" y="9584236"/>
                  <a:pt x="4884266" y="9584236"/>
                  <a:pt x="4884282" y="9584151"/>
                </a:cubicBezTo>
                <a:lnTo>
                  <a:pt x="4884282" y="9584151"/>
                </a:lnTo>
                <a:cubicBezTo>
                  <a:pt x="5106712" y="8874824"/>
                  <a:pt x="5223839" y="8136729"/>
                  <a:pt x="5231920" y="7393431"/>
                </a:cubicBezTo>
                <a:cubicBezTo>
                  <a:pt x="5257131" y="4597376"/>
                  <a:pt x="3755809" y="2009776"/>
                  <a:pt x="1315195" y="642746"/>
                </a:cubicBezTo>
                <a:cubicBezTo>
                  <a:pt x="1306519" y="637901"/>
                  <a:pt x="1303372" y="626979"/>
                  <a:pt x="1308135" y="618263"/>
                </a:cubicBezTo>
                <a:lnTo>
                  <a:pt x="1308135" y="618264"/>
                </a:lnTo>
                <a:cubicBezTo>
                  <a:pt x="1312720" y="609657"/>
                  <a:pt x="1323412" y="606386"/>
                  <a:pt x="1332037" y="610953"/>
                </a:cubicBezTo>
                <a:lnTo>
                  <a:pt x="1332802" y="610953"/>
                </a:lnTo>
                <a:cubicBezTo>
                  <a:pt x="3785232" y="1984544"/>
                  <a:pt x="5293732" y="4584726"/>
                  <a:pt x="5268155" y="7394281"/>
                </a:cubicBezTo>
                <a:cubicBezTo>
                  <a:pt x="5260261" y="8140996"/>
                  <a:pt x="5142769" y="8882475"/>
                  <a:pt x="4919412" y="9595117"/>
                </a:cubicBezTo>
                <a:cubicBezTo>
                  <a:pt x="4917217" y="9602684"/>
                  <a:pt x="4910277" y="9607869"/>
                  <a:pt x="4902400" y="9607869"/>
                </a:cubicBezTo>
                <a:cubicBezTo>
                  <a:pt x="4900580" y="9607954"/>
                  <a:pt x="4898760" y="9607614"/>
                  <a:pt x="4897041" y="9607019"/>
                </a:cubicBezTo>
                <a:close/>
                <a:moveTo>
                  <a:pt x="4799478" y="9573185"/>
                </a:moveTo>
                <a:cubicBezTo>
                  <a:pt x="4790028" y="9570294"/>
                  <a:pt x="4784678" y="9560348"/>
                  <a:pt x="4787485" y="9550912"/>
                </a:cubicBezTo>
                <a:lnTo>
                  <a:pt x="4787485" y="9550912"/>
                </a:lnTo>
                <a:cubicBezTo>
                  <a:pt x="5006504" y="8850766"/>
                  <a:pt x="5121590" y="8122285"/>
                  <a:pt x="5129083" y="7388755"/>
                </a:cubicBezTo>
                <a:cubicBezTo>
                  <a:pt x="5152398" y="4629808"/>
                  <a:pt x="3669653" y="2077376"/>
                  <a:pt x="1260757" y="729713"/>
                </a:cubicBezTo>
                <a:cubicBezTo>
                  <a:pt x="1252021" y="724901"/>
                  <a:pt x="1248840" y="713921"/>
                  <a:pt x="1253655" y="705187"/>
                </a:cubicBezTo>
                <a:cubicBezTo>
                  <a:pt x="1258469" y="696455"/>
                  <a:pt x="1269459" y="693277"/>
                  <a:pt x="1278194" y="698089"/>
                </a:cubicBezTo>
                <a:lnTo>
                  <a:pt x="1278194" y="698089"/>
                </a:lnTo>
                <a:cubicBezTo>
                  <a:pt x="3698701" y="2051873"/>
                  <a:pt x="5188718" y="4616351"/>
                  <a:pt x="5165404" y="7388415"/>
                </a:cubicBezTo>
                <a:cubicBezTo>
                  <a:pt x="5158216" y="8125745"/>
                  <a:pt x="5042807" y="8858077"/>
                  <a:pt x="4822870" y="9561878"/>
                </a:cubicBezTo>
                <a:cubicBezTo>
                  <a:pt x="4820573" y="9569359"/>
                  <a:pt x="4813700" y="9574545"/>
                  <a:pt x="4805858" y="9574630"/>
                </a:cubicBezTo>
                <a:cubicBezTo>
                  <a:pt x="4804003" y="9574630"/>
                  <a:pt x="4802166" y="9574290"/>
                  <a:pt x="4800414" y="9573695"/>
                </a:cubicBezTo>
                <a:close/>
                <a:moveTo>
                  <a:pt x="4702766" y="9539861"/>
                </a:moveTo>
                <a:cubicBezTo>
                  <a:pt x="4693350" y="9537141"/>
                  <a:pt x="4687949" y="9527279"/>
                  <a:pt x="4690688" y="9517843"/>
                </a:cubicBezTo>
                <a:lnTo>
                  <a:pt x="4690688" y="9517843"/>
                </a:lnTo>
                <a:lnTo>
                  <a:pt x="4690688" y="9517843"/>
                </a:lnTo>
                <a:cubicBezTo>
                  <a:pt x="4906755" y="8826622"/>
                  <a:pt x="5020080" y="8107383"/>
                  <a:pt x="5027012" y="7383230"/>
                </a:cubicBezTo>
                <a:cubicBezTo>
                  <a:pt x="5048098" y="4661542"/>
                  <a:pt x="3583658" y="2144611"/>
                  <a:pt x="1206404" y="816764"/>
                </a:cubicBezTo>
                <a:cubicBezTo>
                  <a:pt x="1197966" y="811392"/>
                  <a:pt x="1195483" y="800199"/>
                  <a:pt x="1200858" y="791765"/>
                </a:cubicBezTo>
                <a:cubicBezTo>
                  <a:pt x="1205809" y="783991"/>
                  <a:pt x="1215812" y="781177"/>
                  <a:pt x="1224097" y="785225"/>
                </a:cubicBezTo>
                <a:cubicBezTo>
                  <a:pt x="3612995" y="2119337"/>
                  <a:pt x="5084716" y="4648408"/>
                  <a:pt x="5063672" y="7383315"/>
                </a:cubicBezTo>
                <a:cubicBezTo>
                  <a:pt x="5056783" y="8111089"/>
                  <a:pt x="4942888" y="8833933"/>
                  <a:pt x="4725647" y="9528555"/>
                </a:cubicBezTo>
                <a:cubicBezTo>
                  <a:pt x="4723376" y="9536036"/>
                  <a:pt x="4716486" y="9541221"/>
                  <a:pt x="4708635" y="9541306"/>
                </a:cubicBezTo>
                <a:cubicBezTo>
                  <a:pt x="4706781" y="9541306"/>
                  <a:pt x="4704943" y="9540966"/>
                  <a:pt x="4703191" y="9540371"/>
                </a:cubicBezTo>
                <a:close/>
                <a:moveTo>
                  <a:pt x="4605969" y="9506621"/>
                </a:moveTo>
                <a:cubicBezTo>
                  <a:pt x="4596476" y="9503731"/>
                  <a:pt x="4591109" y="9493785"/>
                  <a:pt x="4593975" y="9484263"/>
                </a:cubicBezTo>
                <a:cubicBezTo>
                  <a:pt x="4593975" y="9484263"/>
                  <a:pt x="4593975" y="9484263"/>
                  <a:pt x="4593975" y="9484263"/>
                </a:cubicBezTo>
                <a:lnTo>
                  <a:pt x="4593975" y="9484263"/>
                </a:lnTo>
                <a:cubicBezTo>
                  <a:pt x="4806793" y="8802054"/>
                  <a:pt x="4918298" y="8092404"/>
                  <a:pt x="4924941" y="7377874"/>
                </a:cubicBezTo>
                <a:cubicBezTo>
                  <a:pt x="4943892" y="4693353"/>
                  <a:pt x="3497646" y="2211829"/>
                  <a:pt x="1151881" y="903899"/>
                </a:cubicBezTo>
                <a:cubicBezTo>
                  <a:pt x="1143197" y="898926"/>
                  <a:pt x="1140126" y="887900"/>
                  <a:pt x="1144991" y="879161"/>
                </a:cubicBezTo>
                <a:cubicBezTo>
                  <a:pt x="1149746" y="870482"/>
                  <a:pt x="1160625" y="867285"/>
                  <a:pt x="1169318" y="872021"/>
                </a:cubicBezTo>
                <a:lnTo>
                  <a:pt x="1169318" y="872021"/>
                </a:lnTo>
                <a:cubicBezTo>
                  <a:pt x="3526745" y="2186359"/>
                  <a:pt x="4980297" y="4680057"/>
                  <a:pt x="4961516" y="7377874"/>
                </a:cubicBezTo>
                <a:cubicBezTo>
                  <a:pt x="4954950" y="8096162"/>
                  <a:pt x="4842867" y="8809620"/>
                  <a:pt x="4628849" y="9495315"/>
                </a:cubicBezTo>
                <a:cubicBezTo>
                  <a:pt x="4626578" y="9502796"/>
                  <a:pt x="4619688" y="9507982"/>
                  <a:pt x="4611838" y="9508067"/>
                </a:cubicBezTo>
                <a:cubicBezTo>
                  <a:pt x="4610017" y="9508152"/>
                  <a:pt x="4608197" y="9507812"/>
                  <a:pt x="4606479" y="9507217"/>
                </a:cubicBezTo>
                <a:close/>
                <a:moveTo>
                  <a:pt x="4509171" y="9473298"/>
                </a:moveTo>
                <a:cubicBezTo>
                  <a:pt x="4499721" y="9470407"/>
                  <a:pt x="4494371" y="9460461"/>
                  <a:pt x="4497178" y="9451025"/>
                </a:cubicBezTo>
                <a:lnTo>
                  <a:pt x="4497178" y="9451025"/>
                </a:lnTo>
                <a:cubicBezTo>
                  <a:pt x="4707138" y="8777741"/>
                  <a:pt x="4816882" y="8077281"/>
                  <a:pt x="4822870" y="7372093"/>
                </a:cubicBezTo>
                <a:cubicBezTo>
                  <a:pt x="4839575" y="4724841"/>
                  <a:pt x="3411506" y="2278859"/>
                  <a:pt x="1097273" y="990950"/>
                </a:cubicBezTo>
                <a:cubicBezTo>
                  <a:pt x="1088589" y="985943"/>
                  <a:pt x="1085492" y="974926"/>
                  <a:pt x="1090298" y="966127"/>
                </a:cubicBezTo>
                <a:cubicBezTo>
                  <a:pt x="1095240" y="957465"/>
                  <a:pt x="1106247" y="954387"/>
                  <a:pt x="1114966" y="959241"/>
                </a:cubicBezTo>
                <a:cubicBezTo>
                  <a:pt x="3440648" y="2253739"/>
                  <a:pt x="4875717" y="4711979"/>
                  <a:pt x="4858850" y="7372434"/>
                </a:cubicBezTo>
                <a:cubicBezTo>
                  <a:pt x="4852998" y="8081209"/>
                  <a:pt x="4742820" y="8785307"/>
                  <a:pt x="4531882" y="9461991"/>
                </a:cubicBezTo>
                <a:cubicBezTo>
                  <a:pt x="4529687" y="9469557"/>
                  <a:pt x="4522747" y="9474742"/>
                  <a:pt x="4514870" y="9474742"/>
                </a:cubicBezTo>
                <a:cubicBezTo>
                  <a:pt x="4513041" y="9474742"/>
                  <a:pt x="4511229" y="9474403"/>
                  <a:pt x="4509511" y="9473807"/>
                </a:cubicBezTo>
                <a:close/>
                <a:moveTo>
                  <a:pt x="4412288" y="9439973"/>
                </a:moveTo>
                <a:cubicBezTo>
                  <a:pt x="4402872" y="9437253"/>
                  <a:pt x="4397471" y="9427392"/>
                  <a:pt x="4400210" y="9417956"/>
                </a:cubicBezTo>
                <a:lnTo>
                  <a:pt x="4400210" y="9417956"/>
                </a:lnTo>
                <a:lnTo>
                  <a:pt x="4400210" y="9417956"/>
                </a:lnTo>
                <a:cubicBezTo>
                  <a:pt x="4607100" y="8753599"/>
                  <a:pt x="4715116" y="8062370"/>
                  <a:pt x="4720799" y="7366568"/>
                </a:cubicBezTo>
                <a:cubicBezTo>
                  <a:pt x="4735216" y="4756609"/>
                  <a:pt x="3325546" y="2346162"/>
                  <a:pt x="1043090" y="1077916"/>
                </a:cubicBezTo>
                <a:cubicBezTo>
                  <a:pt x="1034329" y="1073079"/>
                  <a:pt x="1031148" y="1062061"/>
                  <a:pt x="1035988" y="1053305"/>
                </a:cubicBezTo>
                <a:cubicBezTo>
                  <a:pt x="1040828" y="1044549"/>
                  <a:pt x="1051852" y="1041370"/>
                  <a:pt x="1060613" y="1046207"/>
                </a:cubicBezTo>
                <a:lnTo>
                  <a:pt x="1060613" y="1046207"/>
                </a:lnTo>
                <a:cubicBezTo>
                  <a:pt x="3354568" y="2321007"/>
                  <a:pt x="4771298" y="4743713"/>
                  <a:pt x="4756778" y="7366908"/>
                </a:cubicBezTo>
                <a:cubicBezTo>
                  <a:pt x="4751335" y="8066204"/>
                  <a:pt x="4642969" y="8760909"/>
                  <a:pt x="4435169" y="9428667"/>
                </a:cubicBezTo>
                <a:cubicBezTo>
                  <a:pt x="4432873" y="9436148"/>
                  <a:pt x="4426000" y="9441334"/>
                  <a:pt x="4418157" y="9441419"/>
                </a:cubicBezTo>
                <a:cubicBezTo>
                  <a:pt x="4416329" y="9441419"/>
                  <a:pt x="4414517" y="9441079"/>
                  <a:pt x="4412799" y="9440484"/>
                </a:cubicBezTo>
                <a:close/>
                <a:moveTo>
                  <a:pt x="4315661" y="9406819"/>
                </a:moveTo>
                <a:cubicBezTo>
                  <a:pt x="4306509" y="9403759"/>
                  <a:pt x="4301380" y="9394067"/>
                  <a:pt x="4304008" y="9384802"/>
                </a:cubicBezTo>
                <a:lnTo>
                  <a:pt x="4304008" y="9384802"/>
                </a:lnTo>
                <a:cubicBezTo>
                  <a:pt x="4507657" y="8729456"/>
                  <a:pt x="4613692" y="8047748"/>
                  <a:pt x="4618727" y="7361552"/>
                </a:cubicBezTo>
                <a:cubicBezTo>
                  <a:pt x="4631087" y="4788701"/>
                  <a:pt x="3239738" y="2413533"/>
                  <a:pt x="988823" y="1164967"/>
                </a:cubicBezTo>
                <a:cubicBezTo>
                  <a:pt x="980478" y="1159441"/>
                  <a:pt x="978199" y="1148211"/>
                  <a:pt x="983728" y="1139872"/>
                </a:cubicBezTo>
                <a:cubicBezTo>
                  <a:pt x="988533" y="1132620"/>
                  <a:pt x="997813" y="1129815"/>
                  <a:pt x="1005834" y="1133173"/>
                </a:cubicBezTo>
                <a:lnTo>
                  <a:pt x="1005834" y="1133173"/>
                </a:lnTo>
                <a:cubicBezTo>
                  <a:pt x="3268352" y="2388132"/>
                  <a:pt x="4666930" y="4775465"/>
                  <a:pt x="4654622" y="7361552"/>
                </a:cubicBezTo>
                <a:cubicBezTo>
                  <a:pt x="4649783" y="8051378"/>
                  <a:pt x="4543280" y="8736682"/>
                  <a:pt x="4338542" y="9395513"/>
                </a:cubicBezTo>
                <a:cubicBezTo>
                  <a:pt x="4336271" y="9402994"/>
                  <a:pt x="4329381" y="9408179"/>
                  <a:pt x="4321530" y="9408265"/>
                </a:cubicBezTo>
                <a:cubicBezTo>
                  <a:pt x="4319684" y="9408265"/>
                  <a:pt x="4317856" y="9408009"/>
                  <a:pt x="4316087" y="9407500"/>
                </a:cubicBezTo>
                <a:close/>
                <a:moveTo>
                  <a:pt x="4218949" y="9374005"/>
                </a:moveTo>
                <a:cubicBezTo>
                  <a:pt x="4209414" y="9371030"/>
                  <a:pt x="4204072" y="9360913"/>
                  <a:pt x="4206955" y="9351308"/>
                </a:cubicBezTo>
                <a:cubicBezTo>
                  <a:pt x="4407713" y="8704973"/>
                  <a:pt x="4512063" y="8032659"/>
                  <a:pt x="4516656" y="7355942"/>
                </a:cubicBezTo>
                <a:cubicBezTo>
                  <a:pt x="4526744" y="4820563"/>
                  <a:pt x="3153930" y="2481065"/>
                  <a:pt x="934980" y="1252187"/>
                </a:cubicBezTo>
                <a:cubicBezTo>
                  <a:pt x="926500" y="1246968"/>
                  <a:pt x="923863" y="1235865"/>
                  <a:pt x="929085" y="1227390"/>
                </a:cubicBezTo>
                <a:cubicBezTo>
                  <a:pt x="933874" y="1219628"/>
                  <a:pt x="943707" y="1216662"/>
                  <a:pt x="951992" y="1220479"/>
                </a:cubicBezTo>
                <a:lnTo>
                  <a:pt x="951992" y="1220479"/>
                </a:lnTo>
                <a:cubicBezTo>
                  <a:pt x="3182544" y="2455724"/>
                  <a:pt x="4562546" y="4807420"/>
                  <a:pt x="4552381" y="7356026"/>
                </a:cubicBezTo>
                <a:cubicBezTo>
                  <a:pt x="4548035" y="8036383"/>
                  <a:pt x="4443420" y="8712369"/>
                  <a:pt x="4241915" y="9362274"/>
                </a:cubicBezTo>
                <a:cubicBezTo>
                  <a:pt x="4239576" y="9369755"/>
                  <a:pt x="4232728" y="9374855"/>
                  <a:pt x="4224903" y="9375025"/>
                </a:cubicBezTo>
                <a:cubicBezTo>
                  <a:pt x="4223091" y="9375025"/>
                  <a:pt x="4221288" y="9374855"/>
                  <a:pt x="4219544" y="9374345"/>
                </a:cubicBezTo>
                <a:close/>
                <a:moveTo>
                  <a:pt x="4122151" y="9340766"/>
                </a:moveTo>
                <a:cubicBezTo>
                  <a:pt x="4112607" y="9337705"/>
                  <a:pt x="4107266" y="9327590"/>
                  <a:pt x="4110158" y="9317983"/>
                </a:cubicBezTo>
                <a:cubicBezTo>
                  <a:pt x="4307606" y="8680574"/>
                  <a:pt x="4409898" y="8017620"/>
                  <a:pt x="4413735" y="7350416"/>
                </a:cubicBezTo>
                <a:cubicBezTo>
                  <a:pt x="4421645" y="4852331"/>
                  <a:pt x="3067246" y="2548326"/>
                  <a:pt x="880032" y="1339153"/>
                </a:cubicBezTo>
                <a:cubicBezTo>
                  <a:pt x="871271" y="1334316"/>
                  <a:pt x="868089" y="1323299"/>
                  <a:pt x="872929" y="1314543"/>
                </a:cubicBezTo>
                <a:cubicBezTo>
                  <a:pt x="877769" y="1305787"/>
                  <a:pt x="888793" y="1302607"/>
                  <a:pt x="897554" y="1307444"/>
                </a:cubicBezTo>
                <a:lnTo>
                  <a:pt x="897554" y="1307444"/>
                </a:lnTo>
                <a:cubicBezTo>
                  <a:pt x="3096489" y="2522967"/>
                  <a:pt x="4458186" y="4839248"/>
                  <a:pt x="4450225" y="7350670"/>
                </a:cubicBezTo>
                <a:cubicBezTo>
                  <a:pt x="4446304" y="8021438"/>
                  <a:pt x="4343493" y="8687971"/>
                  <a:pt x="4145117" y="9328780"/>
                </a:cubicBezTo>
                <a:cubicBezTo>
                  <a:pt x="4142778" y="9336261"/>
                  <a:pt x="4135931" y="9341361"/>
                  <a:pt x="4128105" y="9341532"/>
                </a:cubicBezTo>
                <a:cubicBezTo>
                  <a:pt x="4126302" y="9341446"/>
                  <a:pt x="4124507" y="9341191"/>
                  <a:pt x="4122747" y="9340766"/>
                </a:cubicBezTo>
                <a:close/>
                <a:moveTo>
                  <a:pt x="4025439" y="9307442"/>
                </a:moveTo>
                <a:cubicBezTo>
                  <a:pt x="4015870" y="9304467"/>
                  <a:pt x="4010485" y="9294350"/>
                  <a:pt x="4013360" y="9284744"/>
                </a:cubicBezTo>
                <a:cubicBezTo>
                  <a:pt x="4207576" y="8656347"/>
                  <a:pt x="4307895" y="8002744"/>
                  <a:pt x="4311068" y="7345060"/>
                </a:cubicBezTo>
                <a:cubicBezTo>
                  <a:pt x="4316988" y="4884219"/>
                  <a:pt x="2981038" y="2615586"/>
                  <a:pt x="825509" y="1426119"/>
                </a:cubicBezTo>
                <a:cubicBezTo>
                  <a:pt x="816826" y="1421239"/>
                  <a:pt x="813680" y="1410290"/>
                  <a:pt x="818449" y="1401551"/>
                </a:cubicBezTo>
                <a:cubicBezTo>
                  <a:pt x="823107" y="1392880"/>
                  <a:pt x="833887" y="1389581"/>
                  <a:pt x="842606" y="1394155"/>
                </a:cubicBezTo>
                <a:lnTo>
                  <a:pt x="842606" y="1394155"/>
                </a:lnTo>
                <a:cubicBezTo>
                  <a:pt x="3009950" y="2589743"/>
                  <a:pt x="4353487" y="4870405"/>
                  <a:pt x="4347984" y="7344550"/>
                </a:cubicBezTo>
                <a:cubicBezTo>
                  <a:pt x="4344752" y="8005983"/>
                  <a:pt x="4243948" y="8663318"/>
                  <a:pt x="4048830" y="9295370"/>
                </a:cubicBezTo>
                <a:cubicBezTo>
                  <a:pt x="4046491" y="9302851"/>
                  <a:pt x="4039644" y="9307952"/>
                  <a:pt x="4031818" y="9308122"/>
                </a:cubicBezTo>
                <a:cubicBezTo>
                  <a:pt x="4030015" y="9308122"/>
                  <a:pt x="4028212" y="9307867"/>
                  <a:pt x="4026460" y="9307442"/>
                </a:cubicBezTo>
                <a:close/>
                <a:moveTo>
                  <a:pt x="3928897" y="9274288"/>
                </a:moveTo>
                <a:cubicBezTo>
                  <a:pt x="3919361" y="9271313"/>
                  <a:pt x="3913986" y="9261196"/>
                  <a:pt x="3916818" y="9251590"/>
                </a:cubicBezTo>
                <a:cubicBezTo>
                  <a:pt x="4107997" y="8632203"/>
                  <a:pt x="4206564" y="7987918"/>
                  <a:pt x="4209337" y="7339704"/>
                </a:cubicBezTo>
                <a:cubicBezTo>
                  <a:pt x="4213156" y="4915885"/>
                  <a:pt x="2895375" y="2682506"/>
                  <a:pt x="771241" y="1512830"/>
                </a:cubicBezTo>
                <a:cubicBezTo>
                  <a:pt x="762058" y="1508860"/>
                  <a:pt x="757836" y="1498199"/>
                  <a:pt x="761810" y="1489018"/>
                </a:cubicBezTo>
                <a:cubicBezTo>
                  <a:pt x="765784" y="1479846"/>
                  <a:pt x="776451" y="1475621"/>
                  <a:pt x="785634" y="1479591"/>
                </a:cubicBezTo>
                <a:cubicBezTo>
                  <a:pt x="786268" y="1479871"/>
                  <a:pt x="786888" y="1480177"/>
                  <a:pt x="787487" y="1480526"/>
                </a:cubicBezTo>
                <a:lnTo>
                  <a:pt x="788253" y="1480526"/>
                </a:lnTo>
                <a:lnTo>
                  <a:pt x="788763" y="1480526"/>
                </a:lnTo>
                <a:cubicBezTo>
                  <a:pt x="2924338" y="2656518"/>
                  <a:pt x="4249272" y="4901884"/>
                  <a:pt x="4245572" y="7338769"/>
                </a:cubicBezTo>
                <a:cubicBezTo>
                  <a:pt x="4242706" y="7990536"/>
                  <a:pt x="4143646" y="8638324"/>
                  <a:pt x="3951607" y="9261196"/>
                </a:cubicBezTo>
                <a:cubicBezTo>
                  <a:pt x="3948588" y="9270717"/>
                  <a:pt x="3938474" y="9276073"/>
                  <a:pt x="3928897" y="9273183"/>
                </a:cubicBezTo>
                <a:close/>
                <a:moveTo>
                  <a:pt x="3832099" y="9240963"/>
                </a:moveTo>
                <a:cubicBezTo>
                  <a:pt x="3822564" y="9237988"/>
                  <a:pt x="3817222" y="9227873"/>
                  <a:pt x="3820106" y="9218266"/>
                </a:cubicBezTo>
                <a:cubicBezTo>
                  <a:pt x="4008163" y="8607891"/>
                  <a:pt x="4104901" y="7973024"/>
                  <a:pt x="4107181" y="7334349"/>
                </a:cubicBezTo>
                <a:cubicBezTo>
                  <a:pt x="4108755" y="4947798"/>
                  <a:pt x="2809227" y="2749945"/>
                  <a:pt x="716718" y="1600135"/>
                </a:cubicBezTo>
                <a:cubicBezTo>
                  <a:pt x="708024" y="1595222"/>
                  <a:pt x="704881" y="1584247"/>
                  <a:pt x="709658" y="1575482"/>
                </a:cubicBezTo>
                <a:cubicBezTo>
                  <a:pt x="714475" y="1566837"/>
                  <a:pt x="725347" y="1563649"/>
                  <a:pt x="734070" y="1568341"/>
                </a:cubicBezTo>
                <a:lnTo>
                  <a:pt x="734070" y="1568341"/>
                </a:lnTo>
                <a:cubicBezTo>
                  <a:pt x="2838088" y="2724484"/>
                  <a:pt x="4144777" y="4934409"/>
                  <a:pt x="4143246" y="7334094"/>
                </a:cubicBezTo>
                <a:cubicBezTo>
                  <a:pt x="4140958" y="7976391"/>
                  <a:pt x="4043735" y="8614861"/>
                  <a:pt x="3854725" y="9228722"/>
                </a:cubicBezTo>
                <a:cubicBezTo>
                  <a:pt x="3852386" y="9236203"/>
                  <a:pt x="3845539" y="9241304"/>
                  <a:pt x="3837713" y="9241474"/>
                </a:cubicBezTo>
                <a:cubicBezTo>
                  <a:pt x="3835910" y="9241474"/>
                  <a:pt x="3834107" y="9241219"/>
                  <a:pt x="3832354" y="9240794"/>
                </a:cubicBezTo>
                <a:close/>
                <a:moveTo>
                  <a:pt x="3735302" y="9207725"/>
                </a:moveTo>
                <a:cubicBezTo>
                  <a:pt x="3725758" y="9204665"/>
                  <a:pt x="3720416" y="9194548"/>
                  <a:pt x="3723308" y="9184942"/>
                </a:cubicBezTo>
                <a:cubicBezTo>
                  <a:pt x="3908244" y="8583493"/>
                  <a:pt x="4003145" y="7958020"/>
                  <a:pt x="4004940" y="7328823"/>
                </a:cubicBezTo>
                <a:cubicBezTo>
                  <a:pt x="4004012" y="4979626"/>
                  <a:pt x="2722816" y="2817443"/>
                  <a:pt x="662110" y="1687356"/>
                </a:cubicBezTo>
                <a:cubicBezTo>
                  <a:pt x="652927" y="1683386"/>
                  <a:pt x="648705" y="1672726"/>
                  <a:pt x="652679" y="1663545"/>
                </a:cubicBezTo>
                <a:cubicBezTo>
                  <a:pt x="656653" y="1654372"/>
                  <a:pt x="667320" y="1650147"/>
                  <a:pt x="676503" y="1654117"/>
                </a:cubicBezTo>
                <a:cubicBezTo>
                  <a:pt x="677137" y="1654398"/>
                  <a:pt x="677757" y="1654704"/>
                  <a:pt x="678356" y="1655052"/>
                </a:cubicBezTo>
                <a:lnTo>
                  <a:pt x="679122" y="1655052"/>
                </a:lnTo>
                <a:lnTo>
                  <a:pt x="679632" y="1655052"/>
                </a:lnTo>
                <a:cubicBezTo>
                  <a:pt x="2752059" y="2791549"/>
                  <a:pt x="4040460" y="4966101"/>
                  <a:pt x="4041175" y="7328653"/>
                </a:cubicBezTo>
                <a:cubicBezTo>
                  <a:pt x="4039278" y="7961462"/>
                  <a:pt x="3943892" y="8590549"/>
                  <a:pt x="3758098" y="9195483"/>
                </a:cubicBezTo>
                <a:cubicBezTo>
                  <a:pt x="3755759" y="9203134"/>
                  <a:pt x="3748656" y="9208320"/>
                  <a:pt x="3740660" y="9208235"/>
                </a:cubicBezTo>
                <a:cubicBezTo>
                  <a:pt x="3738857" y="9208235"/>
                  <a:pt x="3737054" y="9207979"/>
                  <a:pt x="3735302" y="9207555"/>
                </a:cubicBezTo>
                <a:close/>
                <a:moveTo>
                  <a:pt x="3638419" y="9174401"/>
                </a:moveTo>
                <a:cubicBezTo>
                  <a:pt x="3628884" y="9171425"/>
                  <a:pt x="3623542" y="9161309"/>
                  <a:pt x="3626426" y="9151702"/>
                </a:cubicBezTo>
                <a:cubicBezTo>
                  <a:pt x="3808240" y="8559180"/>
                  <a:pt x="3901303" y="7943100"/>
                  <a:pt x="3902613" y="7323382"/>
                </a:cubicBezTo>
                <a:cubicBezTo>
                  <a:pt x="3899611" y="5011403"/>
                  <a:pt x="2636804" y="2884610"/>
                  <a:pt x="607757" y="1774237"/>
                </a:cubicBezTo>
                <a:cubicBezTo>
                  <a:pt x="598987" y="1769442"/>
                  <a:pt x="595691" y="1758501"/>
                  <a:pt x="600357" y="1749669"/>
                </a:cubicBezTo>
                <a:cubicBezTo>
                  <a:pt x="605050" y="1740887"/>
                  <a:pt x="615976" y="1737580"/>
                  <a:pt x="624760" y="1742264"/>
                </a:cubicBezTo>
                <a:cubicBezTo>
                  <a:pt x="624763" y="1742273"/>
                  <a:pt x="624766" y="1742273"/>
                  <a:pt x="624769" y="1742273"/>
                </a:cubicBezTo>
                <a:lnTo>
                  <a:pt x="625364" y="1742273"/>
                </a:lnTo>
                <a:cubicBezTo>
                  <a:pt x="2665928" y="2859090"/>
                  <a:pt x="3935863" y="4998047"/>
                  <a:pt x="3938849" y="7323212"/>
                </a:cubicBezTo>
                <a:cubicBezTo>
                  <a:pt x="3937504" y="7946552"/>
                  <a:pt x="3843922" y="8566236"/>
                  <a:pt x="3661130" y="9162244"/>
                </a:cubicBezTo>
                <a:cubicBezTo>
                  <a:pt x="3658791" y="9169725"/>
                  <a:pt x="3651944" y="9174826"/>
                  <a:pt x="3644118" y="9174995"/>
                </a:cubicBezTo>
                <a:cubicBezTo>
                  <a:pt x="3642306" y="9174995"/>
                  <a:pt x="3640503" y="9174741"/>
                  <a:pt x="3638759" y="9174230"/>
                </a:cubicBezTo>
                <a:close/>
                <a:moveTo>
                  <a:pt x="3541622" y="9141076"/>
                </a:moveTo>
                <a:cubicBezTo>
                  <a:pt x="3532086" y="9138101"/>
                  <a:pt x="3526745" y="9127985"/>
                  <a:pt x="3529628" y="9118379"/>
                </a:cubicBezTo>
                <a:cubicBezTo>
                  <a:pt x="3708355" y="8534867"/>
                  <a:pt x="3799598" y="7928045"/>
                  <a:pt x="3800372" y="7317771"/>
                </a:cubicBezTo>
                <a:cubicBezTo>
                  <a:pt x="3795107" y="5043180"/>
                  <a:pt x="2550724" y="2951989"/>
                  <a:pt x="553489" y="1861373"/>
                </a:cubicBezTo>
                <a:cubicBezTo>
                  <a:pt x="544767" y="1856468"/>
                  <a:pt x="541674" y="1845433"/>
                  <a:pt x="546579" y="1836711"/>
                </a:cubicBezTo>
                <a:cubicBezTo>
                  <a:pt x="551322" y="1828287"/>
                  <a:pt x="561854" y="1825065"/>
                  <a:pt x="570501" y="1829409"/>
                </a:cubicBezTo>
                <a:lnTo>
                  <a:pt x="571011" y="1829409"/>
                </a:lnTo>
                <a:cubicBezTo>
                  <a:pt x="2579899" y="2926376"/>
                  <a:pt x="3831478" y="5029825"/>
                  <a:pt x="3836607" y="7317687"/>
                </a:cubicBezTo>
                <a:cubicBezTo>
                  <a:pt x="3835774" y="7931547"/>
                  <a:pt x="3744046" y="8541922"/>
                  <a:pt x="3564417" y="9128920"/>
                </a:cubicBezTo>
                <a:cubicBezTo>
                  <a:pt x="3562028" y="9136571"/>
                  <a:pt x="3554959" y="9141672"/>
                  <a:pt x="3546980" y="9141672"/>
                </a:cubicBezTo>
                <a:cubicBezTo>
                  <a:pt x="3545177" y="9141672"/>
                  <a:pt x="3543374" y="9141417"/>
                  <a:pt x="3541622" y="9140991"/>
                </a:cubicBezTo>
                <a:close/>
                <a:moveTo>
                  <a:pt x="3444909" y="9107668"/>
                </a:moveTo>
                <a:cubicBezTo>
                  <a:pt x="3435332" y="9104692"/>
                  <a:pt x="3429973" y="9094491"/>
                  <a:pt x="3432916" y="9084884"/>
                </a:cubicBezTo>
                <a:cubicBezTo>
                  <a:pt x="3608504" y="8510384"/>
                  <a:pt x="3697850" y="7913032"/>
                  <a:pt x="3698046" y="7312331"/>
                </a:cubicBezTo>
                <a:cubicBezTo>
                  <a:pt x="3690799" y="5074888"/>
                  <a:pt x="2464746" y="3019003"/>
                  <a:pt x="499051" y="1948168"/>
                </a:cubicBezTo>
                <a:cubicBezTo>
                  <a:pt x="490290" y="1943331"/>
                  <a:pt x="487111" y="1932314"/>
                  <a:pt x="491949" y="1923558"/>
                </a:cubicBezTo>
                <a:cubicBezTo>
                  <a:pt x="496788" y="1914802"/>
                  <a:pt x="507812" y="1911622"/>
                  <a:pt x="516573" y="1916459"/>
                </a:cubicBezTo>
                <a:cubicBezTo>
                  <a:pt x="2493708" y="2993764"/>
                  <a:pt x="3726847" y="5061754"/>
                  <a:pt x="3734111" y="7312331"/>
                </a:cubicBezTo>
                <a:cubicBezTo>
                  <a:pt x="3733932" y="7916705"/>
                  <a:pt x="3644127" y="8517695"/>
                  <a:pt x="3467620" y="9095766"/>
                </a:cubicBezTo>
                <a:cubicBezTo>
                  <a:pt x="3465281" y="9103247"/>
                  <a:pt x="3458434" y="9108347"/>
                  <a:pt x="3450608" y="9108517"/>
                </a:cubicBezTo>
                <a:cubicBezTo>
                  <a:pt x="3448805" y="9108432"/>
                  <a:pt x="3447010" y="9108177"/>
                  <a:pt x="3445250" y="9107753"/>
                </a:cubicBezTo>
                <a:close/>
                <a:moveTo>
                  <a:pt x="3348197" y="9074173"/>
                </a:moveTo>
                <a:cubicBezTo>
                  <a:pt x="3338594" y="9071198"/>
                  <a:pt x="3333192" y="9061082"/>
                  <a:pt x="3336118" y="9051476"/>
                </a:cubicBezTo>
                <a:cubicBezTo>
                  <a:pt x="3508610" y="8485969"/>
                  <a:pt x="3596162" y="7898002"/>
                  <a:pt x="3595889" y="7306805"/>
                </a:cubicBezTo>
                <a:cubicBezTo>
                  <a:pt x="3586261" y="5106683"/>
                  <a:pt x="2378589" y="3086391"/>
                  <a:pt x="444698" y="2035219"/>
                </a:cubicBezTo>
                <a:cubicBezTo>
                  <a:pt x="435468" y="2031343"/>
                  <a:pt x="431126" y="2020725"/>
                  <a:pt x="435002" y="2011501"/>
                </a:cubicBezTo>
                <a:cubicBezTo>
                  <a:pt x="438877" y="2002278"/>
                  <a:pt x="449503" y="1997934"/>
                  <a:pt x="458733" y="2001810"/>
                </a:cubicBezTo>
                <a:cubicBezTo>
                  <a:pt x="459752" y="2002295"/>
                  <a:pt x="460746" y="2002839"/>
                  <a:pt x="461710" y="2003425"/>
                </a:cubicBezTo>
                <a:lnTo>
                  <a:pt x="461710" y="2003425"/>
                </a:lnTo>
                <a:cubicBezTo>
                  <a:pt x="2407382" y="3060837"/>
                  <a:pt x="3622419" y="5093362"/>
                  <a:pt x="3632040" y="7306805"/>
                </a:cubicBezTo>
                <a:cubicBezTo>
                  <a:pt x="3632244" y="7901479"/>
                  <a:pt x="3544216" y="8492897"/>
                  <a:pt x="3370823" y="9061762"/>
                </a:cubicBezTo>
                <a:cubicBezTo>
                  <a:pt x="3368484" y="9069243"/>
                  <a:pt x="3361636" y="9074343"/>
                  <a:pt x="3353811" y="9074513"/>
                </a:cubicBezTo>
                <a:cubicBezTo>
                  <a:pt x="3351999" y="9074513"/>
                  <a:pt x="3350196" y="9074258"/>
                  <a:pt x="3348452" y="9073748"/>
                </a:cubicBezTo>
                <a:close/>
                <a:moveTo>
                  <a:pt x="3251569" y="9040849"/>
                </a:moveTo>
                <a:cubicBezTo>
                  <a:pt x="3242009" y="9038043"/>
                  <a:pt x="3236523" y="9028013"/>
                  <a:pt x="3239321" y="9018492"/>
                </a:cubicBezTo>
                <a:cubicBezTo>
                  <a:pt x="3239321" y="9018492"/>
                  <a:pt x="3239321" y="9018492"/>
                  <a:pt x="3239321" y="9018492"/>
                </a:cubicBezTo>
                <a:lnTo>
                  <a:pt x="3239321" y="9018492"/>
                </a:lnTo>
                <a:cubicBezTo>
                  <a:pt x="3408657" y="8461825"/>
                  <a:pt x="3494346" y="7883108"/>
                  <a:pt x="3493563" y="7301279"/>
                </a:cubicBezTo>
                <a:cubicBezTo>
                  <a:pt x="3481902" y="5138392"/>
                  <a:pt x="2292518" y="3153515"/>
                  <a:pt x="390175" y="2122270"/>
                </a:cubicBezTo>
                <a:cubicBezTo>
                  <a:pt x="381926" y="2116523"/>
                  <a:pt x="379898" y="2105191"/>
                  <a:pt x="385643" y="2096945"/>
                </a:cubicBezTo>
                <a:cubicBezTo>
                  <a:pt x="390449" y="2090051"/>
                  <a:pt x="399353" y="2087339"/>
                  <a:pt x="407187" y="2090391"/>
                </a:cubicBezTo>
                <a:cubicBezTo>
                  <a:pt x="2321251" y="3128055"/>
                  <a:pt x="3518035" y="5125121"/>
                  <a:pt x="3529969" y="7301364"/>
                </a:cubicBezTo>
                <a:cubicBezTo>
                  <a:pt x="3530743" y="7886645"/>
                  <a:pt x="3444569" y="8468788"/>
                  <a:pt x="3274280" y="9028778"/>
                </a:cubicBezTo>
                <a:cubicBezTo>
                  <a:pt x="3271899" y="9036429"/>
                  <a:pt x="3264839" y="9041614"/>
                  <a:pt x="3256843" y="9041614"/>
                </a:cubicBezTo>
                <a:cubicBezTo>
                  <a:pt x="3255091" y="9041614"/>
                  <a:pt x="3253347" y="9041359"/>
                  <a:pt x="3251655" y="9040935"/>
                </a:cubicBezTo>
                <a:close/>
                <a:moveTo>
                  <a:pt x="3154772" y="9007610"/>
                </a:moveTo>
                <a:cubicBezTo>
                  <a:pt x="3145322" y="9004890"/>
                  <a:pt x="3139844" y="8995029"/>
                  <a:pt x="3142524" y="8985593"/>
                </a:cubicBezTo>
                <a:lnTo>
                  <a:pt x="3142524" y="8985593"/>
                </a:lnTo>
                <a:cubicBezTo>
                  <a:pt x="3308721" y="8437852"/>
                  <a:pt x="3392538" y="7868461"/>
                  <a:pt x="3391237" y="7296094"/>
                </a:cubicBezTo>
                <a:cubicBezTo>
                  <a:pt x="3377364" y="5170441"/>
                  <a:pt x="2206412" y="3221005"/>
                  <a:pt x="335823" y="2209321"/>
                </a:cubicBezTo>
                <a:cubicBezTo>
                  <a:pt x="327138" y="2204535"/>
                  <a:pt x="323915" y="2193662"/>
                  <a:pt x="328593" y="2184923"/>
                </a:cubicBezTo>
                <a:lnTo>
                  <a:pt x="328593" y="2184923"/>
                </a:lnTo>
                <a:cubicBezTo>
                  <a:pt x="333445" y="2176286"/>
                  <a:pt x="344261" y="2173013"/>
                  <a:pt x="353090" y="2177527"/>
                </a:cubicBezTo>
                <a:cubicBezTo>
                  <a:pt x="2235485" y="3195400"/>
                  <a:pt x="3413888" y="5157026"/>
                  <a:pt x="3427897" y="7296009"/>
                </a:cubicBezTo>
                <a:cubicBezTo>
                  <a:pt x="3429182" y="7871743"/>
                  <a:pt x="3344879" y="8444483"/>
                  <a:pt x="3177738" y="8995453"/>
                </a:cubicBezTo>
                <a:cubicBezTo>
                  <a:pt x="3175484" y="9003189"/>
                  <a:pt x="3168356" y="9008460"/>
                  <a:pt x="3160301" y="9008375"/>
                </a:cubicBezTo>
                <a:cubicBezTo>
                  <a:pt x="3158549" y="9008290"/>
                  <a:pt x="3156814" y="9008036"/>
                  <a:pt x="3155112" y="9007610"/>
                </a:cubicBezTo>
                <a:close/>
                <a:moveTo>
                  <a:pt x="3057975" y="8974286"/>
                </a:moveTo>
                <a:cubicBezTo>
                  <a:pt x="3048414" y="8971310"/>
                  <a:pt x="3042996" y="8961280"/>
                  <a:pt x="3045811" y="8951674"/>
                </a:cubicBezTo>
                <a:cubicBezTo>
                  <a:pt x="3208955" y="8413115"/>
                  <a:pt x="3290952" y="7853270"/>
                  <a:pt x="3289081" y="7290568"/>
                </a:cubicBezTo>
                <a:cubicBezTo>
                  <a:pt x="3273064" y="5202175"/>
                  <a:pt x="2120468" y="3288197"/>
                  <a:pt x="281555" y="2296286"/>
                </a:cubicBezTo>
                <a:cubicBezTo>
                  <a:pt x="272700" y="2291594"/>
                  <a:pt x="269329" y="2280611"/>
                  <a:pt x="274027" y="2271761"/>
                </a:cubicBezTo>
                <a:cubicBezTo>
                  <a:pt x="278725" y="2262911"/>
                  <a:pt x="289712" y="2259545"/>
                  <a:pt x="298567" y="2264238"/>
                </a:cubicBezTo>
                <a:lnTo>
                  <a:pt x="298567" y="2264238"/>
                </a:lnTo>
                <a:cubicBezTo>
                  <a:pt x="2149023" y="3262524"/>
                  <a:pt x="3308823" y="5188582"/>
                  <a:pt x="3324976" y="7290143"/>
                </a:cubicBezTo>
                <a:cubicBezTo>
                  <a:pt x="3326881" y="7856466"/>
                  <a:pt x="3244399" y="8419915"/>
                  <a:pt x="3080260" y="8961959"/>
                </a:cubicBezTo>
                <a:cubicBezTo>
                  <a:pt x="3078032" y="8969526"/>
                  <a:pt x="3071133" y="8974796"/>
                  <a:pt x="3063248" y="8974881"/>
                </a:cubicBezTo>
                <a:cubicBezTo>
                  <a:pt x="3061462" y="8974881"/>
                  <a:pt x="3059684" y="8974626"/>
                  <a:pt x="3057975" y="8974115"/>
                </a:cubicBezTo>
                <a:close/>
                <a:moveTo>
                  <a:pt x="2961262" y="8940962"/>
                </a:moveTo>
                <a:cubicBezTo>
                  <a:pt x="2951676" y="8938071"/>
                  <a:pt x="2946207" y="8928040"/>
                  <a:pt x="2949014" y="8918434"/>
                </a:cubicBezTo>
                <a:cubicBezTo>
                  <a:pt x="3108985" y="8388793"/>
                  <a:pt x="3189085" y="7838282"/>
                  <a:pt x="3186669" y="7285043"/>
                </a:cubicBezTo>
                <a:cubicBezTo>
                  <a:pt x="3168569" y="5233969"/>
                  <a:pt x="2034397" y="3355466"/>
                  <a:pt x="227202" y="2383337"/>
                </a:cubicBezTo>
                <a:cubicBezTo>
                  <a:pt x="218716" y="2378041"/>
                  <a:pt x="216136" y="2366871"/>
                  <a:pt x="221438" y="2358387"/>
                </a:cubicBezTo>
                <a:cubicBezTo>
                  <a:pt x="226233" y="2350719"/>
                  <a:pt x="235956" y="2347760"/>
                  <a:pt x="244214" y="2351458"/>
                </a:cubicBezTo>
                <a:lnTo>
                  <a:pt x="244214" y="2351458"/>
                </a:lnTo>
                <a:cubicBezTo>
                  <a:pt x="2063257" y="3329801"/>
                  <a:pt x="3204838" y="5220588"/>
                  <a:pt x="3222905" y="7285043"/>
                </a:cubicBezTo>
                <a:cubicBezTo>
                  <a:pt x="3225278" y="7841819"/>
                  <a:pt x="3144667" y="8395849"/>
                  <a:pt x="2983718" y="8928890"/>
                </a:cubicBezTo>
                <a:cubicBezTo>
                  <a:pt x="2981506" y="8936456"/>
                  <a:pt x="2974600" y="8941727"/>
                  <a:pt x="2966706" y="8941812"/>
                </a:cubicBezTo>
                <a:cubicBezTo>
                  <a:pt x="2964894" y="8941897"/>
                  <a:pt x="2963083" y="8941642"/>
                  <a:pt x="2961347" y="8941132"/>
                </a:cubicBezTo>
                <a:close/>
                <a:moveTo>
                  <a:pt x="2864465" y="8907723"/>
                </a:moveTo>
                <a:cubicBezTo>
                  <a:pt x="2854913" y="8904918"/>
                  <a:pt x="2849443" y="8894886"/>
                  <a:pt x="2852259" y="8885365"/>
                </a:cubicBezTo>
                <a:cubicBezTo>
                  <a:pt x="2852267" y="8885280"/>
                  <a:pt x="2852284" y="8885280"/>
                  <a:pt x="2852301" y="8885195"/>
                </a:cubicBezTo>
                <a:lnTo>
                  <a:pt x="2852301" y="8885195"/>
                </a:lnTo>
                <a:cubicBezTo>
                  <a:pt x="3009159" y="8364540"/>
                  <a:pt x="3087482" y="7823423"/>
                  <a:pt x="3084683" y="7279687"/>
                </a:cubicBezTo>
                <a:cubicBezTo>
                  <a:pt x="3064278" y="5265822"/>
                  <a:pt x="1948359" y="3422812"/>
                  <a:pt x="172764" y="2470473"/>
                </a:cubicBezTo>
                <a:cubicBezTo>
                  <a:pt x="163995" y="2465814"/>
                  <a:pt x="160649" y="2454942"/>
                  <a:pt x="165279" y="2446160"/>
                </a:cubicBezTo>
                <a:lnTo>
                  <a:pt x="165279" y="2446160"/>
                </a:lnTo>
                <a:cubicBezTo>
                  <a:pt x="170103" y="2437489"/>
                  <a:pt x="180900" y="2434156"/>
                  <a:pt x="189776" y="2438594"/>
                </a:cubicBezTo>
                <a:cubicBezTo>
                  <a:pt x="1976965" y="3397274"/>
                  <a:pt x="3100189" y="5252357"/>
                  <a:pt x="3120833" y="7279432"/>
                </a:cubicBezTo>
                <a:cubicBezTo>
                  <a:pt x="3123657" y="7826738"/>
                  <a:pt x="3044850" y="8371400"/>
                  <a:pt x="2887006" y="8895481"/>
                </a:cubicBezTo>
                <a:cubicBezTo>
                  <a:pt x="2884020" y="8905003"/>
                  <a:pt x="2873991" y="8910443"/>
                  <a:pt x="2864380" y="8907723"/>
                </a:cubicBezTo>
                <a:close/>
                <a:moveTo>
                  <a:pt x="2767667" y="8874568"/>
                </a:moveTo>
                <a:cubicBezTo>
                  <a:pt x="2758081" y="8871678"/>
                  <a:pt x="2752620" y="8861647"/>
                  <a:pt x="2755478" y="8852040"/>
                </a:cubicBezTo>
                <a:cubicBezTo>
                  <a:pt x="2755487" y="8852040"/>
                  <a:pt x="2755495" y="8851955"/>
                  <a:pt x="2755504" y="8851955"/>
                </a:cubicBezTo>
                <a:cubicBezTo>
                  <a:pt x="2909300" y="8340329"/>
                  <a:pt x="2985759" y="7808622"/>
                  <a:pt x="2982357" y="7274416"/>
                </a:cubicBezTo>
                <a:cubicBezTo>
                  <a:pt x="2959859" y="5297777"/>
                  <a:pt x="1862288" y="3490174"/>
                  <a:pt x="118326" y="2557609"/>
                </a:cubicBezTo>
                <a:cubicBezTo>
                  <a:pt x="109541" y="2552916"/>
                  <a:pt x="106228" y="2541992"/>
                  <a:pt x="110926" y="2533211"/>
                </a:cubicBezTo>
                <a:cubicBezTo>
                  <a:pt x="115624" y="2524429"/>
                  <a:pt x="126553" y="2521122"/>
                  <a:pt x="135338" y="2525815"/>
                </a:cubicBezTo>
                <a:lnTo>
                  <a:pt x="135338" y="2525815"/>
                </a:lnTo>
                <a:cubicBezTo>
                  <a:pt x="1891106" y="3464467"/>
                  <a:pt x="2996170" y="5284168"/>
                  <a:pt x="3018847" y="7274076"/>
                </a:cubicBezTo>
                <a:cubicBezTo>
                  <a:pt x="3022037" y="7811955"/>
                  <a:pt x="2944888" y="8347300"/>
                  <a:pt x="2789953" y="8862413"/>
                </a:cubicBezTo>
                <a:cubicBezTo>
                  <a:pt x="2787741" y="8869978"/>
                  <a:pt x="2780826" y="8875164"/>
                  <a:pt x="2772941" y="8875249"/>
                </a:cubicBezTo>
                <a:cubicBezTo>
                  <a:pt x="2771155" y="8875333"/>
                  <a:pt x="2769377" y="8875079"/>
                  <a:pt x="2767667" y="8874568"/>
                </a:cubicBezTo>
                <a:close/>
                <a:moveTo>
                  <a:pt x="2670870" y="8841245"/>
                </a:moveTo>
                <a:cubicBezTo>
                  <a:pt x="2661309" y="8838269"/>
                  <a:pt x="2655891" y="8828238"/>
                  <a:pt x="2658706" y="8818632"/>
                </a:cubicBezTo>
                <a:cubicBezTo>
                  <a:pt x="2809253" y="8315948"/>
                  <a:pt x="2883790" y="7793601"/>
                  <a:pt x="2879861" y="7268890"/>
                </a:cubicBezTo>
                <a:cubicBezTo>
                  <a:pt x="2855270" y="5329435"/>
                  <a:pt x="1776055" y="3557196"/>
                  <a:pt x="63718" y="2644319"/>
                </a:cubicBezTo>
                <a:cubicBezTo>
                  <a:pt x="55232" y="2639023"/>
                  <a:pt x="52652" y="2627853"/>
                  <a:pt x="57954" y="2619369"/>
                </a:cubicBezTo>
                <a:cubicBezTo>
                  <a:pt x="62749" y="2611701"/>
                  <a:pt x="72472" y="2608743"/>
                  <a:pt x="80730" y="2612441"/>
                </a:cubicBezTo>
                <a:lnTo>
                  <a:pt x="80730" y="2612441"/>
                </a:lnTo>
                <a:cubicBezTo>
                  <a:pt x="1804873" y="3531489"/>
                  <a:pt x="2891531" y="5315876"/>
                  <a:pt x="2916266" y="7268636"/>
                </a:cubicBezTo>
                <a:cubicBezTo>
                  <a:pt x="2920179" y="7796976"/>
                  <a:pt x="2845063" y="8322936"/>
                  <a:pt x="2693411" y="8829088"/>
                </a:cubicBezTo>
                <a:cubicBezTo>
                  <a:pt x="2691182" y="8836654"/>
                  <a:pt x="2684284" y="8841925"/>
                  <a:pt x="2676399" y="8842010"/>
                </a:cubicBezTo>
                <a:cubicBezTo>
                  <a:pt x="2674638" y="8842010"/>
                  <a:pt x="2672894" y="8841755"/>
                  <a:pt x="2671210" y="8841245"/>
                </a:cubicBezTo>
                <a:close/>
                <a:moveTo>
                  <a:pt x="2574158" y="8807920"/>
                </a:moveTo>
                <a:cubicBezTo>
                  <a:pt x="2564605" y="8805116"/>
                  <a:pt x="2559136" y="8795084"/>
                  <a:pt x="2561952" y="8785563"/>
                </a:cubicBezTo>
                <a:cubicBezTo>
                  <a:pt x="2561960" y="8785478"/>
                  <a:pt x="2561977" y="8785478"/>
                  <a:pt x="2561994" y="8785393"/>
                </a:cubicBezTo>
                <a:lnTo>
                  <a:pt x="2561994" y="8785393"/>
                </a:lnTo>
                <a:cubicBezTo>
                  <a:pt x="2709436" y="8291754"/>
                  <a:pt x="2782178" y="7778852"/>
                  <a:pt x="2777789" y="7263705"/>
                </a:cubicBezTo>
                <a:cubicBezTo>
                  <a:pt x="2751098" y="5361502"/>
                  <a:pt x="1690238" y="3624695"/>
                  <a:pt x="9535" y="2731625"/>
                </a:cubicBezTo>
                <a:cubicBezTo>
                  <a:pt x="751" y="2726933"/>
                  <a:pt x="-2563" y="2716009"/>
                  <a:pt x="2135" y="2707227"/>
                </a:cubicBezTo>
                <a:cubicBezTo>
                  <a:pt x="6833" y="2698446"/>
                  <a:pt x="17762" y="2695139"/>
                  <a:pt x="26547" y="2699831"/>
                </a:cubicBezTo>
                <a:cubicBezTo>
                  <a:pt x="1718937" y="3598945"/>
                  <a:pt x="2787163" y="5347755"/>
                  <a:pt x="2813940" y="7263110"/>
                </a:cubicBezTo>
                <a:cubicBezTo>
                  <a:pt x="2818363" y="7781963"/>
                  <a:pt x="2745135" y="8298555"/>
                  <a:pt x="2596698" y="8795764"/>
                </a:cubicBezTo>
                <a:cubicBezTo>
                  <a:pt x="2594444" y="8803330"/>
                  <a:pt x="2587563" y="8808515"/>
                  <a:pt x="2579686" y="8808685"/>
                </a:cubicBezTo>
                <a:cubicBezTo>
                  <a:pt x="2577781" y="8808855"/>
                  <a:pt x="2575867" y="8808600"/>
                  <a:pt x="2574072" y="8807920"/>
                </a:cubicBezTo>
                <a:close/>
              </a:path>
            </a:pathLst>
          </a:custGeom>
          <a:gradFill flip="none" rotWithShape="1">
            <a:gsLst>
              <a:gs pos="0">
                <a:schemeClr val="accent1">
                  <a:alpha val="21389"/>
                </a:schemeClr>
              </a:gs>
              <a:gs pos="99000">
                <a:schemeClr val="tx2"/>
              </a:gs>
            </a:gsLst>
            <a:lin ang="16200000" scaled="1"/>
            <a:tileRect/>
          </a:gradFill>
          <a:ln w="849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2" name="Subtitle 2">
            <a:extLst>
              <a:ext uri="{FF2B5EF4-FFF2-40B4-BE49-F238E27FC236}">
                <a16:creationId xmlns:a16="http://schemas.microsoft.com/office/drawing/2014/main" id="{33C881E0-C2F2-9B84-C107-63D17AAA5F83}"/>
              </a:ext>
            </a:extLst>
          </p:cNvPr>
          <p:cNvSpPr txBox="1">
            <a:spLocks/>
          </p:cNvSpPr>
          <p:nvPr/>
        </p:nvSpPr>
        <p:spPr>
          <a:xfrm>
            <a:off x="1162493" y="3096826"/>
            <a:ext cx="5730240" cy="276999"/>
          </a:xfrm>
          <a:prstGeom prst="rect">
            <a:avLst/>
          </a:prstGeom>
        </p:spPr>
        <p:txBody>
          <a:bodyPr vert="horz" wrap="square" lIns="91440" tIns="45720" rIns="91440" bIns="45720" rtlCol="0">
            <a:spAutoFit/>
          </a:bodyPr>
          <a:lstStyle>
            <a:lvl1pPr marL="0" indent="0"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None/>
              <a:tabLst/>
              <a:defRPr sz="2131" b="0" i="0" kern="1200" cap="all" spc="266" baseline="0">
                <a:solidFill>
                  <a:schemeClr val="accent2"/>
                </a:solidFill>
                <a:latin typeface="+mj-lt"/>
                <a:ea typeface="+mn-ea"/>
                <a:cs typeface="+mn-cs"/>
              </a:defRPr>
            </a:lvl1pPr>
            <a:lvl2pPr marL="456777" indent="0" algn="ctr"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None/>
              <a:defRPr sz="1998" b="0" i="0" kern="1200">
                <a:solidFill>
                  <a:srgbClr val="5A6670"/>
                </a:solidFill>
                <a:latin typeface="+mn-lt"/>
                <a:ea typeface="+mn-ea"/>
                <a:cs typeface="+mn-cs"/>
              </a:defRPr>
            </a:lvl2pPr>
            <a:lvl3pPr marL="913554" indent="0" algn="ctr" defTabSz="913554" rtl="0" eaLnBrk="1" latinLnBrk="0" hangingPunct="1">
              <a:lnSpc>
                <a:spcPct val="100000"/>
              </a:lnSpc>
              <a:spcBef>
                <a:spcPts val="0"/>
              </a:spcBef>
              <a:spcAft>
                <a:spcPts val="799"/>
              </a:spcAft>
              <a:buClr>
                <a:srgbClr val="5A6670"/>
              </a:buClr>
              <a:buSzPct val="100000"/>
              <a:buFont typeface="Wingdings" pitchFamily="2" charset="2"/>
              <a:buNone/>
              <a:defRPr lang="en-US" sz="1798" b="0" i="0" kern="1200">
                <a:solidFill>
                  <a:srgbClr val="5A6670"/>
                </a:solidFill>
                <a:latin typeface="+mn-lt"/>
                <a:ea typeface="+mn-ea"/>
                <a:cs typeface="+mn-cs"/>
              </a:defRPr>
            </a:lvl3pPr>
            <a:lvl4pPr marL="1370331" indent="0" algn="ctr" defTabSz="913554" rtl="0" eaLnBrk="1" latinLnBrk="0" hangingPunct="1">
              <a:lnSpc>
                <a:spcPct val="100000"/>
              </a:lnSpc>
              <a:spcBef>
                <a:spcPts val="0"/>
              </a:spcBef>
              <a:spcAft>
                <a:spcPts val="799"/>
              </a:spcAft>
              <a:buClr>
                <a:srgbClr val="5A6670"/>
              </a:buClr>
              <a:buSzPct val="60000"/>
              <a:buFont typeface="Wingdings" pitchFamily="2" charset="2"/>
              <a:buNone/>
              <a:defRPr sz="1599" b="0" i="0" kern="1200">
                <a:solidFill>
                  <a:srgbClr val="5A6670"/>
                </a:solidFill>
                <a:latin typeface="+mn-lt"/>
                <a:ea typeface="+mn-ea"/>
                <a:cs typeface="+mn-cs"/>
              </a:defRPr>
            </a:lvl4pPr>
            <a:lvl5pPr marL="1827108" indent="0" algn="ctr"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283885"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6pPr>
            <a:lvl7pPr marL="2740663"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7pPr>
            <a:lvl8pPr marL="3197440"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8pPr>
            <a:lvl9pPr marL="3654217"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799"/>
              </a:spcBef>
              <a:spcAft>
                <a:spcPts val="799"/>
              </a:spcAft>
              <a:buClr>
                <a:srgbClr val="5A6670"/>
              </a:buClr>
              <a:buSzPct val="90000"/>
              <a:buFont typeface="Arial" panose="020B0604020202020204" pitchFamily="34" charset="0"/>
              <a:buNone/>
              <a:tabLst/>
              <a:defRPr/>
            </a:pPr>
            <a:r>
              <a:rPr kumimoji="0" lang="en-US" sz="1200" b="0" i="0" u="none" strike="noStrike" kern="1200" cap="all" spc="266" normalizeH="0" baseline="0" noProof="0">
                <a:ln>
                  <a:noFill/>
                </a:ln>
                <a:solidFill>
                  <a:srgbClr val="FFFFFF"/>
                </a:solidFill>
                <a:effectLst/>
                <a:uLnTx/>
                <a:uFillTx/>
                <a:latin typeface="Montserrat Bold" panose="020B0604020202020204"/>
                <a:ea typeface="+mn-ea"/>
                <a:cs typeface="+mn-cs"/>
              </a:rPr>
              <a:t>Hosted by: Autobooks training</a:t>
            </a:r>
          </a:p>
        </p:txBody>
      </p:sp>
      <p:cxnSp>
        <p:nvCxnSpPr>
          <p:cNvPr id="3" name="Straight Connector 2">
            <a:extLst>
              <a:ext uri="{FF2B5EF4-FFF2-40B4-BE49-F238E27FC236}">
                <a16:creationId xmlns:a16="http://schemas.microsoft.com/office/drawing/2014/main" id="{D2C569F7-FC0D-764C-EBC9-63AB12DE0956}"/>
              </a:ext>
            </a:extLst>
          </p:cNvPr>
          <p:cNvCxnSpPr>
            <a:cxnSpLocks/>
          </p:cNvCxnSpPr>
          <p:nvPr/>
        </p:nvCxnSpPr>
        <p:spPr>
          <a:xfrm>
            <a:off x="1298094" y="3567223"/>
            <a:ext cx="87633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68CCFD1-A360-EE1F-1FE3-695895B713A8}"/>
              </a:ext>
            </a:extLst>
          </p:cNvPr>
          <p:cNvPicPr>
            <a:picLocks noChangeAspect="1"/>
          </p:cNvPicPr>
          <p:nvPr/>
        </p:nvPicPr>
        <p:blipFill rotWithShape="1">
          <a:blip r:embed="rId3">
            <a:lum bright="70000" contrast="-70000"/>
            <a:extLst>
              <a:ext uri="{28A0092B-C50C-407E-A947-70E740481C1C}">
                <a14:useLocalDpi xmlns:a14="http://schemas.microsoft.com/office/drawing/2010/main"/>
              </a:ext>
            </a:extLst>
          </a:blip>
          <a:srcRect t="58085"/>
          <a:stretch/>
        </p:blipFill>
        <p:spPr>
          <a:xfrm>
            <a:off x="8828972" y="835948"/>
            <a:ext cx="2269611" cy="357853"/>
          </a:xfrm>
          <a:prstGeom prst="rect">
            <a:avLst/>
          </a:prstGeom>
        </p:spPr>
      </p:pic>
      <p:sp>
        <p:nvSpPr>
          <p:cNvPr id="7" name="Subtitle 2">
            <a:extLst>
              <a:ext uri="{FF2B5EF4-FFF2-40B4-BE49-F238E27FC236}">
                <a16:creationId xmlns:a16="http://schemas.microsoft.com/office/drawing/2014/main" id="{28CAD7EB-650C-C384-A8D6-6964C51FE817}"/>
              </a:ext>
            </a:extLst>
          </p:cNvPr>
          <p:cNvSpPr txBox="1">
            <a:spLocks/>
          </p:cNvSpPr>
          <p:nvPr/>
        </p:nvSpPr>
        <p:spPr>
          <a:xfrm>
            <a:off x="1162492" y="3634755"/>
            <a:ext cx="9402804" cy="1015663"/>
          </a:xfrm>
          <a:prstGeom prst="rect">
            <a:avLst/>
          </a:prstGeom>
        </p:spPr>
        <p:txBody>
          <a:bodyPr vert="horz" wrap="square" lIns="91440" tIns="45720" rIns="91440" bIns="45720" rtlCol="0">
            <a:spAutoFit/>
          </a:bodyPr>
          <a:lstStyle>
            <a:lvl1pPr marL="0" indent="0"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None/>
              <a:tabLst/>
              <a:defRPr sz="2131" b="0" i="0" kern="1200" cap="all" spc="266" baseline="0">
                <a:solidFill>
                  <a:schemeClr val="accent2"/>
                </a:solidFill>
                <a:latin typeface="+mj-lt"/>
                <a:ea typeface="+mn-ea"/>
                <a:cs typeface="+mn-cs"/>
              </a:defRPr>
            </a:lvl1pPr>
            <a:lvl2pPr marL="456777" indent="0" algn="ctr"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None/>
              <a:defRPr sz="1998" b="0" i="0" kern="1200">
                <a:solidFill>
                  <a:srgbClr val="5A6670"/>
                </a:solidFill>
                <a:latin typeface="+mn-lt"/>
                <a:ea typeface="+mn-ea"/>
                <a:cs typeface="+mn-cs"/>
              </a:defRPr>
            </a:lvl2pPr>
            <a:lvl3pPr marL="913554" indent="0" algn="ctr" defTabSz="913554" rtl="0" eaLnBrk="1" latinLnBrk="0" hangingPunct="1">
              <a:lnSpc>
                <a:spcPct val="100000"/>
              </a:lnSpc>
              <a:spcBef>
                <a:spcPts val="0"/>
              </a:spcBef>
              <a:spcAft>
                <a:spcPts val="799"/>
              </a:spcAft>
              <a:buClr>
                <a:srgbClr val="5A6670"/>
              </a:buClr>
              <a:buSzPct val="100000"/>
              <a:buFont typeface="Wingdings" pitchFamily="2" charset="2"/>
              <a:buNone/>
              <a:defRPr lang="en-US" sz="1798" b="0" i="0" kern="1200">
                <a:solidFill>
                  <a:srgbClr val="5A6670"/>
                </a:solidFill>
                <a:latin typeface="+mn-lt"/>
                <a:ea typeface="+mn-ea"/>
                <a:cs typeface="+mn-cs"/>
              </a:defRPr>
            </a:lvl3pPr>
            <a:lvl4pPr marL="1370331" indent="0" algn="ctr" defTabSz="913554" rtl="0" eaLnBrk="1" latinLnBrk="0" hangingPunct="1">
              <a:lnSpc>
                <a:spcPct val="100000"/>
              </a:lnSpc>
              <a:spcBef>
                <a:spcPts val="0"/>
              </a:spcBef>
              <a:spcAft>
                <a:spcPts val="799"/>
              </a:spcAft>
              <a:buClr>
                <a:srgbClr val="5A6670"/>
              </a:buClr>
              <a:buSzPct val="60000"/>
              <a:buFont typeface="Wingdings" pitchFamily="2" charset="2"/>
              <a:buNone/>
              <a:defRPr sz="1599" b="0" i="0" kern="1200">
                <a:solidFill>
                  <a:srgbClr val="5A6670"/>
                </a:solidFill>
                <a:latin typeface="+mn-lt"/>
                <a:ea typeface="+mn-ea"/>
                <a:cs typeface="+mn-cs"/>
              </a:defRPr>
            </a:lvl4pPr>
            <a:lvl5pPr marL="1827108" indent="0" algn="ctr"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283885"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6pPr>
            <a:lvl7pPr marL="2740663"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7pPr>
            <a:lvl8pPr marL="3197440"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8pPr>
            <a:lvl9pPr marL="3654217" indent="0" algn="ctr" defTabSz="913554" rtl="0" eaLnBrk="1" latinLnBrk="0" hangingPunct="1">
              <a:lnSpc>
                <a:spcPct val="90000"/>
              </a:lnSpc>
              <a:spcBef>
                <a:spcPts val="500"/>
              </a:spcBef>
              <a:buFont typeface="Arial" panose="020B0604020202020204" pitchFamily="34" charset="0"/>
              <a:buNone/>
              <a:defRPr sz="1599"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799"/>
              </a:spcBef>
              <a:spcAft>
                <a:spcPts val="799"/>
              </a:spcAft>
              <a:buClr>
                <a:srgbClr val="5A6670"/>
              </a:buClr>
              <a:buSzPct val="90000"/>
              <a:buFont typeface="Arial" panose="020B0604020202020204" pitchFamily="34" charset="0"/>
              <a:buNone/>
              <a:tabLst/>
              <a:defRPr/>
            </a:pPr>
            <a:r>
              <a:rPr kumimoji="0" lang="en-US" sz="6000" b="0" i="0" u="none" strike="noStrike" kern="1200" cap="none" spc="0" normalizeH="0" baseline="0" noProof="0">
                <a:ln>
                  <a:noFill/>
                </a:ln>
                <a:solidFill>
                  <a:srgbClr val="FFFFFF"/>
                </a:solidFill>
                <a:effectLst/>
                <a:uLnTx/>
                <a:uFillTx/>
                <a:latin typeface="Montserrat Light" panose="02020603050405020304"/>
                <a:ea typeface="+mn-ea"/>
                <a:cs typeface="+mn-cs"/>
              </a:rPr>
              <a:t>The Basics of Autobooks</a:t>
            </a:r>
          </a:p>
        </p:txBody>
      </p:sp>
    </p:spTree>
    <p:extLst>
      <p:ext uri="{BB962C8B-B14F-4D97-AF65-F5344CB8AC3E}">
        <p14:creationId xmlns:p14="http://schemas.microsoft.com/office/powerpoint/2010/main" val="149510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25222-5C60-9DAF-5358-DF45A6646ABD}"/>
              </a:ext>
            </a:extLst>
          </p:cNvPr>
          <p:cNvSpPr>
            <a:spLocks noGrp="1"/>
          </p:cNvSpPr>
          <p:nvPr>
            <p:ph type="title"/>
          </p:nvPr>
        </p:nvSpPr>
        <p:spPr/>
        <p:txBody>
          <a:bodyPr/>
          <a:lstStyle/>
          <a:p>
            <a:r>
              <a:rPr lang="en-US"/>
              <a:t>  </a:t>
            </a:r>
          </a:p>
        </p:txBody>
      </p:sp>
      <p:sp>
        <p:nvSpPr>
          <p:cNvPr id="7" name="Slide Number Placeholder 5">
            <a:extLst>
              <a:ext uri="{FF2B5EF4-FFF2-40B4-BE49-F238E27FC236}">
                <a16:creationId xmlns:a16="http://schemas.microsoft.com/office/drawing/2014/main" id="{473DBD0A-C071-1966-D5F2-8E64E1DB11FA}"/>
              </a:ext>
            </a:extLst>
          </p:cNvPr>
          <p:cNvSpPr txBox="1">
            <a:spLocks/>
          </p:cNvSpPr>
          <p:nvPr/>
        </p:nvSpPr>
        <p:spPr>
          <a:xfrm>
            <a:off x="222995" y="6445333"/>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endParaRPr>
          </a:p>
        </p:txBody>
      </p:sp>
      <p:sp>
        <p:nvSpPr>
          <p:cNvPr id="4" name="TextBox 3">
            <a:extLst>
              <a:ext uri="{FF2B5EF4-FFF2-40B4-BE49-F238E27FC236}">
                <a16:creationId xmlns:a16="http://schemas.microsoft.com/office/drawing/2014/main" id="{C870C7FA-4620-1327-1E60-2422F9EE9BC1}"/>
              </a:ext>
            </a:extLst>
          </p:cNvPr>
          <p:cNvSpPr txBox="1"/>
          <p:nvPr/>
        </p:nvSpPr>
        <p:spPr>
          <a:xfrm>
            <a:off x="1506881" y="1741487"/>
            <a:ext cx="9178238" cy="33750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Autobooks </a:t>
            </a:r>
            <a:r>
              <a:rPr kumimoji="0" lang="en-US" sz="5333" b="1" i="0" u="none" strike="noStrike" kern="1200" cap="none" spc="400" normalizeH="0" baseline="0" noProof="0">
                <a:ln>
                  <a:noFill/>
                </a:ln>
                <a:solidFill>
                  <a:srgbClr val="F3F3F3"/>
                </a:solidFill>
                <a:effectLst/>
                <a:uLnTx/>
                <a:uFillTx/>
                <a:latin typeface="Montserrat Bold" panose="020B0604020202020204"/>
                <a:ea typeface="+mn-ea"/>
                <a:cs typeface="+mn-cs"/>
              </a:rPr>
              <a:t>adds value</a:t>
            </a: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 for your customer, how does it </a:t>
            </a:r>
            <a:r>
              <a:rPr kumimoji="0" lang="en-US" sz="5333" b="1" i="0" u="none" strike="noStrike" kern="1200" cap="none" spc="400" normalizeH="0" baseline="0" noProof="0">
                <a:ln>
                  <a:noFill/>
                </a:ln>
                <a:solidFill>
                  <a:srgbClr val="F3F3F3"/>
                </a:solidFill>
                <a:effectLst/>
                <a:uLnTx/>
                <a:uFillTx/>
                <a:latin typeface="Montserrat Bold" panose="020B0604020202020204"/>
                <a:ea typeface="+mn-ea"/>
                <a:cs typeface="+mn-cs"/>
              </a:rPr>
              <a:t>add value for you?</a:t>
            </a:r>
          </a:p>
        </p:txBody>
      </p:sp>
    </p:spTree>
    <p:extLst>
      <p:ext uri="{BB962C8B-B14F-4D97-AF65-F5344CB8AC3E}">
        <p14:creationId xmlns:p14="http://schemas.microsoft.com/office/powerpoint/2010/main" val="420652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 2">
            <a:extLst>
              <a:ext uri="{FF2B5EF4-FFF2-40B4-BE49-F238E27FC236}">
                <a16:creationId xmlns:a16="http://schemas.microsoft.com/office/drawing/2014/main" id="{0E89D469-F93E-41FD-8C8F-81D0B5E76A48}"/>
              </a:ext>
            </a:extLst>
          </p:cNvPr>
          <p:cNvSpPr>
            <a:spLocks noGrp="1"/>
          </p:cNvSpPr>
          <p:nvPr>
            <p:ph type="body" sz="quarter" idx="4294967295"/>
          </p:nvPr>
        </p:nvSpPr>
        <p:spPr>
          <a:xfrm>
            <a:off x="611636" y="971550"/>
            <a:ext cx="10733304" cy="477838"/>
          </a:xfrm>
        </p:spPr>
        <p:txBody>
          <a:bodyPr/>
          <a:lstStyle/>
          <a:p>
            <a:pPr marL="0" indent="0">
              <a:buNone/>
            </a:pPr>
            <a:r>
              <a:rPr lang="en-US">
                <a:solidFill>
                  <a:schemeClr val="accent2"/>
                </a:solidFill>
              </a:rPr>
              <a:t>These value factors help to strengthen relationships with your small business customers.</a:t>
            </a:r>
            <a:endParaRPr lang="ru-RU">
              <a:solidFill>
                <a:schemeClr val="accent2"/>
              </a:solidFill>
            </a:endParaRPr>
          </a:p>
        </p:txBody>
      </p:sp>
      <p:sp>
        <p:nvSpPr>
          <p:cNvPr id="100" name="Text 4">
            <a:extLst>
              <a:ext uri="{FF2B5EF4-FFF2-40B4-BE49-F238E27FC236}">
                <a16:creationId xmlns:a16="http://schemas.microsoft.com/office/drawing/2014/main" id="{949E6A62-23A0-45F5-973E-744C71247038}"/>
              </a:ext>
            </a:extLst>
          </p:cNvPr>
          <p:cNvSpPr>
            <a:spLocks noGrp="1"/>
          </p:cNvSpPr>
          <p:nvPr>
            <p:ph type="body" sz="quarter" idx="4294967295"/>
          </p:nvPr>
        </p:nvSpPr>
        <p:spPr>
          <a:xfrm>
            <a:off x="1121398" y="4009984"/>
            <a:ext cx="2341901" cy="2195512"/>
          </a:xfrm>
        </p:spPr>
        <p:txBody>
          <a:bodyPr/>
          <a:lstStyle/>
          <a:p>
            <a:pPr marL="0" indent="0" algn="ctr">
              <a:buNone/>
            </a:pPr>
            <a:r>
              <a:rPr lang="en-US" sz="1800">
                <a:solidFill>
                  <a:schemeClr val="accent4"/>
                </a:solidFill>
                <a:latin typeface="+mj-lt"/>
              </a:rPr>
              <a:t>Better serve small businesses:</a:t>
            </a:r>
          </a:p>
          <a:p>
            <a:pPr marL="0" indent="0" algn="ctr">
              <a:buNone/>
            </a:pPr>
            <a:r>
              <a:rPr lang="en-US" sz="1600">
                <a:solidFill>
                  <a:schemeClr val="bg2"/>
                </a:solidFill>
              </a:rPr>
              <a:t>Customers that are too small for traditional merchant solutions now have tools for success.</a:t>
            </a:r>
            <a:endParaRPr lang="ru-RU" sz="1600">
              <a:solidFill>
                <a:schemeClr val="bg2"/>
              </a:solidFill>
            </a:endParaRPr>
          </a:p>
        </p:txBody>
      </p:sp>
      <p:sp>
        <p:nvSpPr>
          <p:cNvPr id="11" name="Title">
            <a:extLst>
              <a:ext uri="{FF2B5EF4-FFF2-40B4-BE49-F238E27FC236}">
                <a16:creationId xmlns:a16="http://schemas.microsoft.com/office/drawing/2014/main" id="{5AA8A842-16E5-4085-B75F-5DF84456AE71}"/>
              </a:ext>
            </a:extLst>
          </p:cNvPr>
          <p:cNvSpPr>
            <a:spLocks noGrp="1"/>
          </p:cNvSpPr>
          <p:nvPr>
            <p:ph type="title" idx="4294967295"/>
          </p:nvPr>
        </p:nvSpPr>
        <p:spPr>
          <a:xfrm>
            <a:off x="611637" y="176213"/>
            <a:ext cx="10372725" cy="795337"/>
          </a:xfrm>
        </p:spPr>
        <p:txBody>
          <a:bodyPr/>
          <a:lstStyle/>
          <a:p>
            <a:r>
              <a:rPr lang="en-US"/>
              <a:t>Autobooks brings value to your institution. </a:t>
            </a:r>
            <a:endParaRPr lang="ru-RU"/>
          </a:p>
        </p:txBody>
      </p:sp>
      <p:sp>
        <p:nvSpPr>
          <p:cNvPr id="2" name="Hexagon 1">
            <a:extLst>
              <a:ext uri="{FF2B5EF4-FFF2-40B4-BE49-F238E27FC236}">
                <a16:creationId xmlns:a16="http://schemas.microsoft.com/office/drawing/2014/main" id="{68D81603-96F1-F883-A737-888D2ABC55E7}"/>
              </a:ext>
            </a:extLst>
          </p:cNvPr>
          <p:cNvSpPr/>
          <p:nvPr/>
        </p:nvSpPr>
        <p:spPr>
          <a:xfrm>
            <a:off x="1121398" y="1796182"/>
            <a:ext cx="2341901" cy="2018880"/>
          </a:xfrm>
          <a:prstGeom prst="hexagon">
            <a:avLst/>
          </a:prstGeom>
          <a:noFill/>
          <a:ln w="85725" cap="rnd">
            <a:gradFill>
              <a:gsLst>
                <a:gs pos="88000">
                  <a:schemeClr val="accent1"/>
                </a:gs>
                <a:gs pos="22000">
                  <a:schemeClr val="tx2"/>
                </a:gs>
              </a:gsLst>
              <a:lin ang="66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exagon 4">
            <a:extLst>
              <a:ext uri="{FF2B5EF4-FFF2-40B4-BE49-F238E27FC236}">
                <a16:creationId xmlns:a16="http://schemas.microsoft.com/office/drawing/2014/main" id="{12A24C59-A2B7-8D9C-AF56-B0103BD56759}"/>
              </a:ext>
            </a:extLst>
          </p:cNvPr>
          <p:cNvSpPr/>
          <p:nvPr/>
        </p:nvSpPr>
        <p:spPr>
          <a:xfrm>
            <a:off x="6166633" y="1796182"/>
            <a:ext cx="2341901" cy="2018880"/>
          </a:xfrm>
          <a:prstGeom prst="hexagon">
            <a:avLst/>
          </a:prstGeom>
          <a:noFill/>
          <a:ln w="85725" cap="rnd">
            <a:gradFill>
              <a:gsLst>
                <a:gs pos="88000">
                  <a:schemeClr val="accent1"/>
                </a:gs>
                <a:gs pos="22000">
                  <a:schemeClr val="tx2"/>
                </a:gs>
              </a:gsLst>
              <a:lin ang="66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xagon 12">
            <a:extLst>
              <a:ext uri="{FF2B5EF4-FFF2-40B4-BE49-F238E27FC236}">
                <a16:creationId xmlns:a16="http://schemas.microsoft.com/office/drawing/2014/main" id="{1A837128-B0F1-C867-2BE4-CA8486B5327C}"/>
              </a:ext>
            </a:extLst>
          </p:cNvPr>
          <p:cNvSpPr/>
          <p:nvPr/>
        </p:nvSpPr>
        <p:spPr>
          <a:xfrm>
            <a:off x="3662452" y="4026917"/>
            <a:ext cx="2341901" cy="2018880"/>
          </a:xfrm>
          <a:prstGeom prst="hexagon">
            <a:avLst/>
          </a:prstGeom>
          <a:noFill/>
          <a:ln w="85725" cap="rnd">
            <a:gradFill>
              <a:gsLst>
                <a:gs pos="88000">
                  <a:schemeClr val="accent1"/>
                </a:gs>
                <a:gs pos="22000">
                  <a:schemeClr val="tx2"/>
                </a:gs>
              </a:gsLst>
              <a:lin ang="54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Hexagon 13">
            <a:extLst>
              <a:ext uri="{FF2B5EF4-FFF2-40B4-BE49-F238E27FC236}">
                <a16:creationId xmlns:a16="http://schemas.microsoft.com/office/drawing/2014/main" id="{8DD46301-8BEE-3D24-51B8-5791640306C9}"/>
              </a:ext>
            </a:extLst>
          </p:cNvPr>
          <p:cNvSpPr/>
          <p:nvPr/>
        </p:nvSpPr>
        <p:spPr>
          <a:xfrm>
            <a:off x="8707687" y="4026917"/>
            <a:ext cx="2341901" cy="2018880"/>
          </a:xfrm>
          <a:prstGeom prst="hexagon">
            <a:avLst/>
          </a:prstGeom>
          <a:noFill/>
          <a:ln w="85725" cap="rnd">
            <a:gradFill>
              <a:gsLst>
                <a:gs pos="88000">
                  <a:schemeClr val="accent1"/>
                </a:gs>
                <a:gs pos="22000">
                  <a:schemeClr val="tx2"/>
                </a:gs>
              </a:gsLst>
              <a:lin ang="54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0AD06AB0-125A-3085-A65D-A40605E126EF}"/>
              </a:ext>
            </a:extLst>
          </p:cNvPr>
          <p:cNvCxnSpPr/>
          <p:nvPr/>
        </p:nvCxnSpPr>
        <p:spPr>
          <a:xfrm>
            <a:off x="3347809" y="3664070"/>
            <a:ext cx="434073" cy="242411"/>
          </a:xfrm>
          <a:prstGeom prst="line">
            <a:avLst/>
          </a:prstGeom>
          <a:noFill/>
          <a:ln w="85725" cap="rnd">
            <a:gradFill>
              <a:gsLst>
                <a:gs pos="88000">
                  <a:schemeClr val="accent1"/>
                </a:gs>
                <a:gs pos="22000">
                  <a:schemeClr val="tx2"/>
                </a:gs>
              </a:gsLst>
              <a:lin ang="13800000" scaled="0"/>
            </a:gradFill>
            <a:round/>
          </a:ln>
          <a:effectLst/>
        </p:spPr>
        <p:style>
          <a:lnRef idx="2">
            <a:schemeClr val="accent1">
              <a:shade val="50000"/>
            </a:schemeClr>
          </a:lnRef>
          <a:fillRef idx="1">
            <a:schemeClr val="accent1"/>
          </a:fillRef>
          <a:effectRef idx="0">
            <a:schemeClr val="accent1"/>
          </a:effectRef>
          <a:fontRef idx="minor">
            <a:schemeClr val="lt1"/>
          </a:fontRef>
        </p:style>
      </p:cxnSp>
      <p:cxnSp>
        <p:nvCxnSpPr>
          <p:cNvPr id="19" name="Straight Connector 18">
            <a:extLst>
              <a:ext uri="{FF2B5EF4-FFF2-40B4-BE49-F238E27FC236}">
                <a16:creationId xmlns:a16="http://schemas.microsoft.com/office/drawing/2014/main" id="{2CB6C1D2-3A5D-C8BC-08C7-97299CE020BE}"/>
              </a:ext>
            </a:extLst>
          </p:cNvPr>
          <p:cNvCxnSpPr>
            <a:cxnSpLocks/>
          </p:cNvCxnSpPr>
          <p:nvPr/>
        </p:nvCxnSpPr>
        <p:spPr>
          <a:xfrm flipH="1">
            <a:off x="5798000" y="3664070"/>
            <a:ext cx="434073" cy="242411"/>
          </a:xfrm>
          <a:prstGeom prst="line">
            <a:avLst/>
          </a:prstGeom>
          <a:noFill/>
          <a:ln w="85725" cap="rnd">
            <a:gradFill>
              <a:gsLst>
                <a:gs pos="88000">
                  <a:schemeClr val="accent1"/>
                </a:gs>
                <a:gs pos="22000">
                  <a:schemeClr val="tx2"/>
                </a:gs>
              </a:gsLst>
              <a:lin ang="13800000" scaled="0"/>
            </a:gradFill>
            <a:round/>
          </a:ln>
          <a:effectLst/>
        </p:spPr>
        <p:style>
          <a:lnRef idx="2">
            <a:schemeClr val="accent1">
              <a:shade val="50000"/>
            </a:schemeClr>
          </a:lnRef>
          <a:fillRef idx="1">
            <a:schemeClr val="accent1"/>
          </a:fillRef>
          <a:effectRef idx="0">
            <a:schemeClr val="accent1"/>
          </a:effectRef>
          <a:fontRef idx="minor">
            <a:schemeClr val="lt1"/>
          </a:fontRef>
        </p:style>
      </p:cxnSp>
      <p:cxnSp>
        <p:nvCxnSpPr>
          <p:cNvPr id="20" name="Straight Connector 19">
            <a:extLst>
              <a:ext uri="{FF2B5EF4-FFF2-40B4-BE49-F238E27FC236}">
                <a16:creationId xmlns:a16="http://schemas.microsoft.com/office/drawing/2014/main" id="{A785B90B-2049-3F50-3122-72EE61B05734}"/>
              </a:ext>
            </a:extLst>
          </p:cNvPr>
          <p:cNvCxnSpPr/>
          <p:nvPr/>
        </p:nvCxnSpPr>
        <p:spPr>
          <a:xfrm>
            <a:off x="8450878" y="3664070"/>
            <a:ext cx="434073" cy="242411"/>
          </a:xfrm>
          <a:prstGeom prst="line">
            <a:avLst/>
          </a:prstGeom>
          <a:noFill/>
          <a:ln w="85725" cap="rnd">
            <a:gradFill>
              <a:gsLst>
                <a:gs pos="88000">
                  <a:schemeClr val="accent1"/>
                </a:gs>
                <a:gs pos="22000">
                  <a:schemeClr val="tx2"/>
                </a:gs>
              </a:gsLst>
              <a:lin ang="13800000" scaled="0"/>
            </a:gradFill>
            <a:round/>
          </a:ln>
          <a:effectLst/>
        </p:spPr>
        <p:style>
          <a:lnRef idx="2">
            <a:schemeClr val="accent1">
              <a:shade val="50000"/>
            </a:schemeClr>
          </a:lnRef>
          <a:fillRef idx="1">
            <a:schemeClr val="accent1"/>
          </a:fillRef>
          <a:effectRef idx="0">
            <a:schemeClr val="accent1"/>
          </a:effectRef>
          <a:fontRef idx="minor">
            <a:schemeClr val="lt1"/>
          </a:fontRef>
        </p:style>
      </p:cxnSp>
      <p:sp>
        <p:nvSpPr>
          <p:cNvPr id="28" name="Text 4">
            <a:extLst>
              <a:ext uri="{FF2B5EF4-FFF2-40B4-BE49-F238E27FC236}">
                <a16:creationId xmlns:a16="http://schemas.microsoft.com/office/drawing/2014/main" id="{B767AE09-38A8-B808-B6EF-B8C8BB92E130}"/>
              </a:ext>
            </a:extLst>
          </p:cNvPr>
          <p:cNvSpPr txBox="1">
            <a:spLocks/>
          </p:cNvSpPr>
          <p:nvPr/>
        </p:nvSpPr>
        <p:spPr>
          <a:xfrm>
            <a:off x="3666392" y="1653489"/>
            <a:ext cx="2341901" cy="2195299"/>
          </a:xfrm>
          <a:prstGeom prst="rect">
            <a:avLst/>
          </a:prstGeom>
        </p:spPr>
        <p:txBody>
          <a:bodyPr vert="horz" lIns="91440" tIns="45720" rIns="91440" bIns="45720" rtlCol="0">
            <a:noAutofit/>
          </a:bodyPr>
          <a:lstStyle>
            <a:lvl1pPr marL="0" indent="0" algn="ctr" defTabSz="914377" rtl="0" eaLnBrk="1" latinLnBrk="0" hangingPunct="1">
              <a:lnSpc>
                <a:spcPts val="2200"/>
              </a:lnSpc>
              <a:spcBef>
                <a:spcPts val="800"/>
              </a:spcBef>
              <a:spcAft>
                <a:spcPts val="800"/>
              </a:spcAft>
              <a:buClr>
                <a:srgbClr val="5A6670"/>
              </a:buClr>
              <a:buSzPct val="90000"/>
              <a:buFont typeface="Arial" panose="020B0604020202020204" pitchFamily="34" charset="0"/>
              <a:buNone/>
              <a:tabLst/>
              <a:defRPr sz="1600" b="0" i="0" kern="120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4"/>
                </a:solidFill>
                <a:latin typeface="+mj-lt"/>
              </a:rPr>
              <a:t>Offer other solutions:</a:t>
            </a:r>
          </a:p>
          <a:p>
            <a:r>
              <a:rPr lang="en-US">
                <a:solidFill>
                  <a:schemeClr val="bg2"/>
                </a:solidFill>
              </a:rPr>
              <a:t>Autobooks serves as an efficient alternative to other non-bank providers</a:t>
            </a:r>
            <a:endParaRPr lang="ru-RU">
              <a:solidFill>
                <a:schemeClr val="bg2"/>
              </a:solidFill>
            </a:endParaRPr>
          </a:p>
        </p:txBody>
      </p:sp>
      <p:sp>
        <p:nvSpPr>
          <p:cNvPr id="31" name="Text 4">
            <a:extLst>
              <a:ext uri="{FF2B5EF4-FFF2-40B4-BE49-F238E27FC236}">
                <a16:creationId xmlns:a16="http://schemas.microsoft.com/office/drawing/2014/main" id="{A6E0C776-1BEB-43A6-B791-3439C6D163B3}"/>
              </a:ext>
            </a:extLst>
          </p:cNvPr>
          <p:cNvSpPr txBox="1">
            <a:spLocks/>
          </p:cNvSpPr>
          <p:nvPr/>
        </p:nvSpPr>
        <p:spPr>
          <a:xfrm>
            <a:off x="8707686" y="1653489"/>
            <a:ext cx="2520295" cy="2195299"/>
          </a:xfrm>
          <a:prstGeom prst="rect">
            <a:avLst/>
          </a:prstGeom>
        </p:spPr>
        <p:txBody>
          <a:bodyPr vert="horz" lIns="91440" tIns="45720" rIns="91440" bIns="45720" rtlCol="0">
            <a:noAutofit/>
          </a:bodyPr>
          <a:lstStyle>
            <a:lvl1pPr marL="0" indent="0" algn="ctr" defTabSz="914377" rtl="0" eaLnBrk="1" latinLnBrk="0" hangingPunct="1">
              <a:lnSpc>
                <a:spcPts val="2200"/>
              </a:lnSpc>
              <a:spcBef>
                <a:spcPts val="800"/>
              </a:spcBef>
              <a:spcAft>
                <a:spcPts val="800"/>
              </a:spcAft>
              <a:buClr>
                <a:srgbClr val="5A6670"/>
              </a:buClr>
              <a:buSzPct val="90000"/>
              <a:buFont typeface="Arial" panose="020B0604020202020204" pitchFamily="34" charset="0"/>
              <a:buNone/>
              <a:tabLst/>
              <a:defRPr sz="1600" b="0" i="0" kern="120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4"/>
                </a:solidFill>
                <a:latin typeface="+mj-lt"/>
              </a:rPr>
              <a:t>Create long-term growth:</a:t>
            </a:r>
          </a:p>
          <a:p>
            <a:r>
              <a:rPr lang="en-US">
                <a:solidFill>
                  <a:schemeClr val="bg2"/>
                </a:solidFill>
              </a:rPr>
              <a:t>Increase deposits, non-interest fee income, lending opportunities, and cross-selling opportunities</a:t>
            </a:r>
            <a:endParaRPr lang="ru-RU">
              <a:solidFill>
                <a:schemeClr val="bg2"/>
              </a:solidFill>
            </a:endParaRPr>
          </a:p>
        </p:txBody>
      </p:sp>
      <p:sp>
        <p:nvSpPr>
          <p:cNvPr id="33" name="Text 4">
            <a:extLst>
              <a:ext uri="{FF2B5EF4-FFF2-40B4-BE49-F238E27FC236}">
                <a16:creationId xmlns:a16="http://schemas.microsoft.com/office/drawing/2014/main" id="{3120C7E2-9274-5C76-1DA4-A2D1CD4B0FEF}"/>
              </a:ext>
            </a:extLst>
          </p:cNvPr>
          <p:cNvSpPr txBox="1">
            <a:spLocks/>
          </p:cNvSpPr>
          <p:nvPr/>
        </p:nvSpPr>
        <p:spPr>
          <a:xfrm>
            <a:off x="6232073" y="3957846"/>
            <a:ext cx="2341901" cy="2195299"/>
          </a:xfrm>
          <a:prstGeom prst="rect">
            <a:avLst/>
          </a:prstGeom>
        </p:spPr>
        <p:txBody>
          <a:bodyPr vert="horz" lIns="91440" tIns="45720" rIns="91440" bIns="45720" rtlCol="0">
            <a:noAutofit/>
          </a:bodyPr>
          <a:lstStyle>
            <a:lvl1pPr marL="0" indent="0" algn="ctr" defTabSz="914377" rtl="0" eaLnBrk="1" latinLnBrk="0" hangingPunct="1">
              <a:lnSpc>
                <a:spcPts val="2200"/>
              </a:lnSpc>
              <a:spcBef>
                <a:spcPts val="800"/>
              </a:spcBef>
              <a:spcAft>
                <a:spcPts val="800"/>
              </a:spcAft>
              <a:buClr>
                <a:srgbClr val="5A6670"/>
              </a:buClr>
              <a:buSzPct val="90000"/>
              <a:buFont typeface="Arial" panose="020B0604020202020204" pitchFamily="34" charset="0"/>
              <a:buNone/>
              <a:tabLst/>
              <a:defRPr sz="1600" b="0" i="0" kern="120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4"/>
                </a:solidFill>
                <a:latin typeface="+mj-lt"/>
              </a:rPr>
              <a:t>Build and retain relationships:</a:t>
            </a:r>
          </a:p>
          <a:p>
            <a:r>
              <a:rPr lang="en-US">
                <a:solidFill>
                  <a:schemeClr val="bg2"/>
                </a:solidFill>
              </a:rPr>
              <a:t>Develop relationships and decrease customer turnover</a:t>
            </a:r>
            <a:endParaRPr lang="ru-RU">
              <a:solidFill>
                <a:schemeClr val="bg2"/>
              </a:solidFill>
            </a:endParaRPr>
          </a:p>
        </p:txBody>
      </p:sp>
      <p:pic>
        <p:nvPicPr>
          <p:cNvPr id="35" name="Graphic 34" descr="Handshake with solid fill">
            <a:extLst>
              <a:ext uri="{FF2B5EF4-FFF2-40B4-BE49-F238E27FC236}">
                <a16:creationId xmlns:a16="http://schemas.microsoft.com/office/drawing/2014/main" id="{91F28D45-9F73-8F8B-74DE-0C2F9F8E2B3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06548" y="2119822"/>
            <a:ext cx="1371600" cy="1371600"/>
          </a:xfrm>
          <a:prstGeom prst="rect">
            <a:avLst/>
          </a:prstGeom>
        </p:spPr>
      </p:pic>
      <p:pic>
        <p:nvPicPr>
          <p:cNvPr id="40" name="Graphic 39" descr="Touchscreen outline">
            <a:extLst>
              <a:ext uri="{FF2B5EF4-FFF2-40B4-BE49-F238E27FC236}">
                <a16:creationId xmlns:a16="http://schemas.microsoft.com/office/drawing/2014/main" id="{708BB1DD-9F87-C1CD-14BC-792D6573154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47602" y="4350557"/>
            <a:ext cx="1371600" cy="1371600"/>
          </a:xfrm>
          <a:prstGeom prst="rect">
            <a:avLst/>
          </a:prstGeom>
        </p:spPr>
      </p:pic>
      <p:pic>
        <p:nvPicPr>
          <p:cNvPr id="41" name="Graphic 40" descr="Building Brick Wall with solid fill">
            <a:extLst>
              <a:ext uri="{FF2B5EF4-FFF2-40B4-BE49-F238E27FC236}">
                <a16:creationId xmlns:a16="http://schemas.microsoft.com/office/drawing/2014/main" id="{59CA5242-76D4-647B-5DA8-F32D5449A12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17223" y="2065338"/>
            <a:ext cx="1371600" cy="1371600"/>
          </a:xfrm>
          <a:prstGeom prst="rect">
            <a:avLst/>
          </a:prstGeom>
        </p:spPr>
      </p:pic>
      <p:pic>
        <p:nvPicPr>
          <p:cNvPr id="42" name="Graphic 41" descr="Bar graph with upward trend with solid fill">
            <a:extLst>
              <a:ext uri="{FF2B5EF4-FFF2-40B4-BE49-F238E27FC236}">
                <a16:creationId xmlns:a16="http://schemas.microsoft.com/office/drawing/2014/main" id="{FCAA6C02-EADB-F44B-9A14-89E2B34564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192836" y="4369695"/>
            <a:ext cx="1371600" cy="1371600"/>
          </a:xfrm>
          <a:prstGeom prst="rect">
            <a:avLst/>
          </a:prstGeom>
        </p:spPr>
      </p:pic>
    </p:spTree>
    <p:custDataLst>
      <p:tags r:id="rId1"/>
    </p:custDataLst>
    <p:extLst>
      <p:ext uri="{BB962C8B-B14F-4D97-AF65-F5344CB8AC3E}">
        <p14:creationId xmlns:p14="http://schemas.microsoft.com/office/powerpoint/2010/main" val="172424119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0">
                                            <p:txEl>
                                              <p:pRg st="0" end="0"/>
                                            </p:txEl>
                                          </p:spTgt>
                                        </p:tgtEl>
                                        <p:attrNameLst>
                                          <p:attrName>style.visibility</p:attrName>
                                        </p:attrNameLst>
                                      </p:cBhvr>
                                      <p:to>
                                        <p:strVal val="visible"/>
                                      </p:to>
                                    </p:set>
                                    <p:anim calcmode="lin" valueType="num">
                                      <p:cBhvr additive="base">
                                        <p:cTn id="15" dur="500" fill="hold"/>
                                        <p:tgtEl>
                                          <p:spTgt spid="10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00">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0">
                                            <p:txEl>
                                              <p:pRg st="1" end="1"/>
                                            </p:txEl>
                                          </p:spTgt>
                                        </p:tgtEl>
                                        <p:attrNameLst>
                                          <p:attrName>style.visibility</p:attrName>
                                        </p:attrNameLst>
                                      </p:cBhvr>
                                      <p:to>
                                        <p:strVal val="visible"/>
                                      </p:to>
                                    </p:set>
                                    <p:anim calcmode="lin" valueType="num">
                                      <p:cBhvr additive="base">
                                        <p:cTn id="19" dur="500" fill="hold"/>
                                        <p:tgtEl>
                                          <p:spTgt spid="100">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0">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accel="50000" fill="hold" nodeType="click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accel="5000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accel="5000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accel="5000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1+#ppt_w/2"/>
                                          </p:val>
                                        </p:tav>
                                        <p:tav tm="100000">
                                          <p:val>
                                            <p:strVal val="#ppt_x"/>
                                          </p:val>
                                        </p:tav>
                                      </p:tavLst>
                                    </p:anim>
                                    <p:anim calcmode="lin" valueType="num">
                                      <p:cBhvr additive="base">
                                        <p:cTn id="74"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p"/>
      <p:bldP spid="2" grpId="0" animBg="1"/>
      <p:bldP spid="5" grpId="0" animBg="1"/>
      <p:bldP spid="13" grpId="0" animBg="1"/>
      <p:bldP spid="14" grpId="0" animBg="1"/>
      <p:bldP spid="28" grpId="0"/>
      <p:bldP spid="31"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TextBox 4">
            <a:extLst>
              <a:ext uri="{FF2B5EF4-FFF2-40B4-BE49-F238E27FC236}">
                <a16:creationId xmlns:a16="http://schemas.microsoft.com/office/drawing/2014/main" id="{60891E2F-9C7E-E90D-042E-4B3EAF94AA43}"/>
              </a:ext>
            </a:extLst>
          </p:cNvPr>
          <p:cNvSpPr txBox="1"/>
          <p:nvPr/>
        </p:nvSpPr>
        <p:spPr>
          <a:xfrm>
            <a:off x="2145436" y="2562160"/>
            <a:ext cx="7901127" cy="173368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Autobooks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1" i="0" u="none" strike="noStrike" kern="1200" cap="none" spc="400" normalizeH="0" baseline="0" noProof="0">
                <a:ln>
                  <a:noFill/>
                </a:ln>
                <a:solidFill>
                  <a:srgbClr val="F3F3F3"/>
                </a:solidFill>
                <a:effectLst/>
                <a:uLnTx/>
                <a:uFillTx/>
                <a:latin typeface="Montserrat Bold" panose="020B0604020202020204"/>
                <a:ea typeface="+mn-ea"/>
                <a:cs typeface="+mn-cs"/>
              </a:rPr>
              <a:t>Enrollment</a:t>
            </a:r>
            <a:endParaRPr kumimoji="0" lang="en-US" sz="5333" b="0" i="0" u="none" strike="noStrike" kern="1200" cap="none" spc="400" normalizeH="0" baseline="0" noProof="0">
              <a:ln>
                <a:noFill/>
              </a:ln>
              <a:solidFill>
                <a:srgbClr val="F3F3F3"/>
              </a:solidFill>
              <a:effectLst/>
              <a:uLnTx/>
              <a:uFillTx/>
              <a:latin typeface="Montserrat Bold" panose="020B0604020202020204"/>
              <a:ea typeface="+mn-ea"/>
              <a:cs typeface="+mn-cs"/>
            </a:endParaRPr>
          </a:p>
        </p:txBody>
      </p:sp>
    </p:spTree>
    <p:extLst>
      <p:ext uri="{BB962C8B-B14F-4D97-AF65-F5344CB8AC3E}">
        <p14:creationId xmlns:p14="http://schemas.microsoft.com/office/powerpoint/2010/main" val="275725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D5BF7-9C7A-74ED-F6A8-F16E72E3CB4B}"/>
              </a:ext>
            </a:extLst>
          </p:cNvPr>
          <p:cNvSpPr>
            <a:spLocks noGrp="1"/>
          </p:cNvSpPr>
          <p:nvPr>
            <p:ph type="title"/>
          </p:nvPr>
        </p:nvSpPr>
        <p:spPr/>
        <p:txBody>
          <a:bodyPr/>
          <a:lstStyle/>
          <a:p>
            <a:r>
              <a:rPr lang="en-US"/>
              <a:t>Within Online Banking</a:t>
            </a:r>
          </a:p>
        </p:txBody>
      </p:sp>
      <p:sp>
        <p:nvSpPr>
          <p:cNvPr id="3" name="Rounded Rectangle 2">
            <a:extLst>
              <a:ext uri="{FF2B5EF4-FFF2-40B4-BE49-F238E27FC236}">
                <a16:creationId xmlns:a16="http://schemas.microsoft.com/office/drawing/2014/main" id="{63E2EED8-F0F1-45D9-F51B-55B4D9C1872A}"/>
              </a:ext>
            </a:extLst>
          </p:cNvPr>
          <p:cNvSpPr/>
          <p:nvPr/>
        </p:nvSpPr>
        <p:spPr>
          <a:xfrm>
            <a:off x="3097161" y="2104103"/>
            <a:ext cx="6381136" cy="328397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INSERT IMAGE OF YOUR ONLINE BANKING PLATFORM. INDICATE WHERE AUTOBOOKS IS LOCATED.</a:t>
            </a:r>
          </a:p>
        </p:txBody>
      </p:sp>
    </p:spTree>
    <p:extLst>
      <p:ext uri="{BB962C8B-B14F-4D97-AF65-F5344CB8AC3E}">
        <p14:creationId xmlns:p14="http://schemas.microsoft.com/office/powerpoint/2010/main" val="3622881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09CF2785-824C-44DC-ECD3-8167195E4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2221005" y="3048471"/>
            <a:ext cx="5768050" cy="2884025"/>
          </a:xfrm>
          <a:prstGeom prst="rect">
            <a:avLst/>
          </a:prstGeom>
        </p:spPr>
      </p:pic>
      <p:pic>
        <p:nvPicPr>
          <p:cNvPr id="48" name="Picture 2">
            <a:extLst>
              <a:ext uri="{FF2B5EF4-FFF2-40B4-BE49-F238E27FC236}">
                <a16:creationId xmlns:a16="http://schemas.microsoft.com/office/drawing/2014/main" id="{C5605188-EF66-4522-9007-8A172357DE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9121" y="3445079"/>
            <a:ext cx="1090753" cy="1045404"/>
          </a:xfrm>
          <a:prstGeom prst="rect">
            <a:avLst/>
          </a:prstGeom>
        </p:spPr>
      </p:pic>
      <p:pic>
        <p:nvPicPr>
          <p:cNvPr id="46" name="Picture 3">
            <a:extLst>
              <a:ext uri="{FF2B5EF4-FFF2-40B4-BE49-F238E27FC236}">
                <a16:creationId xmlns:a16="http://schemas.microsoft.com/office/drawing/2014/main" id="{C7FCBF71-BD3B-4106-9565-CD66C11FAA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3338" y="3396005"/>
            <a:ext cx="2649311" cy="1045403"/>
          </a:xfrm>
          <a:prstGeom prst="rect">
            <a:avLst/>
          </a:prstGeom>
        </p:spPr>
      </p:pic>
      <p:pic>
        <p:nvPicPr>
          <p:cNvPr id="45" name="Picture 4">
            <a:extLst>
              <a:ext uri="{FF2B5EF4-FFF2-40B4-BE49-F238E27FC236}">
                <a16:creationId xmlns:a16="http://schemas.microsoft.com/office/drawing/2014/main" id="{0944CC11-3730-4999-B896-D19DF165F50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49428" y="3446504"/>
            <a:ext cx="2649310" cy="1045404"/>
          </a:xfrm>
          <a:prstGeom prst="rect">
            <a:avLst/>
          </a:prstGeom>
        </p:spPr>
      </p:pic>
      <p:pic>
        <p:nvPicPr>
          <p:cNvPr id="43" name="Picture 5">
            <a:extLst>
              <a:ext uri="{FF2B5EF4-FFF2-40B4-BE49-F238E27FC236}">
                <a16:creationId xmlns:a16="http://schemas.microsoft.com/office/drawing/2014/main" id="{EF54EDAD-293C-45B2-BB8F-FCC66C88255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8692" y="3397532"/>
            <a:ext cx="2649311" cy="1045403"/>
          </a:xfrm>
          <a:prstGeom prst="rect">
            <a:avLst/>
          </a:prstGeom>
        </p:spPr>
      </p:pic>
      <p:sp>
        <p:nvSpPr>
          <p:cNvPr id="22" name="Title">
            <a:extLst>
              <a:ext uri="{FF2B5EF4-FFF2-40B4-BE49-F238E27FC236}">
                <a16:creationId xmlns:a16="http://schemas.microsoft.com/office/drawing/2014/main" id="{61F726B9-C72E-42B6-B1E5-4AA111F5CFE7}"/>
              </a:ext>
            </a:extLst>
          </p:cNvPr>
          <p:cNvSpPr>
            <a:spLocks noGrp="1"/>
          </p:cNvSpPr>
          <p:nvPr>
            <p:ph type="title"/>
          </p:nvPr>
        </p:nvSpPr>
        <p:spPr>
          <a:xfrm>
            <a:off x="853764" y="372024"/>
            <a:ext cx="9797143" cy="667657"/>
          </a:xfrm>
        </p:spPr>
        <p:txBody>
          <a:bodyPr/>
          <a:lstStyle/>
          <a:p>
            <a:r>
              <a:rPr lang="en-US"/>
              <a:t>Setup: Begin Autobooks Enrollment</a:t>
            </a:r>
            <a:endParaRPr lang="ru-RU"/>
          </a:p>
        </p:txBody>
      </p:sp>
      <p:sp>
        <p:nvSpPr>
          <p:cNvPr id="23" name="Text 1">
            <a:extLst>
              <a:ext uri="{FF2B5EF4-FFF2-40B4-BE49-F238E27FC236}">
                <a16:creationId xmlns:a16="http://schemas.microsoft.com/office/drawing/2014/main" id="{1D97E8B1-0C53-4FB1-8D8F-E52C62764591}"/>
              </a:ext>
            </a:extLst>
          </p:cNvPr>
          <p:cNvSpPr>
            <a:spLocks noGrp="1"/>
          </p:cNvSpPr>
          <p:nvPr>
            <p:ph type="body" sz="quarter" idx="11"/>
          </p:nvPr>
        </p:nvSpPr>
        <p:spPr>
          <a:xfrm>
            <a:off x="858428" y="1800151"/>
            <a:ext cx="3399246" cy="1426167"/>
          </a:xfrm>
        </p:spPr>
        <p:txBody>
          <a:bodyPr/>
          <a:lstStyle/>
          <a:p>
            <a:pPr marL="285750" indent="-285750">
              <a:buFont typeface="Arial" panose="020B0604020202020204" pitchFamily="34" charset="0"/>
              <a:buChar char="•"/>
            </a:pPr>
            <a:r>
              <a:rPr lang="en-US" sz="1600"/>
              <a:t>Customer will use </a:t>
            </a:r>
            <a:r>
              <a:rPr lang="en-US" sz="1600" b="1">
                <a:solidFill>
                  <a:schemeClr val="accent2"/>
                </a:solidFill>
                <a:latin typeface="+mj-lt"/>
              </a:rPr>
              <a:t>existing credentials </a:t>
            </a:r>
            <a:r>
              <a:rPr lang="en-US" sz="1600"/>
              <a:t>to log into online banking. </a:t>
            </a:r>
          </a:p>
          <a:p>
            <a:pPr marL="285750" indent="-285750">
              <a:buFont typeface="Arial" panose="020B0604020202020204" pitchFamily="34" charset="0"/>
              <a:buChar char="•"/>
            </a:pPr>
            <a:r>
              <a:rPr lang="en-US" sz="1600"/>
              <a:t>Once logged in, choose the Autobooks </a:t>
            </a:r>
            <a:r>
              <a:rPr lang="en-US" sz="1600">
                <a:solidFill>
                  <a:schemeClr val="accent2"/>
                </a:solidFill>
                <a:latin typeface="+mj-lt"/>
              </a:rPr>
              <a:t>feature</a:t>
            </a:r>
            <a:r>
              <a:rPr lang="en-US" sz="1600"/>
              <a:t> of choice.</a:t>
            </a:r>
            <a:endParaRPr lang="ru-RU" sz="1600"/>
          </a:p>
        </p:txBody>
      </p:sp>
      <p:sp>
        <p:nvSpPr>
          <p:cNvPr id="29" name="Text 3">
            <a:extLst>
              <a:ext uri="{FF2B5EF4-FFF2-40B4-BE49-F238E27FC236}">
                <a16:creationId xmlns:a16="http://schemas.microsoft.com/office/drawing/2014/main" id="{442F82F1-EE2E-42CA-BD18-5A8B65EAB413}"/>
              </a:ext>
            </a:extLst>
          </p:cNvPr>
          <p:cNvSpPr>
            <a:spLocks noGrp="1"/>
          </p:cNvSpPr>
          <p:nvPr>
            <p:ph type="body" sz="quarter" idx="27"/>
          </p:nvPr>
        </p:nvSpPr>
        <p:spPr>
          <a:xfrm>
            <a:off x="853664" y="1488442"/>
            <a:ext cx="3919058" cy="311709"/>
          </a:xfrm>
        </p:spPr>
        <p:txBody>
          <a:bodyPr/>
          <a:lstStyle/>
          <a:p>
            <a:pPr marL="0" indent="0">
              <a:buNone/>
            </a:pPr>
            <a:r>
              <a:rPr lang="en-US" dirty="0">
                <a:latin typeface="+mj-lt"/>
              </a:rPr>
              <a:t>Log Into Online Banking</a:t>
            </a:r>
            <a:endParaRPr lang="ru-RU" dirty="0">
              <a:latin typeface="+mj-lt"/>
            </a:endParaRPr>
          </a:p>
        </p:txBody>
      </p:sp>
      <p:sp>
        <p:nvSpPr>
          <p:cNvPr id="30" name="Text 4">
            <a:extLst>
              <a:ext uri="{FF2B5EF4-FFF2-40B4-BE49-F238E27FC236}">
                <a16:creationId xmlns:a16="http://schemas.microsoft.com/office/drawing/2014/main" id="{F1AC9F45-78E2-433C-8799-BEB343843C3C}"/>
              </a:ext>
            </a:extLst>
          </p:cNvPr>
          <p:cNvSpPr>
            <a:spLocks noGrp="1"/>
          </p:cNvSpPr>
          <p:nvPr>
            <p:ph type="body" sz="quarter" idx="28"/>
          </p:nvPr>
        </p:nvSpPr>
        <p:spPr>
          <a:xfrm>
            <a:off x="6095999" y="1478916"/>
            <a:ext cx="2801113" cy="275497"/>
          </a:xfrm>
        </p:spPr>
        <p:txBody>
          <a:bodyPr/>
          <a:lstStyle/>
          <a:p>
            <a:pPr marL="0" indent="0">
              <a:buNone/>
            </a:pPr>
            <a:r>
              <a:rPr lang="en-US">
                <a:latin typeface="+mj-lt"/>
              </a:rPr>
              <a:t>Explore Autobooks</a:t>
            </a:r>
            <a:endParaRPr lang="ru-RU">
              <a:latin typeface="+mj-lt"/>
            </a:endParaRPr>
          </a:p>
          <a:p>
            <a:pPr marL="0" indent="0">
              <a:buNone/>
            </a:pPr>
            <a:endParaRPr lang="ru-RU">
              <a:latin typeface="+mj-lt"/>
            </a:endParaRPr>
          </a:p>
        </p:txBody>
      </p:sp>
      <p:sp>
        <p:nvSpPr>
          <p:cNvPr id="31" name="Text 5">
            <a:extLst>
              <a:ext uri="{FF2B5EF4-FFF2-40B4-BE49-F238E27FC236}">
                <a16:creationId xmlns:a16="http://schemas.microsoft.com/office/drawing/2014/main" id="{66BA29BF-A973-47AE-B11B-1EB01A4A01BC}"/>
              </a:ext>
            </a:extLst>
          </p:cNvPr>
          <p:cNvSpPr>
            <a:spLocks noGrp="1"/>
          </p:cNvSpPr>
          <p:nvPr>
            <p:ph type="body" sz="quarter" idx="29"/>
          </p:nvPr>
        </p:nvSpPr>
        <p:spPr>
          <a:xfrm>
            <a:off x="6096000" y="1804914"/>
            <a:ext cx="5481637" cy="1366684"/>
          </a:xfrm>
        </p:spPr>
        <p:txBody>
          <a:bodyPr/>
          <a:lstStyle/>
          <a:p>
            <a:pPr marL="285750" indent="-285750" defTabSz="914400">
              <a:spcBef>
                <a:spcPts val="1000"/>
              </a:spcBef>
              <a:spcAft>
                <a:spcPts val="0"/>
              </a:spcAft>
              <a:buClrTx/>
              <a:buSzTx/>
            </a:pPr>
            <a:r>
              <a:rPr lang="en-US" sz="1600"/>
              <a:t>Autobooks information boxes will appear on screen. Customers can </a:t>
            </a:r>
            <a:r>
              <a:rPr lang="en-US" sz="1600">
                <a:solidFill>
                  <a:schemeClr val="accent2"/>
                </a:solidFill>
                <a:latin typeface="+mj-lt"/>
              </a:rPr>
              <a:t>read through or exit out</a:t>
            </a:r>
            <a:r>
              <a:rPr lang="en-US" sz="1600"/>
              <a:t> and explore Autobooks tools before continuing</a:t>
            </a:r>
          </a:p>
          <a:p>
            <a:pPr marL="285750" indent="-285750" defTabSz="914400">
              <a:spcBef>
                <a:spcPts val="1000"/>
              </a:spcBef>
              <a:spcAft>
                <a:spcPts val="0"/>
              </a:spcAft>
              <a:buClrTx/>
              <a:buSzTx/>
            </a:pPr>
            <a:r>
              <a:rPr lang="en-US" sz="1600"/>
              <a:t>If a customer chooses to exit out, when ready to continue, choose an Autobooks Feature</a:t>
            </a:r>
            <a:endParaRPr lang="ru-RU" sz="1600"/>
          </a:p>
        </p:txBody>
      </p:sp>
      <p:sp>
        <p:nvSpPr>
          <p:cNvPr id="32" name="Text 6">
            <a:extLst>
              <a:ext uri="{FF2B5EF4-FFF2-40B4-BE49-F238E27FC236}">
                <a16:creationId xmlns:a16="http://schemas.microsoft.com/office/drawing/2014/main" id="{C7524855-4F03-4DF0-A6A1-222B2D81F337}"/>
              </a:ext>
            </a:extLst>
          </p:cNvPr>
          <p:cNvSpPr>
            <a:spLocks noGrp="1"/>
          </p:cNvSpPr>
          <p:nvPr>
            <p:ph type="body" sz="quarter" idx="30"/>
          </p:nvPr>
        </p:nvSpPr>
        <p:spPr>
          <a:xfrm>
            <a:off x="3476324" y="5076600"/>
            <a:ext cx="3482260" cy="1295920"/>
          </a:xfrm>
        </p:spPr>
        <p:txBody>
          <a:bodyPr/>
          <a:lstStyle/>
          <a:p>
            <a:pPr marL="285750" indent="-285750">
              <a:buFont typeface="Arial" panose="020B0604020202020204" pitchFamily="34" charset="0"/>
              <a:buChar char="•"/>
            </a:pPr>
            <a:r>
              <a:rPr lang="en-US" sz="1600"/>
              <a:t>Autobooks </a:t>
            </a:r>
            <a:r>
              <a:rPr lang="en-US" sz="1600">
                <a:solidFill>
                  <a:schemeClr val="accent2"/>
                </a:solidFill>
                <a:latin typeface="+mj-lt"/>
              </a:rPr>
              <a:t>Terms and Conditions </a:t>
            </a:r>
            <a:r>
              <a:rPr lang="en-US" sz="1600"/>
              <a:t>will appear. The customer will read and accept before continuing. </a:t>
            </a:r>
            <a:endParaRPr lang="ru-RU" sz="1600"/>
          </a:p>
        </p:txBody>
      </p:sp>
      <p:sp>
        <p:nvSpPr>
          <p:cNvPr id="33" name="Text 7">
            <a:extLst>
              <a:ext uri="{FF2B5EF4-FFF2-40B4-BE49-F238E27FC236}">
                <a16:creationId xmlns:a16="http://schemas.microsoft.com/office/drawing/2014/main" id="{760CA7E5-F469-4058-A8E6-E79816486B3D}"/>
              </a:ext>
            </a:extLst>
          </p:cNvPr>
          <p:cNvSpPr>
            <a:spLocks noGrp="1"/>
          </p:cNvSpPr>
          <p:nvPr>
            <p:ph type="body" sz="quarter" idx="31"/>
          </p:nvPr>
        </p:nvSpPr>
        <p:spPr>
          <a:xfrm>
            <a:off x="7836408" y="5076599"/>
            <a:ext cx="4041647" cy="860583"/>
          </a:xfrm>
        </p:spPr>
        <p:txBody>
          <a:bodyPr/>
          <a:lstStyle/>
          <a:p>
            <a:pPr marL="285750" indent="-285750" defTabSz="914400">
              <a:spcBef>
                <a:spcPts val="1000"/>
              </a:spcBef>
              <a:spcAft>
                <a:spcPts val="0"/>
              </a:spcAft>
              <a:buClrTx/>
              <a:buSzTx/>
            </a:pPr>
            <a:r>
              <a:rPr lang="en-US" sz="1600"/>
              <a:t>The customer will answer </a:t>
            </a:r>
            <a:r>
              <a:rPr lang="en-US" sz="1600">
                <a:solidFill>
                  <a:schemeClr val="accent2"/>
                </a:solidFill>
                <a:latin typeface="+mj-lt"/>
              </a:rPr>
              <a:t>basic questions</a:t>
            </a:r>
            <a:r>
              <a:rPr lang="en-US" sz="1600"/>
              <a:t> about the business, then wait for notification of payment approval from Autobooks</a:t>
            </a:r>
            <a:endParaRPr lang="ru-RU"/>
          </a:p>
        </p:txBody>
      </p:sp>
      <p:sp>
        <p:nvSpPr>
          <p:cNvPr id="34" name="Text 8">
            <a:extLst>
              <a:ext uri="{FF2B5EF4-FFF2-40B4-BE49-F238E27FC236}">
                <a16:creationId xmlns:a16="http://schemas.microsoft.com/office/drawing/2014/main" id="{37D8E756-E391-401F-8E57-E287734ADA2D}"/>
              </a:ext>
            </a:extLst>
          </p:cNvPr>
          <p:cNvSpPr>
            <a:spLocks noGrp="1"/>
          </p:cNvSpPr>
          <p:nvPr>
            <p:ph type="body" sz="quarter" idx="32"/>
          </p:nvPr>
        </p:nvSpPr>
        <p:spPr>
          <a:xfrm>
            <a:off x="3476323" y="4759518"/>
            <a:ext cx="2722415" cy="266582"/>
          </a:xfrm>
        </p:spPr>
        <p:txBody>
          <a:bodyPr/>
          <a:lstStyle/>
          <a:p>
            <a:pPr marL="0" indent="0">
              <a:buNone/>
            </a:pPr>
            <a:r>
              <a:rPr lang="en-US">
                <a:latin typeface="+mj-lt"/>
              </a:rPr>
              <a:t>Terms &amp; Conditions</a:t>
            </a:r>
            <a:endParaRPr lang="ru-RU">
              <a:latin typeface="+mj-lt"/>
            </a:endParaRPr>
          </a:p>
        </p:txBody>
      </p:sp>
      <p:sp>
        <p:nvSpPr>
          <p:cNvPr id="35" name="Text 9">
            <a:extLst>
              <a:ext uri="{FF2B5EF4-FFF2-40B4-BE49-F238E27FC236}">
                <a16:creationId xmlns:a16="http://schemas.microsoft.com/office/drawing/2014/main" id="{9813BAAC-76A6-4DA4-818D-72CD3F79BDF4}"/>
              </a:ext>
            </a:extLst>
          </p:cNvPr>
          <p:cNvSpPr>
            <a:spLocks noGrp="1"/>
          </p:cNvSpPr>
          <p:nvPr>
            <p:ph type="body" sz="quarter" idx="33"/>
          </p:nvPr>
        </p:nvSpPr>
        <p:spPr>
          <a:xfrm>
            <a:off x="7854790" y="4769042"/>
            <a:ext cx="3958520" cy="356631"/>
          </a:xfrm>
        </p:spPr>
        <p:txBody>
          <a:bodyPr/>
          <a:lstStyle/>
          <a:p>
            <a:pPr marL="0" indent="0">
              <a:buNone/>
            </a:pPr>
            <a:r>
              <a:rPr lang="en-US">
                <a:latin typeface="+mj-lt"/>
              </a:rPr>
              <a:t>Answer Basic Questions</a:t>
            </a:r>
            <a:endParaRPr lang="ru-RU">
              <a:latin typeface="+mj-lt"/>
            </a:endParaRPr>
          </a:p>
        </p:txBody>
      </p:sp>
      <p:sp>
        <p:nvSpPr>
          <p:cNvPr id="36" name="Text 10">
            <a:extLst>
              <a:ext uri="{FF2B5EF4-FFF2-40B4-BE49-F238E27FC236}">
                <a16:creationId xmlns:a16="http://schemas.microsoft.com/office/drawing/2014/main" id="{6EF58C80-1321-4706-9CED-127D9A06F33E}"/>
              </a:ext>
            </a:extLst>
          </p:cNvPr>
          <p:cNvSpPr>
            <a:spLocks noGrp="1"/>
          </p:cNvSpPr>
          <p:nvPr>
            <p:ph type="body" sz="quarter" idx="34"/>
          </p:nvPr>
        </p:nvSpPr>
        <p:spPr/>
        <p:txBody>
          <a:bodyPr/>
          <a:lstStyle/>
          <a:p>
            <a:pPr marL="0" indent="0">
              <a:buNone/>
            </a:pPr>
            <a:r>
              <a:rPr lang="ru-RU">
                <a:solidFill>
                  <a:schemeClr val="accent1"/>
                </a:solidFill>
                <a:latin typeface="+mj-lt"/>
              </a:rPr>
              <a:t>1</a:t>
            </a:r>
          </a:p>
        </p:txBody>
      </p:sp>
      <p:sp>
        <p:nvSpPr>
          <p:cNvPr id="37" name="Text 11">
            <a:extLst>
              <a:ext uri="{FF2B5EF4-FFF2-40B4-BE49-F238E27FC236}">
                <a16:creationId xmlns:a16="http://schemas.microsoft.com/office/drawing/2014/main" id="{BDDCFD1C-0282-45E5-86B6-23F403CD753D}"/>
              </a:ext>
            </a:extLst>
          </p:cNvPr>
          <p:cNvSpPr>
            <a:spLocks noGrp="1"/>
          </p:cNvSpPr>
          <p:nvPr>
            <p:ph type="body" sz="quarter" idx="35"/>
          </p:nvPr>
        </p:nvSpPr>
        <p:spPr/>
        <p:txBody>
          <a:bodyPr/>
          <a:lstStyle/>
          <a:p>
            <a:pPr marL="0" indent="0">
              <a:buNone/>
            </a:pPr>
            <a:r>
              <a:rPr lang="ru-RU">
                <a:solidFill>
                  <a:schemeClr val="accent1"/>
                </a:solidFill>
                <a:latin typeface="+mj-lt"/>
              </a:rPr>
              <a:t>2</a:t>
            </a:r>
          </a:p>
        </p:txBody>
      </p:sp>
      <p:sp>
        <p:nvSpPr>
          <p:cNvPr id="38" name="Text 12">
            <a:extLst>
              <a:ext uri="{FF2B5EF4-FFF2-40B4-BE49-F238E27FC236}">
                <a16:creationId xmlns:a16="http://schemas.microsoft.com/office/drawing/2014/main" id="{C7E60088-6550-4F56-8246-4F3788C04E02}"/>
              </a:ext>
            </a:extLst>
          </p:cNvPr>
          <p:cNvSpPr>
            <a:spLocks noGrp="1"/>
          </p:cNvSpPr>
          <p:nvPr>
            <p:ph type="body" sz="quarter" idx="36"/>
          </p:nvPr>
        </p:nvSpPr>
        <p:spPr/>
        <p:txBody>
          <a:bodyPr/>
          <a:lstStyle/>
          <a:p>
            <a:r>
              <a:rPr lang="ru-RU">
                <a:solidFill>
                  <a:schemeClr val="accent1"/>
                </a:solidFill>
                <a:latin typeface="+mj-lt"/>
              </a:rPr>
              <a:t>3</a:t>
            </a:r>
          </a:p>
        </p:txBody>
      </p:sp>
      <p:sp>
        <p:nvSpPr>
          <p:cNvPr id="39" name="Text 13">
            <a:extLst>
              <a:ext uri="{FF2B5EF4-FFF2-40B4-BE49-F238E27FC236}">
                <a16:creationId xmlns:a16="http://schemas.microsoft.com/office/drawing/2014/main" id="{78ADDF2B-A429-4C93-A2C9-ADFDAA268154}"/>
              </a:ext>
            </a:extLst>
          </p:cNvPr>
          <p:cNvSpPr>
            <a:spLocks noGrp="1"/>
          </p:cNvSpPr>
          <p:nvPr>
            <p:ph type="body" sz="quarter" idx="37"/>
          </p:nvPr>
        </p:nvSpPr>
        <p:spPr/>
        <p:txBody>
          <a:bodyPr/>
          <a:lstStyle/>
          <a:p>
            <a:r>
              <a:rPr lang="ru-RU">
                <a:solidFill>
                  <a:schemeClr val="accent1"/>
                </a:solidFill>
                <a:latin typeface="+mj-lt"/>
              </a:rPr>
              <a:t>4</a:t>
            </a:r>
          </a:p>
        </p:txBody>
      </p:sp>
      <p:cxnSp>
        <p:nvCxnSpPr>
          <p:cNvPr id="51" name="Line 1">
            <a:extLst>
              <a:ext uri="{FF2B5EF4-FFF2-40B4-BE49-F238E27FC236}">
                <a16:creationId xmlns:a16="http://schemas.microsoft.com/office/drawing/2014/main" id="{870B83E3-CB90-4FBA-85A0-01126446E1BF}"/>
              </a:ext>
            </a:extLst>
          </p:cNvPr>
          <p:cNvCxnSpPr>
            <a:cxnSpLocks/>
          </p:cNvCxnSpPr>
          <p:nvPr/>
        </p:nvCxnSpPr>
        <p:spPr>
          <a:xfrm>
            <a:off x="0" y="694855"/>
            <a:ext cx="750498" cy="0"/>
          </a:xfrm>
          <a:prstGeom prst="line">
            <a:avLst/>
          </a:prstGeom>
          <a:ln w="31750">
            <a:solidFill>
              <a:srgbClr val="B1E6E9"/>
            </a:solidFill>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234825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 calcmode="lin" valueType="num">
                                      <p:cBhvr additive="base">
                                        <p:cTn id="11"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9">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anim calcmode="lin" valueType="num">
                                      <p:cBhvr additive="base">
                                        <p:cTn id="15"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3">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 calcmode="lin" valueType="num">
                                      <p:cBhvr additive="base">
                                        <p:cTn id="19" dur="500" fill="hold"/>
                                        <p:tgtEl>
                                          <p:spTgt spid="2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3">
                                            <p:txEl>
                                              <p:pRg st="1" end="1"/>
                                            </p:txEl>
                                          </p:spTgt>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6">
                                            <p:txEl>
                                              <p:pRg st="0" end="0"/>
                                            </p:txEl>
                                          </p:spTgt>
                                        </p:tgtEl>
                                        <p:attrNameLst>
                                          <p:attrName>style.visibility</p:attrName>
                                        </p:attrNameLst>
                                      </p:cBhvr>
                                      <p:to>
                                        <p:strVal val="visible"/>
                                      </p:to>
                                    </p:set>
                                    <p:anim calcmode="lin" valueType="num">
                                      <p:cBhvr additive="base">
                                        <p:cTn id="23"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7">
                                            <p:txEl>
                                              <p:pRg st="0" end="0"/>
                                            </p:txEl>
                                          </p:spTgt>
                                        </p:tgtEl>
                                        <p:attrNameLst>
                                          <p:attrName>style.visibility</p:attrName>
                                        </p:attrNameLst>
                                      </p:cBhvr>
                                      <p:to>
                                        <p:strVal val="visible"/>
                                      </p:to>
                                    </p:set>
                                    <p:anim calcmode="lin" valueType="num">
                                      <p:cBhvr additive="base">
                                        <p:cTn id="2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ppt_x"/>
                                          </p:val>
                                        </p:tav>
                                        <p:tav tm="100000">
                                          <p:val>
                                            <p:strVal val="#ppt_x"/>
                                          </p:val>
                                        </p:tav>
                                      </p:tavLst>
                                    </p:anim>
                                    <p:anim calcmode="lin" valueType="num">
                                      <p:cBhvr additive="base">
                                        <p:cTn id="34" dur="500" fill="hold"/>
                                        <p:tgtEl>
                                          <p:spTgt spid="4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4">
                                            <p:txEl>
                                              <p:pRg st="0" end="0"/>
                                            </p:txEl>
                                          </p:spTgt>
                                        </p:tgtEl>
                                        <p:attrNameLst>
                                          <p:attrName>style.visibility</p:attrName>
                                        </p:attrNameLst>
                                      </p:cBhvr>
                                      <p:to>
                                        <p:strVal val="visible"/>
                                      </p:to>
                                    </p:set>
                                    <p:anim calcmode="lin" valueType="num">
                                      <p:cBhvr additive="base">
                                        <p:cTn id="37"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2">
                                            <p:txEl>
                                              <p:pRg st="0" end="0"/>
                                            </p:txEl>
                                          </p:spTgt>
                                        </p:tgtEl>
                                        <p:attrNameLst>
                                          <p:attrName>style.visibility</p:attrName>
                                        </p:attrNameLst>
                                      </p:cBhvr>
                                      <p:to>
                                        <p:strVal val="visible"/>
                                      </p:to>
                                    </p:set>
                                    <p:anim calcmode="lin" valueType="num">
                                      <p:cBhvr additive="base">
                                        <p:cTn id="4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ppt_x"/>
                                          </p:val>
                                        </p:tav>
                                        <p:tav tm="100000">
                                          <p:val>
                                            <p:strVal val="#ppt_x"/>
                                          </p:val>
                                        </p:tav>
                                      </p:tavLst>
                                    </p:anim>
                                    <p:anim calcmode="lin" valueType="num">
                                      <p:cBhvr additive="base">
                                        <p:cTn id="48" dur="5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8">
                                            <p:txEl>
                                              <p:pRg st="0" end="0"/>
                                            </p:txEl>
                                          </p:spTgt>
                                        </p:tgtEl>
                                        <p:attrNameLst>
                                          <p:attrName>style.visibility</p:attrName>
                                        </p:attrNameLst>
                                      </p:cBhvr>
                                      <p:to>
                                        <p:strVal val="visible"/>
                                      </p:to>
                                    </p:set>
                                    <p:anim calcmode="lin" valueType="num">
                                      <p:cBhvr additive="base">
                                        <p:cTn id="51"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0">
                                            <p:txEl>
                                              <p:pRg st="0" end="0"/>
                                            </p:txEl>
                                          </p:spTgt>
                                        </p:tgtEl>
                                        <p:attrNameLst>
                                          <p:attrName>style.visibility</p:attrName>
                                        </p:attrNameLst>
                                      </p:cBhvr>
                                      <p:to>
                                        <p:strVal val="visible"/>
                                      </p:to>
                                    </p:set>
                                    <p:anim calcmode="lin" valueType="num">
                                      <p:cBhvr additive="base">
                                        <p:cTn id="55"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xEl>
                                              <p:pRg st="0" end="0"/>
                                            </p:txEl>
                                          </p:spTgt>
                                        </p:tgtEl>
                                        <p:attrNameLst>
                                          <p:attrName>style.visibility</p:attrName>
                                        </p:attrNameLst>
                                      </p:cBhvr>
                                      <p:to>
                                        <p:strVal val="visible"/>
                                      </p:to>
                                    </p:set>
                                    <p:anim calcmode="lin" valueType="num">
                                      <p:cBhvr additive="base">
                                        <p:cTn id="59"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1">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xEl>
                                              <p:pRg st="1" end="1"/>
                                            </p:txEl>
                                          </p:spTgt>
                                        </p:tgtEl>
                                        <p:attrNameLst>
                                          <p:attrName>style.visibility</p:attrName>
                                        </p:attrNameLst>
                                      </p:cBhvr>
                                      <p:to>
                                        <p:strVal val="visible"/>
                                      </p:to>
                                    </p:set>
                                    <p:anim calcmode="lin" valueType="num">
                                      <p:cBhvr additive="base">
                                        <p:cTn id="63" dur="500" fill="hold"/>
                                        <p:tgtEl>
                                          <p:spTgt spid="31">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9">
                                            <p:txEl>
                                              <p:pRg st="0" end="0"/>
                                            </p:txEl>
                                          </p:spTgt>
                                        </p:tgtEl>
                                        <p:attrNameLst>
                                          <p:attrName>style.visibility</p:attrName>
                                        </p:attrNameLst>
                                      </p:cBhvr>
                                      <p:to>
                                        <p:strVal val="visible"/>
                                      </p:to>
                                    </p:set>
                                    <p:anim calcmode="lin" valueType="num">
                                      <p:cBhvr additive="base">
                                        <p:cTn id="6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ppt_x"/>
                                          </p:val>
                                        </p:tav>
                                        <p:tav tm="100000">
                                          <p:val>
                                            <p:strVal val="#ppt_x"/>
                                          </p:val>
                                        </p:tav>
                                      </p:tavLst>
                                    </p:anim>
                                    <p:anim calcmode="lin" valueType="num">
                                      <p:cBhvr additive="base">
                                        <p:cTn id="74" dur="500" fill="hold"/>
                                        <p:tgtEl>
                                          <p:spTgt spid="4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5">
                                            <p:txEl>
                                              <p:pRg st="0" end="0"/>
                                            </p:txEl>
                                          </p:spTgt>
                                        </p:tgtEl>
                                        <p:attrNameLst>
                                          <p:attrName>style.visibility</p:attrName>
                                        </p:attrNameLst>
                                      </p:cBhvr>
                                      <p:to>
                                        <p:strVal val="visible"/>
                                      </p:to>
                                    </p:set>
                                    <p:anim calcmode="lin" valueType="num">
                                      <p:cBhvr additive="base">
                                        <p:cTn id="77"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35">
                                            <p:txEl>
                                              <p:pRg st="0" end="0"/>
                                            </p:txEl>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3">
                                            <p:txEl>
                                              <p:pRg st="0" end="0"/>
                                            </p:txEl>
                                          </p:spTgt>
                                        </p:tgtEl>
                                        <p:attrNameLst>
                                          <p:attrName>style.visibility</p:attrName>
                                        </p:attrNameLst>
                                      </p:cBhvr>
                                      <p:to>
                                        <p:strVal val="visible"/>
                                      </p:to>
                                    </p:set>
                                    <p:anim calcmode="lin" valueType="num">
                                      <p:cBhvr additive="base">
                                        <p:cTn id="81"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P spid="29" grpId="0"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09CF2785-824C-44DC-ECD3-8167195E4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2221005" y="3048471"/>
            <a:ext cx="5768050" cy="2884025"/>
          </a:xfrm>
          <a:prstGeom prst="rect">
            <a:avLst/>
          </a:prstGeom>
        </p:spPr>
      </p:pic>
      <p:pic>
        <p:nvPicPr>
          <p:cNvPr id="48" name="Picture 2">
            <a:extLst>
              <a:ext uri="{FF2B5EF4-FFF2-40B4-BE49-F238E27FC236}">
                <a16:creationId xmlns:a16="http://schemas.microsoft.com/office/drawing/2014/main" id="{C5605188-EF66-4522-9007-8A172357DE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9121" y="3445079"/>
            <a:ext cx="1090753" cy="1045404"/>
          </a:xfrm>
          <a:prstGeom prst="rect">
            <a:avLst/>
          </a:prstGeom>
        </p:spPr>
      </p:pic>
      <p:pic>
        <p:nvPicPr>
          <p:cNvPr id="46" name="Picture 3">
            <a:extLst>
              <a:ext uri="{FF2B5EF4-FFF2-40B4-BE49-F238E27FC236}">
                <a16:creationId xmlns:a16="http://schemas.microsoft.com/office/drawing/2014/main" id="{C7FCBF71-BD3B-4106-9565-CD66C11FAA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3338" y="3396005"/>
            <a:ext cx="2649311" cy="1045403"/>
          </a:xfrm>
          <a:prstGeom prst="rect">
            <a:avLst/>
          </a:prstGeom>
        </p:spPr>
      </p:pic>
      <p:pic>
        <p:nvPicPr>
          <p:cNvPr id="45" name="Picture 4">
            <a:extLst>
              <a:ext uri="{FF2B5EF4-FFF2-40B4-BE49-F238E27FC236}">
                <a16:creationId xmlns:a16="http://schemas.microsoft.com/office/drawing/2014/main" id="{0944CC11-3730-4999-B896-D19DF165F50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49428" y="3446504"/>
            <a:ext cx="2649310" cy="1045404"/>
          </a:xfrm>
          <a:prstGeom prst="rect">
            <a:avLst/>
          </a:prstGeom>
        </p:spPr>
      </p:pic>
      <p:pic>
        <p:nvPicPr>
          <p:cNvPr id="43" name="Picture 5">
            <a:extLst>
              <a:ext uri="{FF2B5EF4-FFF2-40B4-BE49-F238E27FC236}">
                <a16:creationId xmlns:a16="http://schemas.microsoft.com/office/drawing/2014/main" id="{EF54EDAD-293C-45B2-BB8F-FCC66C88255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8692" y="3397532"/>
            <a:ext cx="2649311" cy="1045403"/>
          </a:xfrm>
          <a:prstGeom prst="rect">
            <a:avLst/>
          </a:prstGeom>
        </p:spPr>
      </p:pic>
      <p:sp>
        <p:nvSpPr>
          <p:cNvPr id="22" name="Title">
            <a:extLst>
              <a:ext uri="{FF2B5EF4-FFF2-40B4-BE49-F238E27FC236}">
                <a16:creationId xmlns:a16="http://schemas.microsoft.com/office/drawing/2014/main" id="{61F726B9-C72E-42B6-B1E5-4AA111F5CFE7}"/>
              </a:ext>
            </a:extLst>
          </p:cNvPr>
          <p:cNvSpPr>
            <a:spLocks noGrp="1"/>
          </p:cNvSpPr>
          <p:nvPr>
            <p:ph type="title"/>
          </p:nvPr>
        </p:nvSpPr>
        <p:spPr>
          <a:xfrm>
            <a:off x="853764" y="372024"/>
            <a:ext cx="9797143" cy="667657"/>
          </a:xfrm>
        </p:spPr>
        <p:txBody>
          <a:bodyPr/>
          <a:lstStyle/>
          <a:p>
            <a:r>
              <a:rPr lang="en-US"/>
              <a:t>Setup: Payment Approval Process</a:t>
            </a:r>
            <a:endParaRPr lang="ru-RU"/>
          </a:p>
        </p:txBody>
      </p:sp>
      <p:sp>
        <p:nvSpPr>
          <p:cNvPr id="23" name="Text 1">
            <a:extLst>
              <a:ext uri="{FF2B5EF4-FFF2-40B4-BE49-F238E27FC236}">
                <a16:creationId xmlns:a16="http://schemas.microsoft.com/office/drawing/2014/main" id="{1D97E8B1-0C53-4FB1-8D8F-E52C62764591}"/>
              </a:ext>
            </a:extLst>
          </p:cNvPr>
          <p:cNvSpPr>
            <a:spLocks noGrp="1"/>
          </p:cNvSpPr>
          <p:nvPr>
            <p:ph type="body" sz="quarter" idx="11"/>
          </p:nvPr>
        </p:nvSpPr>
        <p:spPr>
          <a:xfrm>
            <a:off x="858428" y="1800151"/>
            <a:ext cx="3399246" cy="1426167"/>
          </a:xfrm>
        </p:spPr>
        <p:txBody>
          <a:bodyPr/>
          <a:lstStyle/>
          <a:p>
            <a:pPr marL="285750" indent="-285750">
              <a:buFont typeface="Arial" panose="020B0604020202020204" pitchFamily="34" charset="0"/>
              <a:buChar char="•"/>
            </a:pPr>
            <a:r>
              <a:rPr lang="en-US" sz="1600"/>
              <a:t>Autobooks will run the business data and information through an </a:t>
            </a:r>
            <a:r>
              <a:rPr lang="en-US" sz="1600">
                <a:solidFill>
                  <a:schemeClr val="accent2"/>
                </a:solidFill>
                <a:latin typeface="+mj-lt"/>
              </a:rPr>
              <a:t>automated assessment</a:t>
            </a:r>
            <a:endParaRPr lang="ru-RU" sz="1600">
              <a:solidFill>
                <a:schemeClr val="accent2"/>
              </a:solidFill>
              <a:latin typeface="+mj-lt"/>
            </a:endParaRPr>
          </a:p>
        </p:txBody>
      </p:sp>
      <p:sp>
        <p:nvSpPr>
          <p:cNvPr id="29" name="Text 3">
            <a:extLst>
              <a:ext uri="{FF2B5EF4-FFF2-40B4-BE49-F238E27FC236}">
                <a16:creationId xmlns:a16="http://schemas.microsoft.com/office/drawing/2014/main" id="{442F82F1-EE2E-42CA-BD18-5A8B65EAB413}"/>
              </a:ext>
            </a:extLst>
          </p:cNvPr>
          <p:cNvSpPr>
            <a:spLocks noGrp="1"/>
          </p:cNvSpPr>
          <p:nvPr>
            <p:ph type="body" sz="quarter" idx="27"/>
          </p:nvPr>
        </p:nvSpPr>
        <p:spPr>
          <a:xfrm>
            <a:off x="853664" y="1488442"/>
            <a:ext cx="3061110" cy="311709"/>
          </a:xfrm>
        </p:spPr>
        <p:txBody>
          <a:bodyPr/>
          <a:lstStyle/>
          <a:p>
            <a:pPr marL="0" indent="0">
              <a:buNone/>
            </a:pPr>
            <a:r>
              <a:rPr lang="en-US">
                <a:latin typeface="+mj-lt"/>
              </a:rPr>
              <a:t>Assess</a:t>
            </a:r>
            <a:endParaRPr lang="ru-RU">
              <a:latin typeface="+mj-lt"/>
            </a:endParaRPr>
          </a:p>
        </p:txBody>
      </p:sp>
      <p:sp>
        <p:nvSpPr>
          <p:cNvPr id="30" name="Text 4">
            <a:extLst>
              <a:ext uri="{FF2B5EF4-FFF2-40B4-BE49-F238E27FC236}">
                <a16:creationId xmlns:a16="http://schemas.microsoft.com/office/drawing/2014/main" id="{F1AC9F45-78E2-433C-8799-BEB343843C3C}"/>
              </a:ext>
            </a:extLst>
          </p:cNvPr>
          <p:cNvSpPr>
            <a:spLocks noGrp="1"/>
          </p:cNvSpPr>
          <p:nvPr>
            <p:ph type="body" sz="quarter" idx="28"/>
          </p:nvPr>
        </p:nvSpPr>
        <p:spPr>
          <a:xfrm>
            <a:off x="6095999" y="1919794"/>
            <a:ext cx="2801113" cy="275497"/>
          </a:xfrm>
        </p:spPr>
        <p:txBody>
          <a:bodyPr/>
          <a:lstStyle/>
          <a:p>
            <a:pPr marL="0" indent="0">
              <a:buNone/>
            </a:pPr>
            <a:r>
              <a:rPr lang="en-US">
                <a:latin typeface="+mj-lt"/>
              </a:rPr>
              <a:t>Approved</a:t>
            </a:r>
            <a:endParaRPr lang="ru-RU">
              <a:latin typeface="+mj-lt"/>
            </a:endParaRPr>
          </a:p>
          <a:p>
            <a:pPr marL="0" indent="0">
              <a:buNone/>
            </a:pPr>
            <a:endParaRPr lang="ru-RU">
              <a:latin typeface="+mj-lt"/>
            </a:endParaRPr>
          </a:p>
        </p:txBody>
      </p:sp>
      <p:sp>
        <p:nvSpPr>
          <p:cNvPr id="31" name="Text 5">
            <a:extLst>
              <a:ext uri="{FF2B5EF4-FFF2-40B4-BE49-F238E27FC236}">
                <a16:creationId xmlns:a16="http://schemas.microsoft.com/office/drawing/2014/main" id="{66BA29BF-A973-47AE-B11B-1EB01A4A01BC}"/>
              </a:ext>
            </a:extLst>
          </p:cNvPr>
          <p:cNvSpPr>
            <a:spLocks noGrp="1"/>
          </p:cNvSpPr>
          <p:nvPr>
            <p:ph type="body" sz="quarter" idx="29"/>
          </p:nvPr>
        </p:nvSpPr>
        <p:spPr>
          <a:xfrm>
            <a:off x="6096000" y="2193648"/>
            <a:ext cx="5481637" cy="977950"/>
          </a:xfrm>
        </p:spPr>
        <p:txBody>
          <a:bodyPr/>
          <a:lstStyle/>
          <a:p>
            <a:pPr marL="285750" indent="-285750" defTabSz="914400">
              <a:spcBef>
                <a:spcPts val="1000"/>
              </a:spcBef>
              <a:spcAft>
                <a:spcPts val="0"/>
              </a:spcAft>
              <a:buClrTx/>
              <a:buSzTx/>
            </a:pPr>
            <a:r>
              <a:rPr lang="en-US" sz="1600"/>
              <a:t>Customer will receive an email notification that they have been </a:t>
            </a:r>
            <a:r>
              <a:rPr lang="en-US" sz="1600">
                <a:solidFill>
                  <a:schemeClr val="accent2"/>
                </a:solidFill>
                <a:latin typeface="+mj-lt"/>
              </a:rPr>
              <a:t>payment approved</a:t>
            </a:r>
            <a:r>
              <a:rPr lang="en-US" sz="1600"/>
              <a:t> and can start using Autobooks tools to get paid!</a:t>
            </a:r>
            <a:endParaRPr lang="ru-RU" sz="1600"/>
          </a:p>
        </p:txBody>
      </p:sp>
      <p:sp>
        <p:nvSpPr>
          <p:cNvPr id="32" name="Text 6">
            <a:extLst>
              <a:ext uri="{FF2B5EF4-FFF2-40B4-BE49-F238E27FC236}">
                <a16:creationId xmlns:a16="http://schemas.microsoft.com/office/drawing/2014/main" id="{C7524855-4F03-4DF0-A6A1-222B2D81F337}"/>
              </a:ext>
            </a:extLst>
          </p:cNvPr>
          <p:cNvSpPr>
            <a:spLocks noGrp="1"/>
          </p:cNvSpPr>
          <p:nvPr>
            <p:ph type="body" sz="quarter" idx="30"/>
          </p:nvPr>
        </p:nvSpPr>
        <p:spPr>
          <a:xfrm>
            <a:off x="3476324" y="5076600"/>
            <a:ext cx="3482260" cy="1295920"/>
          </a:xfrm>
        </p:spPr>
        <p:txBody>
          <a:bodyPr/>
          <a:lstStyle/>
          <a:p>
            <a:pPr marL="285750" indent="-285750">
              <a:buFont typeface="Arial" panose="020B0604020202020204" pitchFamily="34" charset="0"/>
              <a:buChar char="•"/>
            </a:pPr>
            <a:r>
              <a:rPr lang="en-US" sz="1600">
                <a:solidFill>
                  <a:schemeClr val="accent2"/>
                </a:solidFill>
                <a:latin typeface="+mj-lt"/>
              </a:rPr>
              <a:t>If the assessment requires a manual review, </a:t>
            </a:r>
            <a:r>
              <a:rPr lang="en-US" sz="1600"/>
              <a:t>Autobooks will contact the customer and/or financial institution for more information</a:t>
            </a:r>
            <a:endParaRPr lang="ru-RU" sz="1600"/>
          </a:p>
        </p:txBody>
      </p:sp>
      <p:sp>
        <p:nvSpPr>
          <p:cNvPr id="33" name="Text 7">
            <a:extLst>
              <a:ext uri="{FF2B5EF4-FFF2-40B4-BE49-F238E27FC236}">
                <a16:creationId xmlns:a16="http://schemas.microsoft.com/office/drawing/2014/main" id="{760CA7E5-F469-4058-A8E6-E79816486B3D}"/>
              </a:ext>
            </a:extLst>
          </p:cNvPr>
          <p:cNvSpPr>
            <a:spLocks noGrp="1"/>
          </p:cNvSpPr>
          <p:nvPr>
            <p:ph type="body" sz="quarter" idx="31"/>
          </p:nvPr>
        </p:nvSpPr>
        <p:spPr>
          <a:xfrm>
            <a:off x="7836408" y="5076599"/>
            <a:ext cx="4041647" cy="860583"/>
          </a:xfrm>
        </p:spPr>
        <p:txBody>
          <a:bodyPr/>
          <a:lstStyle/>
          <a:p>
            <a:pPr marL="285750" indent="-285750" defTabSz="914400">
              <a:spcBef>
                <a:spcPts val="1000"/>
              </a:spcBef>
              <a:spcAft>
                <a:spcPts val="0"/>
              </a:spcAft>
              <a:buClrTx/>
              <a:buSzTx/>
            </a:pPr>
            <a:r>
              <a:rPr lang="en-US" sz="1600">
                <a:solidFill>
                  <a:schemeClr val="accent2"/>
                </a:solidFill>
                <a:latin typeface="+mj-lt"/>
              </a:rPr>
              <a:t>If denied, </a:t>
            </a:r>
            <a:r>
              <a:rPr lang="en-US" sz="1600"/>
              <a:t>Autobooks will email the decision to the customer along with instructions to call Autobooks for details</a:t>
            </a:r>
            <a:endParaRPr lang="ru-RU"/>
          </a:p>
        </p:txBody>
      </p:sp>
      <p:sp>
        <p:nvSpPr>
          <p:cNvPr id="34" name="Text 8">
            <a:extLst>
              <a:ext uri="{FF2B5EF4-FFF2-40B4-BE49-F238E27FC236}">
                <a16:creationId xmlns:a16="http://schemas.microsoft.com/office/drawing/2014/main" id="{37D8E756-E391-401F-8E57-E287734ADA2D}"/>
              </a:ext>
            </a:extLst>
          </p:cNvPr>
          <p:cNvSpPr>
            <a:spLocks noGrp="1"/>
          </p:cNvSpPr>
          <p:nvPr>
            <p:ph type="body" sz="quarter" idx="32"/>
          </p:nvPr>
        </p:nvSpPr>
        <p:spPr>
          <a:xfrm>
            <a:off x="3476323" y="4759518"/>
            <a:ext cx="2722415" cy="266582"/>
          </a:xfrm>
        </p:spPr>
        <p:txBody>
          <a:bodyPr/>
          <a:lstStyle/>
          <a:p>
            <a:pPr marL="0" indent="0">
              <a:buNone/>
            </a:pPr>
            <a:r>
              <a:rPr lang="en-US">
                <a:latin typeface="+mj-lt"/>
              </a:rPr>
              <a:t>*Review</a:t>
            </a:r>
            <a:endParaRPr lang="ru-RU">
              <a:latin typeface="+mj-lt"/>
            </a:endParaRPr>
          </a:p>
        </p:txBody>
      </p:sp>
      <p:sp>
        <p:nvSpPr>
          <p:cNvPr id="35" name="Text 9">
            <a:extLst>
              <a:ext uri="{FF2B5EF4-FFF2-40B4-BE49-F238E27FC236}">
                <a16:creationId xmlns:a16="http://schemas.microsoft.com/office/drawing/2014/main" id="{9813BAAC-76A6-4DA4-818D-72CD3F79BDF4}"/>
              </a:ext>
            </a:extLst>
          </p:cNvPr>
          <p:cNvSpPr>
            <a:spLocks noGrp="1"/>
          </p:cNvSpPr>
          <p:nvPr>
            <p:ph type="body" sz="quarter" idx="33"/>
          </p:nvPr>
        </p:nvSpPr>
        <p:spPr>
          <a:xfrm>
            <a:off x="7854790" y="4769042"/>
            <a:ext cx="3958520" cy="356631"/>
          </a:xfrm>
        </p:spPr>
        <p:txBody>
          <a:bodyPr/>
          <a:lstStyle/>
          <a:p>
            <a:pPr marL="0" indent="0">
              <a:buNone/>
            </a:pPr>
            <a:r>
              <a:rPr lang="en-US">
                <a:latin typeface="+mj-lt"/>
              </a:rPr>
              <a:t>*Denial</a:t>
            </a:r>
            <a:endParaRPr lang="ru-RU">
              <a:latin typeface="+mj-lt"/>
            </a:endParaRPr>
          </a:p>
        </p:txBody>
      </p:sp>
      <p:sp>
        <p:nvSpPr>
          <p:cNvPr id="36" name="Text 10">
            <a:extLst>
              <a:ext uri="{FF2B5EF4-FFF2-40B4-BE49-F238E27FC236}">
                <a16:creationId xmlns:a16="http://schemas.microsoft.com/office/drawing/2014/main" id="{6EF58C80-1321-4706-9CED-127D9A06F33E}"/>
              </a:ext>
            </a:extLst>
          </p:cNvPr>
          <p:cNvSpPr>
            <a:spLocks noGrp="1"/>
          </p:cNvSpPr>
          <p:nvPr>
            <p:ph type="body" sz="quarter" idx="34"/>
          </p:nvPr>
        </p:nvSpPr>
        <p:spPr>
          <a:xfrm>
            <a:off x="1106214" y="3849668"/>
            <a:ext cx="738065" cy="295275"/>
          </a:xfrm>
        </p:spPr>
        <p:txBody>
          <a:bodyPr anchor="ctr"/>
          <a:lstStyle/>
          <a:p>
            <a:pPr marL="0" indent="0" algn="ctr">
              <a:buNone/>
            </a:pPr>
            <a:r>
              <a:rPr lang="ru-RU">
                <a:solidFill>
                  <a:schemeClr val="accent1"/>
                </a:solidFill>
                <a:latin typeface="+mj-lt"/>
              </a:rPr>
              <a:t>1</a:t>
            </a:r>
          </a:p>
        </p:txBody>
      </p:sp>
      <p:sp>
        <p:nvSpPr>
          <p:cNvPr id="37" name="Text 11">
            <a:extLst>
              <a:ext uri="{FF2B5EF4-FFF2-40B4-BE49-F238E27FC236}">
                <a16:creationId xmlns:a16="http://schemas.microsoft.com/office/drawing/2014/main" id="{BDDCFD1C-0282-45E5-86B6-23F403CD753D}"/>
              </a:ext>
            </a:extLst>
          </p:cNvPr>
          <p:cNvSpPr>
            <a:spLocks noGrp="1"/>
          </p:cNvSpPr>
          <p:nvPr>
            <p:ph type="body" sz="quarter" idx="35"/>
          </p:nvPr>
        </p:nvSpPr>
        <p:spPr>
          <a:xfrm>
            <a:off x="3712795" y="3750778"/>
            <a:ext cx="755394" cy="295275"/>
          </a:xfrm>
        </p:spPr>
        <p:txBody>
          <a:bodyPr anchor="ctr"/>
          <a:lstStyle/>
          <a:p>
            <a:pPr marL="0" indent="0" algn="ctr">
              <a:buNone/>
            </a:pPr>
            <a:r>
              <a:rPr lang="en-US" sz="1600">
                <a:solidFill>
                  <a:schemeClr val="accent1"/>
                </a:solidFill>
                <a:latin typeface="+mj-lt"/>
              </a:rPr>
              <a:t>1*</a:t>
            </a:r>
            <a:endParaRPr lang="ru-RU" sz="1600">
              <a:solidFill>
                <a:schemeClr val="accent1"/>
              </a:solidFill>
              <a:latin typeface="+mj-lt"/>
            </a:endParaRPr>
          </a:p>
        </p:txBody>
      </p:sp>
      <p:sp>
        <p:nvSpPr>
          <p:cNvPr id="38" name="Text 12">
            <a:extLst>
              <a:ext uri="{FF2B5EF4-FFF2-40B4-BE49-F238E27FC236}">
                <a16:creationId xmlns:a16="http://schemas.microsoft.com/office/drawing/2014/main" id="{C7E60088-6550-4F56-8246-4F3788C04E02}"/>
              </a:ext>
            </a:extLst>
          </p:cNvPr>
          <p:cNvSpPr>
            <a:spLocks noGrp="1"/>
          </p:cNvSpPr>
          <p:nvPr>
            <p:ph type="body" sz="quarter" idx="36"/>
          </p:nvPr>
        </p:nvSpPr>
        <p:spPr>
          <a:xfrm>
            <a:off x="6333530" y="3824906"/>
            <a:ext cx="750442" cy="295275"/>
          </a:xfrm>
        </p:spPr>
        <p:txBody>
          <a:bodyPr anchor="ctr"/>
          <a:lstStyle/>
          <a:p>
            <a:pPr algn="ctr"/>
            <a:r>
              <a:rPr lang="en-US">
                <a:solidFill>
                  <a:schemeClr val="accent1"/>
                </a:solidFill>
                <a:latin typeface="+mj-lt"/>
              </a:rPr>
              <a:t>2</a:t>
            </a:r>
            <a:endParaRPr lang="ru-RU">
              <a:solidFill>
                <a:schemeClr val="accent1"/>
              </a:solidFill>
              <a:latin typeface="+mj-lt"/>
            </a:endParaRPr>
          </a:p>
        </p:txBody>
      </p:sp>
      <p:sp>
        <p:nvSpPr>
          <p:cNvPr id="39" name="Text 13">
            <a:extLst>
              <a:ext uri="{FF2B5EF4-FFF2-40B4-BE49-F238E27FC236}">
                <a16:creationId xmlns:a16="http://schemas.microsoft.com/office/drawing/2014/main" id="{78ADDF2B-A429-4C93-A2C9-ADFDAA268154}"/>
              </a:ext>
            </a:extLst>
          </p:cNvPr>
          <p:cNvSpPr>
            <a:spLocks noGrp="1"/>
          </p:cNvSpPr>
          <p:nvPr>
            <p:ph type="body" sz="quarter" idx="37"/>
          </p:nvPr>
        </p:nvSpPr>
        <p:spPr>
          <a:xfrm>
            <a:off x="8957441" y="3768246"/>
            <a:ext cx="743607" cy="295275"/>
          </a:xfrm>
        </p:spPr>
        <p:txBody>
          <a:bodyPr anchor="ctr"/>
          <a:lstStyle/>
          <a:p>
            <a:pPr algn="ctr"/>
            <a:r>
              <a:rPr lang="en-US">
                <a:solidFill>
                  <a:schemeClr val="accent1"/>
                </a:solidFill>
                <a:latin typeface="+mj-lt"/>
              </a:rPr>
              <a:t>2*</a:t>
            </a:r>
            <a:endParaRPr lang="ru-RU">
              <a:solidFill>
                <a:schemeClr val="accent1"/>
              </a:solidFill>
              <a:latin typeface="+mj-lt"/>
            </a:endParaRPr>
          </a:p>
        </p:txBody>
      </p:sp>
      <p:cxnSp>
        <p:nvCxnSpPr>
          <p:cNvPr id="51" name="Line 1">
            <a:extLst>
              <a:ext uri="{FF2B5EF4-FFF2-40B4-BE49-F238E27FC236}">
                <a16:creationId xmlns:a16="http://schemas.microsoft.com/office/drawing/2014/main" id="{870B83E3-CB90-4FBA-85A0-01126446E1BF}"/>
              </a:ext>
            </a:extLst>
          </p:cNvPr>
          <p:cNvCxnSpPr>
            <a:cxnSpLocks/>
          </p:cNvCxnSpPr>
          <p:nvPr/>
        </p:nvCxnSpPr>
        <p:spPr>
          <a:xfrm>
            <a:off x="0" y="694855"/>
            <a:ext cx="750498" cy="0"/>
          </a:xfrm>
          <a:prstGeom prst="line">
            <a:avLst/>
          </a:prstGeom>
          <a:ln w="31750">
            <a:solidFill>
              <a:srgbClr val="B1E6E9"/>
            </a:solidFill>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1057798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 calcmode="lin" valueType="num">
                                      <p:cBhvr additive="base">
                                        <p:cTn id="7" dur="25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8" dur="250" fill="hold"/>
                                        <p:tgtEl>
                                          <p:spTgt spid="3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250" fill="hold"/>
                                        <p:tgtEl>
                                          <p:spTgt spid="43"/>
                                        </p:tgtEl>
                                        <p:attrNameLst>
                                          <p:attrName>ppt_x</p:attrName>
                                        </p:attrNameLst>
                                      </p:cBhvr>
                                      <p:tavLst>
                                        <p:tav tm="0">
                                          <p:val>
                                            <p:strVal val="0-#ppt_w/2"/>
                                          </p:val>
                                        </p:tav>
                                        <p:tav tm="100000">
                                          <p:val>
                                            <p:strVal val="#ppt_x"/>
                                          </p:val>
                                        </p:tav>
                                      </p:tavLst>
                                    </p:anim>
                                    <p:anim calcmode="lin" valueType="num">
                                      <p:cBhvr additive="base">
                                        <p:cTn id="12" dur="25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 calcmode="lin" valueType="num">
                                      <p:cBhvr additive="base">
                                        <p:cTn id="15" dur="25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6" dur="250" fill="hold"/>
                                        <p:tgtEl>
                                          <p:spTgt spid="29">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anim calcmode="lin" valueType="num">
                                      <p:cBhvr additive="base">
                                        <p:cTn id="19" dur="25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20" dur="25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
                                            <p:txEl>
                                              <p:pRg st="0" end="0"/>
                                            </p:txEl>
                                          </p:spTgt>
                                        </p:tgtEl>
                                        <p:attrNameLst>
                                          <p:attrName>style.visibility</p:attrName>
                                        </p:attrNameLst>
                                      </p:cBhvr>
                                      <p:to>
                                        <p:strVal val="visible"/>
                                      </p:to>
                                    </p:set>
                                    <p:anim calcmode="lin" valueType="num">
                                      <p:cBhvr additive="base">
                                        <p:cTn id="25" dur="25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26" dur="250" fill="hold"/>
                                        <p:tgtEl>
                                          <p:spTgt spid="37">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250" fill="hold"/>
                                        <p:tgtEl>
                                          <p:spTgt spid="45"/>
                                        </p:tgtEl>
                                        <p:attrNameLst>
                                          <p:attrName>ppt_x</p:attrName>
                                        </p:attrNameLst>
                                      </p:cBhvr>
                                      <p:tavLst>
                                        <p:tav tm="0">
                                          <p:val>
                                            <p:strVal val="#ppt_x"/>
                                          </p:val>
                                        </p:tav>
                                        <p:tav tm="100000">
                                          <p:val>
                                            <p:strVal val="#ppt_x"/>
                                          </p:val>
                                        </p:tav>
                                      </p:tavLst>
                                    </p:anim>
                                    <p:anim calcmode="lin" valueType="num">
                                      <p:cBhvr additive="base">
                                        <p:cTn id="30" dur="25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4">
                                            <p:txEl>
                                              <p:pRg st="0" end="0"/>
                                            </p:txEl>
                                          </p:spTgt>
                                        </p:tgtEl>
                                        <p:attrNameLst>
                                          <p:attrName>style.visibility</p:attrName>
                                        </p:attrNameLst>
                                      </p:cBhvr>
                                      <p:to>
                                        <p:strVal val="visible"/>
                                      </p:to>
                                    </p:set>
                                    <p:anim calcmode="lin" valueType="num">
                                      <p:cBhvr additive="base">
                                        <p:cTn id="33" dur="25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34" dur="250" fill="hold"/>
                                        <p:tgtEl>
                                          <p:spTgt spid="34">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 calcmode="lin" valueType="num">
                                      <p:cBhvr additive="base">
                                        <p:cTn id="37" dur="25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38" dur="25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8">
                                            <p:txEl>
                                              <p:pRg st="0" end="0"/>
                                            </p:txEl>
                                          </p:spTgt>
                                        </p:tgtEl>
                                        <p:attrNameLst>
                                          <p:attrName>style.visibility</p:attrName>
                                        </p:attrNameLst>
                                      </p:cBhvr>
                                      <p:to>
                                        <p:strVal val="visible"/>
                                      </p:to>
                                    </p:set>
                                    <p:anim calcmode="lin" valueType="num">
                                      <p:cBhvr additive="base">
                                        <p:cTn id="43" dur="25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44" dur="250" fill="hold"/>
                                        <p:tgtEl>
                                          <p:spTgt spid="38">
                                            <p:txEl>
                                              <p:pRg st="0" end="0"/>
                                            </p:txEl>
                                          </p:spTgt>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250" fill="hold"/>
                                        <p:tgtEl>
                                          <p:spTgt spid="46"/>
                                        </p:tgtEl>
                                        <p:attrNameLst>
                                          <p:attrName>ppt_x</p:attrName>
                                        </p:attrNameLst>
                                      </p:cBhvr>
                                      <p:tavLst>
                                        <p:tav tm="0">
                                          <p:val>
                                            <p:strVal val="1+#ppt_w/2"/>
                                          </p:val>
                                        </p:tav>
                                        <p:tav tm="100000">
                                          <p:val>
                                            <p:strVal val="#ppt_x"/>
                                          </p:val>
                                        </p:tav>
                                      </p:tavLst>
                                    </p:anim>
                                    <p:anim calcmode="lin" valueType="num">
                                      <p:cBhvr additive="base">
                                        <p:cTn id="48" dur="250" fill="hold"/>
                                        <p:tgtEl>
                                          <p:spTgt spid="4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30">
                                            <p:txEl>
                                              <p:pRg st="0" end="0"/>
                                            </p:txEl>
                                          </p:spTgt>
                                        </p:tgtEl>
                                        <p:attrNameLst>
                                          <p:attrName>style.visibility</p:attrName>
                                        </p:attrNameLst>
                                      </p:cBhvr>
                                      <p:to>
                                        <p:strVal val="visible"/>
                                      </p:to>
                                    </p:set>
                                    <p:anim calcmode="lin" valueType="num">
                                      <p:cBhvr additive="base">
                                        <p:cTn id="51" dur="25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52" dur="250" fill="hold"/>
                                        <p:tgtEl>
                                          <p:spTgt spid="30">
                                            <p:txEl>
                                              <p:pRg st="0" end="0"/>
                                            </p:txEl>
                                          </p:spTgt>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31">
                                            <p:txEl>
                                              <p:pRg st="0" end="0"/>
                                            </p:txEl>
                                          </p:spTgt>
                                        </p:tgtEl>
                                        <p:attrNameLst>
                                          <p:attrName>style.visibility</p:attrName>
                                        </p:attrNameLst>
                                      </p:cBhvr>
                                      <p:to>
                                        <p:strVal val="visible"/>
                                      </p:to>
                                    </p:set>
                                    <p:anim calcmode="lin" valueType="num">
                                      <p:cBhvr additive="base">
                                        <p:cTn id="55" dur="25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6" dur="25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additive="base">
                                        <p:cTn id="61" dur="250" fill="hold"/>
                                        <p:tgtEl>
                                          <p:spTgt spid="48"/>
                                        </p:tgtEl>
                                        <p:attrNameLst>
                                          <p:attrName>ppt_x</p:attrName>
                                        </p:attrNameLst>
                                      </p:cBhvr>
                                      <p:tavLst>
                                        <p:tav tm="0">
                                          <p:val>
                                            <p:strVal val="#ppt_x"/>
                                          </p:val>
                                        </p:tav>
                                        <p:tav tm="100000">
                                          <p:val>
                                            <p:strVal val="#ppt_x"/>
                                          </p:val>
                                        </p:tav>
                                      </p:tavLst>
                                    </p:anim>
                                    <p:anim calcmode="lin" valueType="num">
                                      <p:cBhvr additive="base">
                                        <p:cTn id="62" dur="250" fill="hold"/>
                                        <p:tgtEl>
                                          <p:spTgt spid="4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9">
                                            <p:txEl>
                                              <p:pRg st="0" end="0"/>
                                            </p:txEl>
                                          </p:spTgt>
                                        </p:tgtEl>
                                        <p:attrNameLst>
                                          <p:attrName>style.visibility</p:attrName>
                                        </p:attrNameLst>
                                      </p:cBhvr>
                                      <p:to>
                                        <p:strVal val="visible"/>
                                      </p:to>
                                    </p:set>
                                    <p:anim calcmode="lin" valueType="num">
                                      <p:cBhvr additive="base">
                                        <p:cTn id="65" dur="25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66" dur="250" fill="hold"/>
                                        <p:tgtEl>
                                          <p:spTgt spid="39">
                                            <p:txEl>
                                              <p:pRg st="0" end="0"/>
                                            </p:txEl>
                                          </p:spTgt>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additive="base">
                                        <p:cTn id="69" dur="25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70" dur="250" fill="hold"/>
                                        <p:tgtEl>
                                          <p:spTgt spid="35">
                                            <p:txEl>
                                              <p:pRg st="0" end="0"/>
                                            </p:txEl>
                                          </p:spTgt>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3">
                                            <p:txEl>
                                              <p:pRg st="0" end="0"/>
                                            </p:txEl>
                                          </p:spTgt>
                                        </p:tgtEl>
                                        <p:attrNameLst>
                                          <p:attrName>style.visibility</p:attrName>
                                        </p:attrNameLst>
                                      </p:cBhvr>
                                      <p:to>
                                        <p:strVal val="visible"/>
                                      </p:to>
                                    </p:set>
                                    <p:anim calcmode="lin" valueType="num">
                                      <p:cBhvr additive="base">
                                        <p:cTn id="73" dur="25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4" dur="25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9" grpId="0" build="p"/>
      <p:bldP spid="30" grpId="0" build="p"/>
      <p:bldP spid="31" grpId="0" uiExpand="1" build="p"/>
      <p:bldP spid="32" grpId="0" build="p"/>
      <p:bldP spid="33" grpId="0" build="p"/>
      <p:bldP spid="34" grpId="0" build="p"/>
      <p:bldP spid="35" grpId="0" build="p"/>
      <p:bldP spid="36" grpId="0" build="p"/>
      <p:bldP spid="37" grpId="0" build="p"/>
      <p:bldP spid="38" grpId="0" build="p"/>
      <p:bldP spid="3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2">
            <a:extLst>
              <a:ext uri="{FF2B5EF4-FFF2-40B4-BE49-F238E27FC236}">
                <a16:creationId xmlns:a16="http://schemas.microsoft.com/office/drawing/2014/main" id="{DDAAF3D9-8177-4B51-9524-8612D34A91CF}"/>
              </a:ext>
            </a:extLst>
          </p:cNvPr>
          <p:cNvSpPr/>
          <p:nvPr/>
        </p:nvSpPr>
        <p:spPr>
          <a:xfrm>
            <a:off x="212590" y="2734857"/>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72" name="Icon 36">
            <a:extLst>
              <a:ext uri="{FF2B5EF4-FFF2-40B4-BE49-F238E27FC236}">
                <a16:creationId xmlns:a16="http://schemas.microsoft.com/office/drawing/2014/main" id="{B5F01BB7-7828-4F04-81DD-B4DF904C058B}"/>
              </a:ext>
            </a:extLst>
          </p:cNvPr>
          <p:cNvSpPr/>
          <p:nvPr/>
        </p:nvSpPr>
        <p:spPr>
          <a:xfrm rot="21540000">
            <a:off x="178967" y="2765450"/>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415" name="Title">
            <a:extLst>
              <a:ext uri="{FF2B5EF4-FFF2-40B4-BE49-F238E27FC236}">
                <a16:creationId xmlns:a16="http://schemas.microsoft.com/office/drawing/2014/main" id="{55CC9DFF-D273-4C8A-890C-93FCEF8D2BCB}"/>
              </a:ext>
            </a:extLst>
          </p:cNvPr>
          <p:cNvSpPr>
            <a:spLocks noGrp="1"/>
          </p:cNvSpPr>
          <p:nvPr>
            <p:ph type="title"/>
          </p:nvPr>
        </p:nvSpPr>
        <p:spPr/>
        <p:txBody>
          <a:bodyPr/>
          <a:lstStyle/>
          <a:p>
            <a:r>
              <a:rPr lang="en-US">
                <a:solidFill>
                  <a:schemeClr val="bg1"/>
                </a:solidFill>
              </a:rPr>
              <a:t>Autobooks Pricing: </a:t>
            </a:r>
            <a:endParaRPr lang="ru-RU">
              <a:solidFill>
                <a:schemeClr val="bg1"/>
              </a:solidFill>
            </a:endParaRPr>
          </a:p>
        </p:txBody>
      </p:sp>
      <p:sp>
        <p:nvSpPr>
          <p:cNvPr id="3" name="Text Placeholder 2">
            <a:extLst>
              <a:ext uri="{FF2B5EF4-FFF2-40B4-BE49-F238E27FC236}">
                <a16:creationId xmlns:a16="http://schemas.microsoft.com/office/drawing/2014/main" id="{4246066F-28BE-5832-A40D-F345C5A32B40}"/>
              </a:ext>
            </a:extLst>
          </p:cNvPr>
          <p:cNvSpPr>
            <a:spLocks noGrp="1"/>
          </p:cNvSpPr>
          <p:nvPr>
            <p:ph type="body" sz="quarter" idx="12"/>
          </p:nvPr>
        </p:nvSpPr>
        <p:spPr>
          <a:xfrm>
            <a:off x="219159" y="3624301"/>
            <a:ext cx="2108372" cy="1046440"/>
          </a:xfrm>
        </p:spPr>
        <p:txBody>
          <a:bodyPr wrap="square" anchor="ctr">
            <a:noAutofit/>
          </a:bodyPr>
          <a:lstStyle/>
          <a:p>
            <a:pPr>
              <a:lnSpc>
                <a:spcPct val="100000"/>
              </a:lnSpc>
              <a:spcBef>
                <a:spcPts val="600"/>
              </a:spcBef>
              <a:spcAft>
                <a:spcPts val="600"/>
              </a:spcAft>
            </a:pPr>
            <a:r>
              <a:rPr lang="en-US" sz="1400" dirty="0">
                <a:latin typeface="+mn-lt"/>
                <a:ea typeface="Source Sans Pro" panose="020B0503030403020204" pitchFamily="34" charset="0"/>
              </a:rPr>
              <a:t>Send An Invoice</a:t>
            </a:r>
          </a:p>
          <a:p>
            <a:pPr>
              <a:lnSpc>
                <a:spcPct val="100000"/>
              </a:lnSpc>
              <a:spcBef>
                <a:spcPts val="600"/>
              </a:spcBef>
              <a:spcAft>
                <a:spcPts val="600"/>
              </a:spcAft>
            </a:pPr>
            <a:r>
              <a:rPr lang="en-US" sz="1400" dirty="0">
                <a:latin typeface="+mn-lt"/>
                <a:ea typeface="Source Sans Pro" panose="020B0503030403020204" pitchFamily="34" charset="0"/>
              </a:rPr>
              <a:t>Payment Link</a:t>
            </a:r>
          </a:p>
          <a:p>
            <a:pPr>
              <a:lnSpc>
                <a:spcPct val="100000"/>
              </a:lnSpc>
              <a:spcBef>
                <a:spcPts val="600"/>
              </a:spcBef>
              <a:spcAft>
                <a:spcPts val="600"/>
              </a:spcAft>
            </a:pPr>
            <a:r>
              <a:rPr lang="en-US" sz="1400" dirty="0">
                <a:ea typeface="Source Sans Pro" panose="020B0503030403020204" pitchFamily="34" charset="0"/>
              </a:rPr>
              <a:t>Checkout Pages</a:t>
            </a:r>
          </a:p>
          <a:p>
            <a:pPr>
              <a:lnSpc>
                <a:spcPct val="100000"/>
              </a:lnSpc>
              <a:spcBef>
                <a:spcPts val="600"/>
              </a:spcBef>
              <a:spcAft>
                <a:spcPts val="600"/>
              </a:spcAft>
            </a:pPr>
            <a:r>
              <a:rPr lang="en-US" sz="1400" dirty="0">
                <a:latin typeface="+mn-lt"/>
                <a:ea typeface="Source Sans Pro" panose="020B0503030403020204" pitchFamily="34" charset="0"/>
              </a:rPr>
              <a:t>Tap to Pay</a:t>
            </a:r>
          </a:p>
        </p:txBody>
      </p:sp>
      <p:sp>
        <p:nvSpPr>
          <p:cNvPr id="5" name="Text Placeholder 4">
            <a:extLst>
              <a:ext uri="{FF2B5EF4-FFF2-40B4-BE49-F238E27FC236}">
                <a16:creationId xmlns:a16="http://schemas.microsoft.com/office/drawing/2014/main" id="{824BC5CE-F0B9-DBF3-3F1F-124F4337F213}"/>
              </a:ext>
            </a:extLst>
          </p:cNvPr>
          <p:cNvSpPr>
            <a:spLocks noGrp="1"/>
          </p:cNvSpPr>
          <p:nvPr>
            <p:ph type="body" sz="quarter" idx="11"/>
          </p:nvPr>
        </p:nvSpPr>
        <p:spPr>
          <a:xfrm>
            <a:off x="210123" y="2911337"/>
            <a:ext cx="2117408" cy="584775"/>
          </a:xfrm>
        </p:spPr>
        <p:txBody>
          <a:bodyPr wrap="square">
            <a:spAutoFit/>
          </a:bodyPr>
          <a:lstStyle/>
          <a:p>
            <a:pPr marL="0" indent="0">
              <a:buNone/>
            </a:pPr>
            <a:r>
              <a:rPr lang="en-US" sz="1600">
                <a:latin typeface="+mj-lt"/>
                <a:ea typeface="Source Sans Pro" panose="020B0503030403020204" pitchFamily="34" charset="0"/>
              </a:rPr>
              <a:t>Payment Processing Only</a:t>
            </a:r>
          </a:p>
        </p:txBody>
      </p:sp>
      <p:sp>
        <p:nvSpPr>
          <p:cNvPr id="230" name="TextBox 229">
            <a:extLst>
              <a:ext uri="{FF2B5EF4-FFF2-40B4-BE49-F238E27FC236}">
                <a16:creationId xmlns:a16="http://schemas.microsoft.com/office/drawing/2014/main" id="{ED5D4D17-212E-8227-86C5-BE042BEC7C9C}"/>
              </a:ext>
            </a:extLst>
          </p:cNvPr>
          <p:cNvSpPr txBox="1"/>
          <p:nvPr/>
        </p:nvSpPr>
        <p:spPr>
          <a:xfrm>
            <a:off x="584200" y="1026520"/>
            <a:ext cx="10179955"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5D4E9"/>
                </a:solidFill>
                <a:effectLst/>
                <a:uLnTx/>
                <a:uFillTx/>
                <a:latin typeface="Montserrat Light" panose="02020603050405020304"/>
                <a:ea typeface="+mn-ea"/>
                <a:cs typeface="+mn-cs"/>
              </a:rPr>
              <a:t>A pricing model made </a:t>
            </a:r>
            <a:r>
              <a:rPr kumimoji="0" lang="en-US" sz="2000" b="0" i="0" u="none" strike="noStrike" kern="1200" cap="none" spc="0" normalizeH="0" baseline="0" noProof="0">
                <a:ln>
                  <a:noFill/>
                </a:ln>
                <a:solidFill>
                  <a:srgbClr val="95D4E9"/>
                </a:solidFill>
                <a:effectLst/>
                <a:uLnTx/>
                <a:uFillTx/>
                <a:latin typeface="Montserrat Bold" panose="020B0604020202020204"/>
                <a:ea typeface="+mn-ea"/>
                <a:cs typeface="+mn-cs"/>
              </a:rPr>
              <a:t>simple and easy</a:t>
            </a:r>
            <a:r>
              <a:rPr kumimoji="0" lang="en-US" sz="2000" b="0" i="0" u="none" strike="noStrike" kern="1200" cap="none" spc="0" normalizeH="0" baseline="0" noProof="0">
                <a:ln>
                  <a:noFill/>
                </a:ln>
                <a:solidFill>
                  <a:srgbClr val="95D4E9"/>
                </a:solidFill>
                <a:effectLst/>
                <a:uLnTx/>
                <a:uFillTx/>
                <a:latin typeface="Montserrat Light" panose="02020603050405020304"/>
                <a:ea typeface="+mn-ea"/>
                <a:cs typeface="+mn-cs"/>
              </a:rPr>
              <a:t> to understand</a:t>
            </a:r>
          </a:p>
        </p:txBody>
      </p:sp>
      <p:sp>
        <p:nvSpPr>
          <p:cNvPr id="231" name="TextBox 230">
            <a:extLst>
              <a:ext uri="{FF2B5EF4-FFF2-40B4-BE49-F238E27FC236}">
                <a16:creationId xmlns:a16="http://schemas.microsoft.com/office/drawing/2014/main" id="{A8A09D66-3772-3D8B-0B76-B12D4D30A2BC}"/>
              </a:ext>
            </a:extLst>
          </p:cNvPr>
          <p:cNvSpPr txBox="1"/>
          <p:nvPr/>
        </p:nvSpPr>
        <p:spPr>
          <a:xfrm>
            <a:off x="584200" y="1438601"/>
            <a:ext cx="11278937" cy="36933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accent5"/>
                </a:solidFill>
                <a:effectLst/>
                <a:uLnTx/>
                <a:uFillTx/>
                <a:latin typeface="+mj-lt"/>
                <a:ea typeface="+mn-ea"/>
                <a:cs typeface="+mn-cs"/>
              </a:rPr>
              <a:t>No</a:t>
            </a:r>
            <a:r>
              <a:rPr kumimoji="0" lang="en-US" b="0" i="0" u="none" strike="noStrike" kern="1200" cap="none" spc="0" normalizeH="0" baseline="0" noProof="0">
                <a:ln>
                  <a:noFill/>
                </a:ln>
                <a:solidFill>
                  <a:srgbClr val="95D4E9"/>
                </a:solidFill>
                <a:effectLst/>
                <a:uLnTx/>
                <a:uFillTx/>
                <a:latin typeface="+mj-lt"/>
                <a:ea typeface="+mn-ea"/>
                <a:cs typeface="+mn-cs"/>
              </a:rPr>
              <a:t> </a:t>
            </a:r>
            <a:r>
              <a:rPr kumimoji="0" lang="en-US" b="0" i="0" u="none" strike="noStrike" kern="1200" cap="none" spc="0" normalizeH="0" baseline="0" noProof="0">
                <a:ln>
                  <a:noFill/>
                </a:ln>
                <a:solidFill>
                  <a:srgbClr val="95D4E9"/>
                </a:solidFill>
                <a:effectLst/>
                <a:uLnTx/>
                <a:uFillTx/>
                <a:ea typeface="+mn-ea"/>
                <a:cs typeface="+mn-cs"/>
              </a:rPr>
              <a:t>Hidden Fees</a:t>
            </a:r>
            <a:r>
              <a:rPr kumimoji="0" lang="en-US" b="0" i="0" u="none" strike="noStrike" kern="1200" cap="none" spc="0" normalizeH="0" baseline="0" noProof="0">
                <a:ln>
                  <a:noFill/>
                </a:ln>
                <a:solidFill>
                  <a:srgbClr val="95D4E9"/>
                </a:solidFill>
                <a:effectLst/>
                <a:uLnTx/>
                <a:uFillTx/>
                <a:latin typeface="+mj-lt"/>
                <a:ea typeface="+mn-ea"/>
                <a:cs typeface="+mn-cs"/>
              </a:rPr>
              <a:t> | </a:t>
            </a:r>
            <a:r>
              <a:rPr kumimoji="0" lang="en-US" b="0" i="0" u="none" strike="noStrike" kern="1200" cap="none" spc="0" normalizeH="0" baseline="0" noProof="0">
                <a:ln>
                  <a:noFill/>
                </a:ln>
                <a:solidFill>
                  <a:schemeClr val="accent5"/>
                </a:solidFill>
                <a:effectLst/>
                <a:uLnTx/>
                <a:uFillTx/>
                <a:latin typeface="+mj-lt"/>
                <a:ea typeface="+mn-ea"/>
                <a:cs typeface="+mn-cs"/>
              </a:rPr>
              <a:t>No</a:t>
            </a:r>
            <a:r>
              <a:rPr kumimoji="0" lang="en-US" b="0" i="0" u="none" strike="noStrike" kern="1200" cap="none" spc="0" normalizeH="0" baseline="0" noProof="0">
                <a:ln>
                  <a:noFill/>
                </a:ln>
                <a:solidFill>
                  <a:srgbClr val="95D4E9"/>
                </a:solidFill>
                <a:effectLst/>
                <a:uLnTx/>
                <a:uFillTx/>
                <a:latin typeface="+mj-lt"/>
                <a:ea typeface="+mn-ea"/>
                <a:cs typeface="+mn-cs"/>
              </a:rPr>
              <a:t> </a:t>
            </a:r>
            <a:r>
              <a:rPr kumimoji="0" lang="en-US" b="0" i="0" u="none" strike="noStrike" kern="1200" cap="none" spc="0" normalizeH="0" baseline="0" noProof="0">
                <a:ln>
                  <a:noFill/>
                </a:ln>
                <a:solidFill>
                  <a:srgbClr val="95D4E9"/>
                </a:solidFill>
                <a:effectLst/>
                <a:uLnTx/>
                <a:uFillTx/>
                <a:ea typeface="+mn-ea"/>
                <a:cs typeface="+mn-cs"/>
              </a:rPr>
              <a:t>Contracts</a:t>
            </a:r>
            <a:r>
              <a:rPr kumimoji="0" lang="en-US" b="0" i="0" u="none" strike="noStrike" kern="1200" cap="none" spc="0" normalizeH="0" baseline="0" noProof="0">
                <a:ln>
                  <a:noFill/>
                </a:ln>
                <a:solidFill>
                  <a:srgbClr val="95D4E9"/>
                </a:solidFill>
                <a:effectLst/>
                <a:uLnTx/>
                <a:uFillTx/>
                <a:latin typeface="+mj-lt"/>
                <a:ea typeface="+mn-ea"/>
                <a:cs typeface="+mn-cs"/>
              </a:rPr>
              <a:t> | </a:t>
            </a:r>
            <a:r>
              <a:rPr kumimoji="0" lang="en-US" b="0" i="0" u="none" strike="noStrike" kern="1200" cap="none" spc="0" normalizeH="0" baseline="0" noProof="0">
                <a:ln>
                  <a:noFill/>
                </a:ln>
                <a:solidFill>
                  <a:schemeClr val="accent5"/>
                </a:solidFill>
                <a:effectLst/>
                <a:uLnTx/>
                <a:uFillTx/>
                <a:latin typeface="+mj-lt"/>
                <a:ea typeface="+mn-ea"/>
                <a:cs typeface="+mn-cs"/>
              </a:rPr>
              <a:t>No</a:t>
            </a:r>
            <a:r>
              <a:rPr kumimoji="0" lang="en-US" b="0" i="0" u="none" strike="noStrike" kern="1200" cap="none" spc="0" normalizeH="0" baseline="0" noProof="0">
                <a:ln>
                  <a:noFill/>
                </a:ln>
                <a:solidFill>
                  <a:srgbClr val="95D4E9"/>
                </a:solidFill>
                <a:effectLst/>
                <a:uLnTx/>
                <a:uFillTx/>
                <a:latin typeface="+mj-lt"/>
                <a:ea typeface="+mn-ea"/>
                <a:cs typeface="+mn-cs"/>
              </a:rPr>
              <a:t> </a:t>
            </a:r>
            <a:r>
              <a:rPr kumimoji="0" lang="en-US" b="0" i="0" u="none" strike="noStrike" kern="1200" cap="none" spc="0" normalizeH="0" baseline="0" noProof="0">
                <a:ln>
                  <a:noFill/>
                </a:ln>
                <a:solidFill>
                  <a:srgbClr val="95D4E9"/>
                </a:solidFill>
                <a:effectLst/>
                <a:uLnTx/>
                <a:uFillTx/>
                <a:ea typeface="+mn-ea"/>
                <a:cs typeface="+mn-cs"/>
              </a:rPr>
              <a:t>Additional Use Charges</a:t>
            </a:r>
            <a:r>
              <a:rPr kumimoji="0" lang="en-US" b="0" i="0" u="none" strike="noStrike" kern="1200" cap="none" spc="0" normalizeH="0" baseline="0" noProof="0">
                <a:ln>
                  <a:noFill/>
                </a:ln>
                <a:solidFill>
                  <a:srgbClr val="95D4E9"/>
                </a:solidFill>
                <a:effectLst/>
                <a:uLnTx/>
                <a:uFillTx/>
                <a:latin typeface="+mj-lt"/>
                <a:ea typeface="+mn-ea"/>
                <a:cs typeface="+mn-cs"/>
              </a:rPr>
              <a:t> | </a:t>
            </a:r>
            <a:r>
              <a:rPr kumimoji="0" lang="en-US" b="0" i="0" u="none" strike="noStrike" kern="1200" cap="none" spc="0" normalizeH="0" baseline="0" noProof="0">
                <a:ln>
                  <a:noFill/>
                </a:ln>
                <a:solidFill>
                  <a:schemeClr val="accent5"/>
                </a:solidFill>
                <a:effectLst/>
                <a:uLnTx/>
                <a:uFillTx/>
                <a:latin typeface="+mj-lt"/>
                <a:ea typeface="+mn-ea"/>
                <a:cs typeface="+mn-cs"/>
              </a:rPr>
              <a:t>No</a:t>
            </a:r>
            <a:r>
              <a:rPr kumimoji="0" lang="en-US" b="0" i="0" u="none" strike="noStrike" kern="1200" cap="none" spc="0" normalizeH="0" baseline="0" noProof="0">
                <a:ln>
                  <a:noFill/>
                </a:ln>
                <a:solidFill>
                  <a:srgbClr val="95D4E9"/>
                </a:solidFill>
                <a:effectLst/>
                <a:uLnTx/>
                <a:uFillTx/>
                <a:latin typeface="+mj-lt"/>
                <a:ea typeface="+mn-ea"/>
                <a:cs typeface="+mn-cs"/>
              </a:rPr>
              <a:t> </a:t>
            </a:r>
            <a:r>
              <a:rPr kumimoji="0" lang="en-US" b="0" i="0" u="none" strike="noStrike" kern="1200" cap="none" spc="0" normalizeH="0" baseline="0" noProof="0">
                <a:ln>
                  <a:noFill/>
                </a:ln>
                <a:solidFill>
                  <a:srgbClr val="95D4E9"/>
                </a:solidFill>
                <a:effectLst/>
                <a:uLnTx/>
                <a:uFillTx/>
                <a:ea typeface="+mn-ea"/>
                <a:cs typeface="+mn-cs"/>
              </a:rPr>
              <a:t>Required Use Agreements</a:t>
            </a:r>
          </a:p>
        </p:txBody>
      </p:sp>
      <p:cxnSp>
        <p:nvCxnSpPr>
          <p:cNvPr id="232" name="Straight Connector 231">
            <a:extLst>
              <a:ext uri="{FF2B5EF4-FFF2-40B4-BE49-F238E27FC236}">
                <a16:creationId xmlns:a16="http://schemas.microsoft.com/office/drawing/2014/main" id="{378DA4C1-83D5-F5E0-9A27-E119469D0B7C}"/>
              </a:ext>
            </a:extLst>
          </p:cNvPr>
          <p:cNvCxnSpPr>
            <a:cxnSpLocks/>
          </p:cNvCxnSpPr>
          <p:nvPr/>
        </p:nvCxnSpPr>
        <p:spPr>
          <a:xfrm rot="16200000">
            <a:off x="1304865" y="4366952"/>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4" name="Rounded Rectangle 2">
            <a:extLst>
              <a:ext uri="{FF2B5EF4-FFF2-40B4-BE49-F238E27FC236}">
                <a16:creationId xmlns:a16="http://schemas.microsoft.com/office/drawing/2014/main" id="{BB42AFE6-404F-3D95-C82D-ADAC8E2AA06B}"/>
              </a:ext>
            </a:extLst>
          </p:cNvPr>
          <p:cNvSpPr/>
          <p:nvPr/>
        </p:nvSpPr>
        <p:spPr>
          <a:xfrm>
            <a:off x="2543616" y="2734857"/>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245" name="Icon 36">
            <a:extLst>
              <a:ext uri="{FF2B5EF4-FFF2-40B4-BE49-F238E27FC236}">
                <a16:creationId xmlns:a16="http://schemas.microsoft.com/office/drawing/2014/main" id="{03B5AA57-0A77-C518-1257-A9A2CDCD6C28}"/>
              </a:ext>
            </a:extLst>
          </p:cNvPr>
          <p:cNvSpPr/>
          <p:nvPr/>
        </p:nvSpPr>
        <p:spPr>
          <a:xfrm rot="21540000">
            <a:off x="2509993" y="2765450"/>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250" name="Rounded Rectangle 2">
            <a:extLst>
              <a:ext uri="{FF2B5EF4-FFF2-40B4-BE49-F238E27FC236}">
                <a16:creationId xmlns:a16="http://schemas.microsoft.com/office/drawing/2014/main" id="{07306330-6995-8E45-BFA7-0230C30E078B}"/>
              </a:ext>
            </a:extLst>
          </p:cNvPr>
          <p:cNvSpPr/>
          <p:nvPr/>
        </p:nvSpPr>
        <p:spPr>
          <a:xfrm>
            <a:off x="5316382" y="2734857"/>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251" name="Icon 36">
            <a:extLst>
              <a:ext uri="{FF2B5EF4-FFF2-40B4-BE49-F238E27FC236}">
                <a16:creationId xmlns:a16="http://schemas.microsoft.com/office/drawing/2014/main" id="{D78E1FAF-9F12-982D-B6F6-EF15C1A7921A}"/>
              </a:ext>
            </a:extLst>
          </p:cNvPr>
          <p:cNvSpPr/>
          <p:nvPr/>
        </p:nvSpPr>
        <p:spPr>
          <a:xfrm rot="21540000">
            <a:off x="5282759" y="2765450"/>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253" name="Rounded Rectangle 2">
            <a:extLst>
              <a:ext uri="{FF2B5EF4-FFF2-40B4-BE49-F238E27FC236}">
                <a16:creationId xmlns:a16="http://schemas.microsoft.com/office/drawing/2014/main" id="{47D0D198-DFCD-98BA-DF83-C1A264726477}"/>
              </a:ext>
            </a:extLst>
          </p:cNvPr>
          <p:cNvSpPr/>
          <p:nvPr/>
        </p:nvSpPr>
        <p:spPr>
          <a:xfrm>
            <a:off x="7598857" y="2734857"/>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254" name="Icon 36">
            <a:extLst>
              <a:ext uri="{FF2B5EF4-FFF2-40B4-BE49-F238E27FC236}">
                <a16:creationId xmlns:a16="http://schemas.microsoft.com/office/drawing/2014/main" id="{FECCC5FC-8AB9-99F9-9A5B-B244E54F6088}"/>
              </a:ext>
            </a:extLst>
          </p:cNvPr>
          <p:cNvSpPr/>
          <p:nvPr/>
        </p:nvSpPr>
        <p:spPr>
          <a:xfrm rot="21540000">
            <a:off x="7565234" y="2765450"/>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255" name="TextBox 254">
            <a:extLst>
              <a:ext uri="{FF2B5EF4-FFF2-40B4-BE49-F238E27FC236}">
                <a16:creationId xmlns:a16="http://schemas.microsoft.com/office/drawing/2014/main" id="{CD2F45B7-B8C4-B74A-31B6-53E11547D440}"/>
              </a:ext>
            </a:extLst>
          </p:cNvPr>
          <p:cNvSpPr txBox="1"/>
          <p:nvPr/>
        </p:nvSpPr>
        <p:spPr>
          <a:xfrm>
            <a:off x="152195" y="2265641"/>
            <a:ext cx="454307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bg1"/>
                </a:solidFill>
                <a:effectLst/>
                <a:uLnTx/>
                <a:uFillTx/>
                <a:latin typeface="+mj-lt"/>
                <a:ea typeface="+mn-ea"/>
                <a:cs typeface="+mn-cs"/>
              </a:rPr>
              <a:t>- Enrollment Options -</a:t>
            </a:r>
          </a:p>
        </p:txBody>
      </p:sp>
      <p:sp>
        <p:nvSpPr>
          <p:cNvPr id="448" name="TextBox 447">
            <a:extLst>
              <a:ext uri="{FF2B5EF4-FFF2-40B4-BE49-F238E27FC236}">
                <a16:creationId xmlns:a16="http://schemas.microsoft.com/office/drawing/2014/main" id="{B06C1D0A-862E-00FF-C5CF-192520961829}"/>
              </a:ext>
            </a:extLst>
          </p:cNvPr>
          <p:cNvSpPr txBox="1"/>
          <p:nvPr/>
        </p:nvSpPr>
        <p:spPr>
          <a:xfrm>
            <a:off x="6312348" y="2265641"/>
            <a:ext cx="4451807"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mj-lt"/>
                <a:ea typeface="+mn-ea"/>
                <a:cs typeface="+mn-cs"/>
              </a:rPr>
              <a:t>- Processing Fees -</a:t>
            </a:r>
          </a:p>
        </p:txBody>
      </p:sp>
      <p:sp>
        <p:nvSpPr>
          <p:cNvPr id="453" name="Text Placeholder 2">
            <a:extLst>
              <a:ext uri="{FF2B5EF4-FFF2-40B4-BE49-F238E27FC236}">
                <a16:creationId xmlns:a16="http://schemas.microsoft.com/office/drawing/2014/main" id="{8F909CF2-32F5-EE72-B5A7-0AE3720D2A79}"/>
              </a:ext>
            </a:extLst>
          </p:cNvPr>
          <p:cNvSpPr txBox="1">
            <a:spLocks/>
          </p:cNvSpPr>
          <p:nvPr/>
        </p:nvSpPr>
        <p:spPr>
          <a:xfrm>
            <a:off x="2545729" y="3624301"/>
            <a:ext cx="2108372" cy="1046440"/>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pPr>
            <a:r>
              <a:rPr lang="en-US" sz="1400">
                <a:latin typeface="+mn-lt"/>
                <a:ea typeface="Source Sans Pro" panose="020B0503030403020204" pitchFamily="34" charset="0"/>
              </a:rPr>
              <a:t>Payment Processing</a:t>
            </a:r>
          </a:p>
          <a:p>
            <a:pPr>
              <a:lnSpc>
                <a:spcPct val="100000"/>
              </a:lnSpc>
              <a:spcBef>
                <a:spcPts val="600"/>
              </a:spcBef>
              <a:spcAft>
                <a:spcPts val="600"/>
              </a:spcAft>
            </a:pPr>
            <a:r>
              <a:rPr lang="en-US" sz="1400">
                <a:latin typeface="+mn-lt"/>
                <a:ea typeface="Source Sans Pro" panose="020B0503030403020204" pitchFamily="34" charset="0"/>
              </a:rPr>
              <a:t>Accounting </a:t>
            </a:r>
          </a:p>
          <a:p>
            <a:pPr>
              <a:lnSpc>
                <a:spcPct val="100000"/>
              </a:lnSpc>
              <a:spcBef>
                <a:spcPts val="600"/>
              </a:spcBef>
              <a:spcAft>
                <a:spcPts val="600"/>
              </a:spcAft>
            </a:pPr>
            <a:r>
              <a:rPr lang="en-US" sz="1400">
                <a:latin typeface="+mn-lt"/>
                <a:ea typeface="Source Sans Pro" panose="020B0503030403020204" pitchFamily="34" charset="0"/>
              </a:rPr>
              <a:t>Reporting</a:t>
            </a:r>
          </a:p>
        </p:txBody>
      </p:sp>
      <p:sp>
        <p:nvSpPr>
          <p:cNvPr id="454" name="Text Placeholder 4">
            <a:extLst>
              <a:ext uri="{FF2B5EF4-FFF2-40B4-BE49-F238E27FC236}">
                <a16:creationId xmlns:a16="http://schemas.microsoft.com/office/drawing/2014/main" id="{0EBFD87B-E53E-C5AD-FB08-A993FE074739}"/>
              </a:ext>
            </a:extLst>
          </p:cNvPr>
          <p:cNvSpPr txBox="1">
            <a:spLocks/>
          </p:cNvSpPr>
          <p:nvPr/>
        </p:nvSpPr>
        <p:spPr>
          <a:xfrm>
            <a:off x="2545993" y="2911337"/>
            <a:ext cx="2117408" cy="584775"/>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latin typeface="+mj-lt"/>
                <a:ea typeface="Source Sans Pro" panose="020B0503030403020204" pitchFamily="34" charset="0"/>
              </a:rPr>
              <a:t>Full </a:t>
            </a:r>
            <a:br>
              <a:rPr lang="en-US" sz="1600">
                <a:latin typeface="+mj-lt"/>
                <a:ea typeface="Source Sans Pro" panose="020B0503030403020204" pitchFamily="34" charset="0"/>
              </a:rPr>
            </a:br>
            <a:r>
              <a:rPr lang="en-US" sz="1600">
                <a:latin typeface="+mj-lt"/>
                <a:ea typeface="Source Sans Pro" panose="020B0503030403020204" pitchFamily="34" charset="0"/>
              </a:rPr>
              <a:t>Autobooks</a:t>
            </a:r>
          </a:p>
        </p:txBody>
      </p:sp>
      <p:cxnSp>
        <p:nvCxnSpPr>
          <p:cNvPr id="455" name="Straight Connector 454">
            <a:extLst>
              <a:ext uri="{FF2B5EF4-FFF2-40B4-BE49-F238E27FC236}">
                <a16:creationId xmlns:a16="http://schemas.microsoft.com/office/drawing/2014/main" id="{5D10290B-1E9B-FE34-8916-AEA4A73B2857}"/>
              </a:ext>
            </a:extLst>
          </p:cNvPr>
          <p:cNvCxnSpPr>
            <a:cxnSpLocks/>
          </p:cNvCxnSpPr>
          <p:nvPr/>
        </p:nvCxnSpPr>
        <p:spPr>
          <a:xfrm rot="16200000">
            <a:off x="3668295" y="4366953"/>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3" name="Text Placeholder 2">
            <a:extLst>
              <a:ext uri="{FF2B5EF4-FFF2-40B4-BE49-F238E27FC236}">
                <a16:creationId xmlns:a16="http://schemas.microsoft.com/office/drawing/2014/main" id="{C703E571-3BC6-41EB-F26D-E41D7B97A6EF}"/>
              </a:ext>
            </a:extLst>
          </p:cNvPr>
          <p:cNvSpPr txBox="1">
            <a:spLocks/>
          </p:cNvSpPr>
          <p:nvPr/>
        </p:nvSpPr>
        <p:spPr>
          <a:xfrm>
            <a:off x="5311182" y="3624301"/>
            <a:ext cx="2108372" cy="1046440"/>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pPr>
            <a:r>
              <a:rPr lang="en-US" sz="1400" dirty="0">
                <a:latin typeface="+mn-lt"/>
                <a:ea typeface="Source Sans Pro" panose="020B0503030403020204" pitchFamily="34" charset="0"/>
              </a:rPr>
              <a:t>Invoices</a:t>
            </a:r>
          </a:p>
          <a:p>
            <a:pPr>
              <a:lnSpc>
                <a:spcPct val="100000"/>
              </a:lnSpc>
              <a:spcBef>
                <a:spcPts val="600"/>
              </a:spcBef>
              <a:spcAft>
                <a:spcPts val="600"/>
              </a:spcAft>
            </a:pPr>
            <a:r>
              <a:rPr lang="en-US" sz="1400" dirty="0">
                <a:latin typeface="+mn-lt"/>
                <a:ea typeface="Source Sans Pro" panose="020B0503030403020204" pitchFamily="34" charset="0"/>
              </a:rPr>
              <a:t>Payment Link</a:t>
            </a:r>
          </a:p>
          <a:p>
            <a:pPr>
              <a:lnSpc>
                <a:spcPct val="100000"/>
              </a:lnSpc>
              <a:spcBef>
                <a:spcPts val="600"/>
              </a:spcBef>
              <a:spcAft>
                <a:spcPts val="600"/>
              </a:spcAft>
            </a:pPr>
            <a:r>
              <a:rPr lang="en-US" sz="1400" dirty="0">
                <a:latin typeface="+mn-lt"/>
                <a:ea typeface="Source Sans Pro" panose="020B0503030403020204" pitchFamily="34" charset="0"/>
              </a:rPr>
              <a:t>Checkout Pages</a:t>
            </a:r>
          </a:p>
        </p:txBody>
      </p:sp>
      <p:sp>
        <p:nvSpPr>
          <p:cNvPr id="464" name="Text Placeholder 4">
            <a:extLst>
              <a:ext uri="{FF2B5EF4-FFF2-40B4-BE49-F238E27FC236}">
                <a16:creationId xmlns:a16="http://schemas.microsoft.com/office/drawing/2014/main" id="{049904E3-1887-343C-523D-A64D6D552998}"/>
              </a:ext>
            </a:extLst>
          </p:cNvPr>
          <p:cNvSpPr txBox="1">
            <a:spLocks/>
          </p:cNvSpPr>
          <p:nvPr/>
        </p:nvSpPr>
        <p:spPr>
          <a:xfrm>
            <a:off x="5311446" y="2911337"/>
            <a:ext cx="2117408" cy="584775"/>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latin typeface="+mj-lt"/>
                <a:ea typeface="Source Sans Pro" panose="020B0503030403020204" pitchFamily="34" charset="0"/>
              </a:rPr>
              <a:t>Card Not-Present Payments</a:t>
            </a:r>
          </a:p>
        </p:txBody>
      </p:sp>
      <p:cxnSp>
        <p:nvCxnSpPr>
          <p:cNvPr id="465" name="Straight Connector 464">
            <a:extLst>
              <a:ext uri="{FF2B5EF4-FFF2-40B4-BE49-F238E27FC236}">
                <a16:creationId xmlns:a16="http://schemas.microsoft.com/office/drawing/2014/main" id="{B2F9FF06-683B-D0AE-CDE8-90B7790DC368}"/>
              </a:ext>
            </a:extLst>
          </p:cNvPr>
          <p:cNvCxnSpPr>
            <a:cxnSpLocks/>
          </p:cNvCxnSpPr>
          <p:nvPr/>
        </p:nvCxnSpPr>
        <p:spPr>
          <a:xfrm rot="16200000">
            <a:off x="6423679" y="4366953"/>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66" name="Straight Connector 465">
            <a:extLst>
              <a:ext uri="{FF2B5EF4-FFF2-40B4-BE49-F238E27FC236}">
                <a16:creationId xmlns:a16="http://schemas.microsoft.com/office/drawing/2014/main" id="{912F8C96-CF0D-35BB-A678-4ABD863E3756}"/>
              </a:ext>
            </a:extLst>
          </p:cNvPr>
          <p:cNvCxnSpPr>
            <a:cxnSpLocks/>
          </p:cNvCxnSpPr>
          <p:nvPr/>
        </p:nvCxnSpPr>
        <p:spPr>
          <a:xfrm rot="16200000">
            <a:off x="8784223" y="4366953"/>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7" name="Text Placeholder 2">
            <a:extLst>
              <a:ext uri="{FF2B5EF4-FFF2-40B4-BE49-F238E27FC236}">
                <a16:creationId xmlns:a16="http://schemas.microsoft.com/office/drawing/2014/main" id="{B9048326-CF17-B611-4194-0E601C17CC68}"/>
              </a:ext>
            </a:extLst>
          </p:cNvPr>
          <p:cNvSpPr txBox="1">
            <a:spLocks/>
          </p:cNvSpPr>
          <p:nvPr/>
        </p:nvSpPr>
        <p:spPr>
          <a:xfrm>
            <a:off x="7599420" y="3624301"/>
            <a:ext cx="2108372" cy="1046440"/>
          </a:xfrm>
          <a:prstGeom prst="rect">
            <a:avLst/>
          </a:prstGeom>
        </p:spPr>
        <p:txBody>
          <a:bodyPr vert="horz" wrap="square" lIns="91440" tIns="45720" rIns="91440" bIns="45720" rtlCol="0" anchor="t">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pPr>
            <a:r>
              <a:rPr lang="en-US" sz="1400" dirty="0">
                <a:latin typeface="+mn-lt"/>
                <a:ea typeface="Source Sans Pro" panose="020B0503030403020204" pitchFamily="34" charset="0"/>
              </a:rPr>
              <a:t>Tap to Pay</a:t>
            </a:r>
          </a:p>
        </p:txBody>
      </p:sp>
      <p:sp>
        <p:nvSpPr>
          <p:cNvPr id="468" name="Text Placeholder 4">
            <a:extLst>
              <a:ext uri="{FF2B5EF4-FFF2-40B4-BE49-F238E27FC236}">
                <a16:creationId xmlns:a16="http://schemas.microsoft.com/office/drawing/2014/main" id="{B269DE3B-6D19-75EE-5703-A083AC658093}"/>
              </a:ext>
            </a:extLst>
          </p:cNvPr>
          <p:cNvSpPr txBox="1">
            <a:spLocks/>
          </p:cNvSpPr>
          <p:nvPr/>
        </p:nvSpPr>
        <p:spPr>
          <a:xfrm>
            <a:off x="7599684" y="2911337"/>
            <a:ext cx="2117408" cy="584775"/>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latin typeface="+mj-lt"/>
                <a:ea typeface="Source Sans Pro" panose="020B0503030403020204" pitchFamily="34" charset="0"/>
              </a:rPr>
              <a:t>Card Present Payments</a:t>
            </a:r>
          </a:p>
        </p:txBody>
      </p:sp>
      <p:sp>
        <p:nvSpPr>
          <p:cNvPr id="469" name="Rectangle 94">
            <a:extLst>
              <a:ext uri="{FF2B5EF4-FFF2-40B4-BE49-F238E27FC236}">
                <a16:creationId xmlns:a16="http://schemas.microsoft.com/office/drawing/2014/main" id="{B1AC2777-C32F-EE21-7A25-5C11550764C7}"/>
              </a:ext>
            </a:extLst>
          </p:cNvPr>
          <p:cNvSpPr>
            <a:spLocks noChangeArrowheads="1"/>
          </p:cNvSpPr>
          <p:nvPr/>
        </p:nvSpPr>
        <p:spPr bwMode="auto">
          <a:xfrm>
            <a:off x="2823149" y="5136701"/>
            <a:ext cx="15925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tx2"/>
                </a:solidFill>
                <a:effectLst/>
                <a:uLnTx/>
                <a:uFillTx/>
                <a:latin typeface="Montserrat" pitchFamily="2" charset="77"/>
                <a:ea typeface="+mn-ea"/>
                <a:cs typeface="+mn-cs"/>
              </a:rPr>
              <a:t>$9.99 / mo.</a:t>
            </a:r>
            <a:endParaRPr kumimoji="0" lang="ru-RU" altLang="ru-RU" sz="1800" b="1" i="0" u="none" strike="noStrike" kern="1200" cap="none" spc="0" normalizeH="0" baseline="0" noProof="0">
              <a:ln>
                <a:noFill/>
              </a:ln>
              <a:solidFill>
                <a:schemeClr val="tx2"/>
              </a:solidFill>
              <a:effectLst/>
              <a:uLnTx/>
              <a:uFillTx/>
              <a:latin typeface="Montserrat" pitchFamily="2" charset="77"/>
              <a:ea typeface="+mn-ea"/>
              <a:cs typeface="+mn-cs"/>
            </a:endParaRPr>
          </a:p>
        </p:txBody>
      </p:sp>
      <p:sp>
        <p:nvSpPr>
          <p:cNvPr id="470" name="Rectangle 94">
            <a:extLst>
              <a:ext uri="{FF2B5EF4-FFF2-40B4-BE49-F238E27FC236}">
                <a16:creationId xmlns:a16="http://schemas.microsoft.com/office/drawing/2014/main" id="{C9EBDFDD-3D28-DBFB-2D39-8A33AB16EF15}"/>
              </a:ext>
            </a:extLst>
          </p:cNvPr>
          <p:cNvSpPr>
            <a:spLocks noChangeArrowheads="1"/>
          </p:cNvSpPr>
          <p:nvPr/>
        </p:nvSpPr>
        <p:spPr bwMode="auto">
          <a:xfrm>
            <a:off x="472536" y="5136701"/>
            <a:ext cx="159258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accent1"/>
                </a:solidFill>
                <a:effectLst/>
                <a:uLnTx/>
                <a:uFillTx/>
                <a:latin typeface="Montserrat" pitchFamily="2" charset="77"/>
                <a:ea typeface="+mn-ea"/>
                <a:cs typeface="+mn-cs"/>
              </a:rPr>
              <a:t>NO</a:t>
            </a:r>
            <a:r>
              <a:rPr kumimoji="0" lang="en-US" altLang="ru-RU" sz="1800" b="1" i="0" u="none" strike="noStrike" kern="1200" cap="none" spc="0" normalizeH="0" baseline="0" noProof="0">
                <a:ln>
                  <a:noFill/>
                </a:ln>
                <a:solidFill>
                  <a:schemeClr val="tx2"/>
                </a:solidFill>
                <a:effectLst/>
                <a:uLnTx/>
                <a:uFillTx/>
                <a:latin typeface="Montserrat" pitchFamily="2" charset="77"/>
                <a:ea typeface="+mn-ea"/>
                <a:cs typeface="+mn-cs"/>
              </a:rPr>
              <a:t> Monthly Subscription</a:t>
            </a:r>
            <a:endParaRPr kumimoji="0" lang="ru-RU" altLang="ru-RU" sz="1800" b="1" i="0" u="none" strike="noStrike" kern="1200" cap="none" spc="0" normalizeH="0" baseline="0" noProof="0">
              <a:ln>
                <a:noFill/>
              </a:ln>
              <a:solidFill>
                <a:schemeClr val="tx2"/>
              </a:solidFill>
              <a:effectLst/>
              <a:uLnTx/>
              <a:uFillTx/>
              <a:latin typeface="Montserrat" pitchFamily="2" charset="77"/>
              <a:ea typeface="+mn-ea"/>
              <a:cs typeface="+mn-cs"/>
            </a:endParaRPr>
          </a:p>
        </p:txBody>
      </p:sp>
      <p:sp>
        <p:nvSpPr>
          <p:cNvPr id="474" name="Rectangle 94">
            <a:extLst>
              <a:ext uri="{FF2B5EF4-FFF2-40B4-BE49-F238E27FC236}">
                <a16:creationId xmlns:a16="http://schemas.microsoft.com/office/drawing/2014/main" id="{93CC9868-F260-D34D-1CA4-CFD537809CFA}"/>
              </a:ext>
            </a:extLst>
          </p:cNvPr>
          <p:cNvSpPr>
            <a:spLocks noChangeArrowheads="1"/>
          </p:cNvSpPr>
          <p:nvPr/>
        </p:nvSpPr>
        <p:spPr bwMode="auto">
          <a:xfrm>
            <a:off x="5566951" y="5136701"/>
            <a:ext cx="15925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lvl="0" algn="ctr">
              <a:lnSpc>
                <a:spcPct val="100000"/>
              </a:lnSpc>
              <a:spcBef>
                <a:spcPct val="0"/>
              </a:spcBef>
              <a:buNone/>
              <a:defRPr/>
            </a:pPr>
            <a:r>
              <a:rPr lang="en-US" altLang="ru-RU" sz="1800" b="1">
                <a:solidFill>
                  <a:schemeClr val="tx2"/>
                </a:solidFill>
                <a:latin typeface="Montserrat" pitchFamily="2" charset="77"/>
              </a:rPr>
              <a:t>3.49 %</a:t>
            </a:r>
            <a:br>
              <a:rPr lang="en-US" altLang="ru-RU" sz="1800" b="1">
                <a:solidFill>
                  <a:schemeClr val="tx2"/>
                </a:solidFill>
                <a:latin typeface="Montserrat" pitchFamily="2" charset="77"/>
              </a:rPr>
            </a:br>
            <a:r>
              <a:rPr lang="en-US" altLang="ru-RU" sz="1400" b="1">
                <a:solidFill>
                  <a:schemeClr val="tx2"/>
                </a:solidFill>
                <a:latin typeface="Montserrat" pitchFamily="2" charset="77"/>
              </a:rPr>
              <a:t>per transaction</a:t>
            </a:r>
            <a:endParaRPr kumimoji="0" lang="ru-RU" altLang="ru-RU" sz="1800" b="1" i="0" u="none" strike="noStrike" kern="1200" cap="none" spc="0" normalizeH="0" baseline="0" noProof="0">
              <a:ln>
                <a:noFill/>
              </a:ln>
              <a:solidFill>
                <a:schemeClr val="tx2"/>
              </a:solidFill>
              <a:effectLst/>
              <a:uLnTx/>
              <a:uFillTx/>
              <a:latin typeface="Montserrat" pitchFamily="2" charset="77"/>
              <a:ea typeface="+mn-ea"/>
              <a:cs typeface="+mn-cs"/>
            </a:endParaRPr>
          </a:p>
        </p:txBody>
      </p:sp>
      <p:sp>
        <p:nvSpPr>
          <p:cNvPr id="475" name="Rectangle 94">
            <a:extLst>
              <a:ext uri="{FF2B5EF4-FFF2-40B4-BE49-F238E27FC236}">
                <a16:creationId xmlns:a16="http://schemas.microsoft.com/office/drawing/2014/main" id="{237C21FE-0C5C-88B4-4863-54252CBD5E4C}"/>
              </a:ext>
            </a:extLst>
          </p:cNvPr>
          <p:cNvSpPr>
            <a:spLocks noChangeArrowheads="1"/>
          </p:cNvSpPr>
          <p:nvPr/>
        </p:nvSpPr>
        <p:spPr bwMode="auto">
          <a:xfrm>
            <a:off x="7878390" y="5136701"/>
            <a:ext cx="15925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dirty="0">
                <a:ln>
                  <a:noFill/>
                </a:ln>
                <a:solidFill>
                  <a:schemeClr val="tx2"/>
                </a:solidFill>
                <a:effectLst/>
                <a:uLnTx/>
                <a:uFillTx/>
                <a:latin typeface="Montserrat" pitchFamily="2" charset="77"/>
                <a:ea typeface="+mn-ea"/>
                <a:cs typeface="+mn-cs"/>
              </a:rPr>
              <a:t>2.75 % </a:t>
            </a:r>
            <a:br>
              <a:rPr kumimoji="0" lang="en-US" altLang="ru-RU" sz="1800" b="1" i="0" u="none" strike="noStrike" kern="1200" cap="none" spc="0" normalizeH="0" baseline="0" noProof="0" dirty="0">
                <a:ln>
                  <a:noFill/>
                </a:ln>
                <a:solidFill>
                  <a:schemeClr val="tx2"/>
                </a:solidFill>
                <a:effectLst/>
                <a:uLnTx/>
                <a:uFillTx/>
                <a:latin typeface="Montserrat" pitchFamily="2" charset="77"/>
                <a:ea typeface="+mn-ea"/>
                <a:cs typeface="+mn-cs"/>
              </a:rPr>
            </a:br>
            <a:r>
              <a:rPr kumimoji="0" lang="en-US" altLang="ru-RU" sz="1400" b="1" i="0" u="none" strike="noStrike" kern="1200" cap="none" spc="0" normalizeH="0" baseline="0" noProof="0" dirty="0">
                <a:ln>
                  <a:noFill/>
                </a:ln>
                <a:solidFill>
                  <a:schemeClr val="tx2"/>
                </a:solidFill>
                <a:effectLst/>
                <a:uLnTx/>
                <a:uFillTx/>
                <a:latin typeface="Montserrat" pitchFamily="2" charset="77"/>
                <a:ea typeface="+mn-ea"/>
                <a:cs typeface="+mn-cs"/>
              </a:rPr>
              <a:t>per</a:t>
            </a:r>
            <a:r>
              <a:rPr kumimoji="0" lang="en-US" altLang="ru-RU" sz="1400" b="1" i="0" u="none" strike="noStrike" kern="1200" cap="none" spc="0" normalizeH="0" noProof="0" dirty="0">
                <a:ln>
                  <a:noFill/>
                </a:ln>
                <a:solidFill>
                  <a:schemeClr val="tx2"/>
                </a:solidFill>
                <a:effectLst/>
                <a:uLnTx/>
                <a:uFillTx/>
                <a:latin typeface="Montserrat" pitchFamily="2" charset="77"/>
                <a:ea typeface="+mn-ea"/>
                <a:cs typeface="+mn-cs"/>
              </a:rPr>
              <a:t> transaction</a:t>
            </a:r>
            <a:endParaRPr kumimoji="0" lang="ru-RU" altLang="ru-RU" sz="1800" b="1" i="0" u="none" strike="noStrike" kern="1200" cap="none" spc="0" normalizeH="0" baseline="0" noProof="0" dirty="0">
              <a:ln>
                <a:noFill/>
              </a:ln>
              <a:solidFill>
                <a:schemeClr val="tx2"/>
              </a:solidFill>
              <a:effectLst/>
              <a:uLnTx/>
              <a:uFillTx/>
              <a:latin typeface="Montserrat" pitchFamily="2" charset="77"/>
              <a:ea typeface="+mn-ea"/>
              <a:cs typeface="+mn-cs"/>
            </a:endParaRPr>
          </a:p>
        </p:txBody>
      </p:sp>
      <p:sp>
        <p:nvSpPr>
          <p:cNvPr id="2" name="Rounded Rectangle 2">
            <a:extLst>
              <a:ext uri="{FF2B5EF4-FFF2-40B4-BE49-F238E27FC236}">
                <a16:creationId xmlns:a16="http://schemas.microsoft.com/office/drawing/2014/main" id="{B8EA2D0A-3CD7-1D21-73B6-0794E295698A}"/>
              </a:ext>
            </a:extLst>
          </p:cNvPr>
          <p:cNvSpPr/>
          <p:nvPr/>
        </p:nvSpPr>
        <p:spPr>
          <a:xfrm>
            <a:off x="9881332" y="2734769"/>
            <a:ext cx="2151649" cy="3110071"/>
          </a:xfrm>
          <a:prstGeom prst="roundRect">
            <a:avLst>
              <a:gd name="adj" fmla="val 469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sp>
        <p:nvSpPr>
          <p:cNvPr id="4" name="Icon 36">
            <a:extLst>
              <a:ext uri="{FF2B5EF4-FFF2-40B4-BE49-F238E27FC236}">
                <a16:creationId xmlns:a16="http://schemas.microsoft.com/office/drawing/2014/main" id="{85B82055-DD25-F06D-FB73-17C5D57F3907}"/>
              </a:ext>
            </a:extLst>
          </p:cNvPr>
          <p:cNvSpPr/>
          <p:nvPr/>
        </p:nvSpPr>
        <p:spPr>
          <a:xfrm rot="21540000">
            <a:off x="9847709" y="2765362"/>
            <a:ext cx="2160967" cy="3086913"/>
          </a:xfrm>
          <a:custGeom>
            <a:avLst/>
            <a:gdLst>
              <a:gd name="connsiteX0" fmla="*/ 0 w 3143250"/>
              <a:gd name="connsiteY0" fmla="*/ 147513 h 4525010"/>
              <a:gd name="connsiteX1" fmla="*/ 147513 w 3143250"/>
              <a:gd name="connsiteY1" fmla="*/ 0 h 4525010"/>
              <a:gd name="connsiteX2" fmla="*/ 2995737 w 3143250"/>
              <a:gd name="connsiteY2" fmla="*/ 0 h 4525010"/>
              <a:gd name="connsiteX3" fmla="*/ 3143250 w 3143250"/>
              <a:gd name="connsiteY3" fmla="*/ 147513 h 4525010"/>
              <a:gd name="connsiteX4" fmla="*/ 3143250 w 3143250"/>
              <a:gd name="connsiteY4" fmla="*/ 4377497 h 4525010"/>
              <a:gd name="connsiteX5" fmla="*/ 2995737 w 3143250"/>
              <a:gd name="connsiteY5" fmla="*/ 4525010 h 4525010"/>
              <a:gd name="connsiteX6" fmla="*/ 147513 w 3143250"/>
              <a:gd name="connsiteY6" fmla="*/ 4525010 h 4525010"/>
              <a:gd name="connsiteX7" fmla="*/ 0 w 3143250"/>
              <a:gd name="connsiteY7" fmla="*/ 4377497 h 4525010"/>
              <a:gd name="connsiteX8" fmla="*/ 0 w 3143250"/>
              <a:gd name="connsiteY8" fmla="*/ 147513 h 4525010"/>
              <a:gd name="connsiteX0" fmla="*/ 0 w 3143250"/>
              <a:gd name="connsiteY0" fmla="*/ 150053 h 4527550"/>
              <a:gd name="connsiteX1" fmla="*/ 147513 w 3143250"/>
              <a:gd name="connsiteY1" fmla="*/ 2540 h 4527550"/>
              <a:gd name="connsiteX2" fmla="*/ 361950 w 3143250"/>
              <a:gd name="connsiteY2" fmla="*/ 0 h 4527550"/>
              <a:gd name="connsiteX3" fmla="*/ 2995737 w 3143250"/>
              <a:gd name="connsiteY3" fmla="*/ 2540 h 4527550"/>
              <a:gd name="connsiteX4" fmla="*/ 3143250 w 3143250"/>
              <a:gd name="connsiteY4" fmla="*/ 150053 h 4527550"/>
              <a:gd name="connsiteX5" fmla="*/ 3143250 w 3143250"/>
              <a:gd name="connsiteY5" fmla="*/ 4380037 h 4527550"/>
              <a:gd name="connsiteX6" fmla="*/ 2995737 w 3143250"/>
              <a:gd name="connsiteY6" fmla="*/ 4527550 h 4527550"/>
              <a:gd name="connsiteX7" fmla="*/ 147513 w 3143250"/>
              <a:gd name="connsiteY7" fmla="*/ 4527550 h 4527550"/>
              <a:gd name="connsiteX8" fmla="*/ 0 w 3143250"/>
              <a:gd name="connsiteY8" fmla="*/ 4380037 h 4527550"/>
              <a:gd name="connsiteX9" fmla="*/ 0 w 3143250"/>
              <a:gd name="connsiteY9" fmla="*/ 150053 h 4527550"/>
              <a:gd name="connsiteX0" fmla="*/ 0 w 3143250"/>
              <a:gd name="connsiteY0" fmla="*/ 154891 h 4532388"/>
              <a:gd name="connsiteX1" fmla="*/ 147513 w 3143250"/>
              <a:gd name="connsiteY1" fmla="*/ 7378 h 4532388"/>
              <a:gd name="connsiteX2" fmla="*/ 361950 w 3143250"/>
              <a:gd name="connsiteY2" fmla="*/ 4838 h 4532388"/>
              <a:gd name="connsiteX3" fmla="*/ 2995737 w 3143250"/>
              <a:gd name="connsiteY3" fmla="*/ 7378 h 4532388"/>
              <a:gd name="connsiteX4" fmla="*/ 3143250 w 3143250"/>
              <a:gd name="connsiteY4" fmla="*/ 154891 h 4532388"/>
              <a:gd name="connsiteX5" fmla="*/ 3143250 w 3143250"/>
              <a:gd name="connsiteY5" fmla="*/ 4384875 h 4532388"/>
              <a:gd name="connsiteX6" fmla="*/ 2995737 w 3143250"/>
              <a:gd name="connsiteY6" fmla="*/ 4532388 h 4532388"/>
              <a:gd name="connsiteX7" fmla="*/ 147513 w 3143250"/>
              <a:gd name="connsiteY7" fmla="*/ 4532388 h 4532388"/>
              <a:gd name="connsiteX8" fmla="*/ 0 w 3143250"/>
              <a:gd name="connsiteY8" fmla="*/ 4384875 h 4532388"/>
              <a:gd name="connsiteX9" fmla="*/ 0 w 3143250"/>
              <a:gd name="connsiteY9" fmla="*/ 154891 h 4532388"/>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2995737 w 3143250"/>
              <a:gd name="connsiteY4" fmla="*/ 15252 h 4540262"/>
              <a:gd name="connsiteX5" fmla="*/ 3143250 w 3143250"/>
              <a:gd name="connsiteY5" fmla="*/ 162765 h 4540262"/>
              <a:gd name="connsiteX6" fmla="*/ 3143250 w 3143250"/>
              <a:gd name="connsiteY6" fmla="*/ 4392749 h 4540262"/>
              <a:gd name="connsiteX7" fmla="*/ 2995737 w 3143250"/>
              <a:gd name="connsiteY7" fmla="*/ 4540262 h 4540262"/>
              <a:gd name="connsiteX8" fmla="*/ 147513 w 3143250"/>
              <a:gd name="connsiteY8" fmla="*/ 4540262 h 4540262"/>
              <a:gd name="connsiteX9" fmla="*/ 0 w 3143250"/>
              <a:gd name="connsiteY9" fmla="*/ 4392749 h 4540262"/>
              <a:gd name="connsiteX10" fmla="*/ 0 w 3143250"/>
              <a:gd name="connsiteY10"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2995737 w 3143250"/>
              <a:gd name="connsiteY5" fmla="*/ 15252 h 4540262"/>
              <a:gd name="connsiteX6" fmla="*/ 3143250 w 3143250"/>
              <a:gd name="connsiteY6" fmla="*/ 162765 h 4540262"/>
              <a:gd name="connsiteX7" fmla="*/ 3143250 w 3143250"/>
              <a:gd name="connsiteY7" fmla="*/ 4392749 h 4540262"/>
              <a:gd name="connsiteX8" fmla="*/ 2995737 w 3143250"/>
              <a:gd name="connsiteY8" fmla="*/ 4540262 h 4540262"/>
              <a:gd name="connsiteX9" fmla="*/ 147513 w 3143250"/>
              <a:gd name="connsiteY9" fmla="*/ 4540262 h 4540262"/>
              <a:gd name="connsiteX10" fmla="*/ 0 w 3143250"/>
              <a:gd name="connsiteY10" fmla="*/ 4392749 h 4540262"/>
              <a:gd name="connsiteX11" fmla="*/ 0 w 3143250"/>
              <a:gd name="connsiteY11"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2995737 w 3143250"/>
              <a:gd name="connsiteY6" fmla="*/ 15252 h 4540262"/>
              <a:gd name="connsiteX7" fmla="*/ 3143250 w 3143250"/>
              <a:gd name="connsiteY7" fmla="*/ 162765 h 4540262"/>
              <a:gd name="connsiteX8" fmla="*/ 3143250 w 3143250"/>
              <a:gd name="connsiteY8" fmla="*/ 4392749 h 4540262"/>
              <a:gd name="connsiteX9" fmla="*/ 2995737 w 3143250"/>
              <a:gd name="connsiteY9" fmla="*/ 4540262 h 4540262"/>
              <a:gd name="connsiteX10" fmla="*/ 147513 w 3143250"/>
              <a:gd name="connsiteY10" fmla="*/ 4540262 h 4540262"/>
              <a:gd name="connsiteX11" fmla="*/ 0 w 3143250"/>
              <a:gd name="connsiteY11" fmla="*/ 4392749 h 4540262"/>
              <a:gd name="connsiteX12" fmla="*/ 0 w 3143250"/>
              <a:gd name="connsiteY12"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995737 w 3143250"/>
              <a:gd name="connsiteY7" fmla="*/ 15252 h 4540262"/>
              <a:gd name="connsiteX8" fmla="*/ 3143250 w 3143250"/>
              <a:gd name="connsiteY8" fmla="*/ 162765 h 4540262"/>
              <a:gd name="connsiteX9" fmla="*/ 3143250 w 3143250"/>
              <a:gd name="connsiteY9" fmla="*/ 4392749 h 4540262"/>
              <a:gd name="connsiteX10" fmla="*/ 2995737 w 3143250"/>
              <a:gd name="connsiteY10" fmla="*/ 4540262 h 4540262"/>
              <a:gd name="connsiteX11" fmla="*/ 147513 w 3143250"/>
              <a:gd name="connsiteY11" fmla="*/ 4540262 h 4540262"/>
              <a:gd name="connsiteX12" fmla="*/ 0 w 3143250"/>
              <a:gd name="connsiteY12" fmla="*/ 4392749 h 4540262"/>
              <a:gd name="connsiteX13" fmla="*/ 0 w 3143250"/>
              <a:gd name="connsiteY13"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995737 w 3143250"/>
              <a:gd name="connsiteY8" fmla="*/ 15252 h 4540262"/>
              <a:gd name="connsiteX9" fmla="*/ 3143250 w 3143250"/>
              <a:gd name="connsiteY9" fmla="*/ 162765 h 4540262"/>
              <a:gd name="connsiteX10" fmla="*/ 3143250 w 3143250"/>
              <a:gd name="connsiteY10" fmla="*/ 4392749 h 4540262"/>
              <a:gd name="connsiteX11" fmla="*/ 2995737 w 3143250"/>
              <a:gd name="connsiteY11" fmla="*/ 4540262 h 4540262"/>
              <a:gd name="connsiteX12" fmla="*/ 147513 w 3143250"/>
              <a:gd name="connsiteY12" fmla="*/ 4540262 h 4540262"/>
              <a:gd name="connsiteX13" fmla="*/ 0 w 3143250"/>
              <a:gd name="connsiteY13" fmla="*/ 4392749 h 4540262"/>
              <a:gd name="connsiteX14" fmla="*/ 0 w 3143250"/>
              <a:gd name="connsiteY14"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43250 w 3143250"/>
              <a:gd name="connsiteY11" fmla="*/ 4392749 h 4540262"/>
              <a:gd name="connsiteX12" fmla="*/ 2995737 w 3143250"/>
              <a:gd name="connsiteY12" fmla="*/ 4540262 h 4540262"/>
              <a:gd name="connsiteX13" fmla="*/ 147513 w 3143250"/>
              <a:gd name="connsiteY13" fmla="*/ 4540262 h 4540262"/>
              <a:gd name="connsiteX14" fmla="*/ 0 w 3143250"/>
              <a:gd name="connsiteY14" fmla="*/ 4392749 h 4540262"/>
              <a:gd name="connsiteX15" fmla="*/ 0 w 3143250"/>
              <a:gd name="connsiteY15" fmla="*/ 162765 h 4540262"/>
              <a:gd name="connsiteX0" fmla="*/ 0 w 3143250"/>
              <a:gd name="connsiteY0" fmla="*/ 162765 h 4540262"/>
              <a:gd name="connsiteX1" fmla="*/ 147513 w 3143250"/>
              <a:gd name="connsiteY1" fmla="*/ 15252 h 4540262"/>
              <a:gd name="connsiteX2" fmla="*/ 361950 w 3143250"/>
              <a:gd name="connsiteY2" fmla="*/ 12712 h 4540262"/>
              <a:gd name="connsiteX3" fmla="*/ 857250 w 3143250"/>
              <a:gd name="connsiteY3" fmla="*/ 12 h 4540262"/>
              <a:gd name="connsiteX4" fmla="*/ 1276350 w 3143250"/>
              <a:gd name="connsiteY4" fmla="*/ 6362 h 4540262"/>
              <a:gd name="connsiteX5" fmla="*/ 1568450 w 3143250"/>
              <a:gd name="connsiteY5" fmla="*/ 6362 h 4540262"/>
              <a:gd name="connsiteX6" fmla="*/ 1708150 w 3143250"/>
              <a:gd name="connsiteY6" fmla="*/ 12712 h 4540262"/>
              <a:gd name="connsiteX7" fmla="*/ 2406650 w 3143250"/>
              <a:gd name="connsiteY7" fmla="*/ 6362 h 4540262"/>
              <a:gd name="connsiteX8" fmla="*/ 2736850 w 3143250"/>
              <a:gd name="connsiteY8" fmla="*/ 12 h 4540262"/>
              <a:gd name="connsiteX9" fmla="*/ 2995737 w 3143250"/>
              <a:gd name="connsiteY9" fmla="*/ 15252 h 4540262"/>
              <a:gd name="connsiteX10" fmla="*/ 3143250 w 3143250"/>
              <a:gd name="connsiteY10" fmla="*/ 162765 h 4540262"/>
              <a:gd name="connsiteX11" fmla="*/ 3136900 w 3143250"/>
              <a:gd name="connsiteY11" fmla="*/ 349262 h 4540262"/>
              <a:gd name="connsiteX12" fmla="*/ 3143250 w 3143250"/>
              <a:gd name="connsiteY12" fmla="*/ 4392749 h 4540262"/>
              <a:gd name="connsiteX13" fmla="*/ 2995737 w 3143250"/>
              <a:gd name="connsiteY13" fmla="*/ 4540262 h 4540262"/>
              <a:gd name="connsiteX14" fmla="*/ 147513 w 3143250"/>
              <a:gd name="connsiteY14" fmla="*/ 4540262 h 4540262"/>
              <a:gd name="connsiteX15" fmla="*/ 0 w 3143250"/>
              <a:gd name="connsiteY15" fmla="*/ 4392749 h 4540262"/>
              <a:gd name="connsiteX16" fmla="*/ 0 w 3143250"/>
              <a:gd name="connsiteY1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4392749 h 4540262"/>
              <a:gd name="connsiteX14" fmla="*/ 2995737 w 3154416"/>
              <a:gd name="connsiteY14" fmla="*/ 4540262 h 4540262"/>
              <a:gd name="connsiteX15" fmla="*/ 147513 w 3154416"/>
              <a:gd name="connsiteY15" fmla="*/ 4540262 h 4540262"/>
              <a:gd name="connsiteX16" fmla="*/ 0 w 3154416"/>
              <a:gd name="connsiteY16" fmla="*/ 4392749 h 4540262"/>
              <a:gd name="connsiteX17" fmla="*/ 0 w 3154416"/>
              <a:gd name="connsiteY17"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0 w 3154177"/>
              <a:gd name="connsiteY14" fmla="*/ 4392749 h 4540262"/>
              <a:gd name="connsiteX15" fmla="*/ 2995737 w 3154177"/>
              <a:gd name="connsiteY15" fmla="*/ 4540262 h 4540262"/>
              <a:gd name="connsiteX16" fmla="*/ 147513 w 3154177"/>
              <a:gd name="connsiteY16" fmla="*/ 4540262 h 4540262"/>
              <a:gd name="connsiteX17" fmla="*/ 0 w 3154177"/>
              <a:gd name="connsiteY17" fmla="*/ 4392749 h 4540262"/>
              <a:gd name="connsiteX18" fmla="*/ 0 w 3154177"/>
              <a:gd name="connsiteY18" fmla="*/ 162765 h 4540262"/>
              <a:gd name="connsiteX0" fmla="*/ 0 w 3154177"/>
              <a:gd name="connsiteY0" fmla="*/ 162765 h 4540262"/>
              <a:gd name="connsiteX1" fmla="*/ 147513 w 3154177"/>
              <a:gd name="connsiteY1" fmla="*/ 15252 h 4540262"/>
              <a:gd name="connsiteX2" fmla="*/ 361950 w 3154177"/>
              <a:gd name="connsiteY2" fmla="*/ 12712 h 4540262"/>
              <a:gd name="connsiteX3" fmla="*/ 857250 w 3154177"/>
              <a:gd name="connsiteY3" fmla="*/ 12 h 4540262"/>
              <a:gd name="connsiteX4" fmla="*/ 1276350 w 3154177"/>
              <a:gd name="connsiteY4" fmla="*/ 6362 h 4540262"/>
              <a:gd name="connsiteX5" fmla="*/ 1568450 w 3154177"/>
              <a:gd name="connsiteY5" fmla="*/ 6362 h 4540262"/>
              <a:gd name="connsiteX6" fmla="*/ 1708150 w 3154177"/>
              <a:gd name="connsiteY6" fmla="*/ 12712 h 4540262"/>
              <a:gd name="connsiteX7" fmla="*/ 2406650 w 3154177"/>
              <a:gd name="connsiteY7" fmla="*/ 6362 h 4540262"/>
              <a:gd name="connsiteX8" fmla="*/ 2736850 w 3154177"/>
              <a:gd name="connsiteY8" fmla="*/ 12 h 4540262"/>
              <a:gd name="connsiteX9" fmla="*/ 2995737 w 3154177"/>
              <a:gd name="connsiteY9" fmla="*/ 15252 h 4540262"/>
              <a:gd name="connsiteX10" fmla="*/ 3143250 w 3154177"/>
              <a:gd name="connsiteY10" fmla="*/ 162765 h 4540262"/>
              <a:gd name="connsiteX11" fmla="*/ 3136900 w 3154177"/>
              <a:gd name="connsiteY11" fmla="*/ 349262 h 4540262"/>
              <a:gd name="connsiteX12" fmla="*/ 3143250 w 3154177"/>
              <a:gd name="connsiteY12" fmla="*/ 615962 h 4540262"/>
              <a:gd name="connsiteX13" fmla="*/ 3143250 w 3154177"/>
              <a:gd name="connsiteY13" fmla="*/ 939812 h 4540262"/>
              <a:gd name="connsiteX14" fmla="*/ 3143251 w 3154177"/>
              <a:gd name="connsiteY14" fmla="*/ 1308112 h 4540262"/>
              <a:gd name="connsiteX15" fmla="*/ 3143250 w 3154177"/>
              <a:gd name="connsiteY15" fmla="*/ 4392749 h 4540262"/>
              <a:gd name="connsiteX16" fmla="*/ 2995737 w 3154177"/>
              <a:gd name="connsiteY16" fmla="*/ 4540262 h 4540262"/>
              <a:gd name="connsiteX17" fmla="*/ 147513 w 3154177"/>
              <a:gd name="connsiteY17" fmla="*/ 4540262 h 4540262"/>
              <a:gd name="connsiteX18" fmla="*/ 0 w 3154177"/>
              <a:gd name="connsiteY18" fmla="*/ 4392749 h 4540262"/>
              <a:gd name="connsiteX19" fmla="*/ 0 w 3154177"/>
              <a:gd name="connsiteY19" fmla="*/ 162765 h 4540262"/>
              <a:gd name="connsiteX0" fmla="*/ 0 w 3152281"/>
              <a:gd name="connsiteY0" fmla="*/ 162765 h 4540262"/>
              <a:gd name="connsiteX1" fmla="*/ 147513 w 3152281"/>
              <a:gd name="connsiteY1" fmla="*/ 15252 h 4540262"/>
              <a:gd name="connsiteX2" fmla="*/ 361950 w 3152281"/>
              <a:gd name="connsiteY2" fmla="*/ 12712 h 4540262"/>
              <a:gd name="connsiteX3" fmla="*/ 857250 w 3152281"/>
              <a:gd name="connsiteY3" fmla="*/ 12 h 4540262"/>
              <a:gd name="connsiteX4" fmla="*/ 1276350 w 3152281"/>
              <a:gd name="connsiteY4" fmla="*/ 6362 h 4540262"/>
              <a:gd name="connsiteX5" fmla="*/ 1568450 w 3152281"/>
              <a:gd name="connsiteY5" fmla="*/ 6362 h 4540262"/>
              <a:gd name="connsiteX6" fmla="*/ 1708150 w 3152281"/>
              <a:gd name="connsiteY6" fmla="*/ 12712 h 4540262"/>
              <a:gd name="connsiteX7" fmla="*/ 2406650 w 3152281"/>
              <a:gd name="connsiteY7" fmla="*/ 6362 h 4540262"/>
              <a:gd name="connsiteX8" fmla="*/ 2736850 w 3152281"/>
              <a:gd name="connsiteY8" fmla="*/ 12 h 4540262"/>
              <a:gd name="connsiteX9" fmla="*/ 2995737 w 3152281"/>
              <a:gd name="connsiteY9" fmla="*/ 15252 h 4540262"/>
              <a:gd name="connsiteX10" fmla="*/ 3143250 w 3152281"/>
              <a:gd name="connsiteY10" fmla="*/ 162765 h 4540262"/>
              <a:gd name="connsiteX11" fmla="*/ 3136900 w 3152281"/>
              <a:gd name="connsiteY11" fmla="*/ 349262 h 4540262"/>
              <a:gd name="connsiteX12" fmla="*/ 3143250 w 3152281"/>
              <a:gd name="connsiteY12" fmla="*/ 615962 h 4540262"/>
              <a:gd name="connsiteX13" fmla="*/ 3143250 w 3152281"/>
              <a:gd name="connsiteY13" fmla="*/ 939812 h 4540262"/>
              <a:gd name="connsiteX14" fmla="*/ 3143251 w 3152281"/>
              <a:gd name="connsiteY14" fmla="*/ 1308112 h 4540262"/>
              <a:gd name="connsiteX15" fmla="*/ 3136901 w 3152281"/>
              <a:gd name="connsiteY15" fmla="*/ 1651012 h 4540262"/>
              <a:gd name="connsiteX16" fmla="*/ 3143250 w 3152281"/>
              <a:gd name="connsiteY16" fmla="*/ 4392749 h 4540262"/>
              <a:gd name="connsiteX17" fmla="*/ 2995737 w 3152281"/>
              <a:gd name="connsiteY17" fmla="*/ 4540262 h 4540262"/>
              <a:gd name="connsiteX18" fmla="*/ 147513 w 3152281"/>
              <a:gd name="connsiteY18" fmla="*/ 4540262 h 4540262"/>
              <a:gd name="connsiteX19" fmla="*/ 0 w 3152281"/>
              <a:gd name="connsiteY19" fmla="*/ 4392749 h 4540262"/>
              <a:gd name="connsiteX20" fmla="*/ 0 w 3152281"/>
              <a:gd name="connsiteY20" fmla="*/ 162765 h 4540262"/>
              <a:gd name="connsiteX0" fmla="*/ 0 w 3152465"/>
              <a:gd name="connsiteY0" fmla="*/ 162765 h 4540262"/>
              <a:gd name="connsiteX1" fmla="*/ 147513 w 3152465"/>
              <a:gd name="connsiteY1" fmla="*/ 15252 h 4540262"/>
              <a:gd name="connsiteX2" fmla="*/ 361950 w 3152465"/>
              <a:gd name="connsiteY2" fmla="*/ 12712 h 4540262"/>
              <a:gd name="connsiteX3" fmla="*/ 857250 w 3152465"/>
              <a:gd name="connsiteY3" fmla="*/ 12 h 4540262"/>
              <a:gd name="connsiteX4" fmla="*/ 1276350 w 3152465"/>
              <a:gd name="connsiteY4" fmla="*/ 6362 h 4540262"/>
              <a:gd name="connsiteX5" fmla="*/ 1568450 w 3152465"/>
              <a:gd name="connsiteY5" fmla="*/ 6362 h 4540262"/>
              <a:gd name="connsiteX6" fmla="*/ 1708150 w 3152465"/>
              <a:gd name="connsiteY6" fmla="*/ 12712 h 4540262"/>
              <a:gd name="connsiteX7" fmla="*/ 2406650 w 3152465"/>
              <a:gd name="connsiteY7" fmla="*/ 6362 h 4540262"/>
              <a:gd name="connsiteX8" fmla="*/ 2736850 w 3152465"/>
              <a:gd name="connsiteY8" fmla="*/ 12 h 4540262"/>
              <a:gd name="connsiteX9" fmla="*/ 2995737 w 3152465"/>
              <a:gd name="connsiteY9" fmla="*/ 15252 h 4540262"/>
              <a:gd name="connsiteX10" fmla="*/ 3143250 w 3152465"/>
              <a:gd name="connsiteY10" fmla="*/ 162765 h 4540262"/>
              <a:gd name="connsiteX11" fmla="*/ 3136900 w 3152465"/>
              <a:gd name="connsiteY11" fmla="*/ 349262 h 4540262"/>
              <a:gd name="connsiteX12" fmla="*/ 3143250 w 3152465"/>
              <a:gd name="connsiteY12" fmla="*/ 615962 h 4540262"/>
              <a:gd name="connsiteX13" fmla="*/ 3143250 w 3152465"/>
              <a:gd name="connsiteY13" fmla="*/ 939812 h 4540262"/>
              <a:gd name="connsiteX14" fmla="*/ 3143251 w 3152465"/>
              <a:gd name="connsiteY14" fmla="*/ 1308112 h 4540262"/>
              <a:gd name="connsiteX15" fmla="*/ 3136901 w 3152465"/>
              <a:gd name="connsiteY15" fmla="*/ 1651012 h 4540262"/>
              <a:gd name="connsiteX16" fmla="*/ 3136901 w 3152465"/>
              <a:gd name="connsiteY16" fmla="*/ 1841512 h 4540262"/>
              <a:gd name="connsiteX17" fmla="*/ 3143250 w 3152465"/>
              <a:gd name="connsiteY17" fmla="*/ 4392749 h 4540262"/>
              <a:gd name="connsiteX18" fmla="*/ 2995737 w 3152465"/>
              <a:gd name="connsiteY18" fmla="*/ 4540262 h 4540262"/>
              <a:gd name="connsiteX19" fmla="*/ 147513 w 3152465"/>
              <a:gd name="connsiteY19" fmla="*/ 4540262 h 4540262"/>
              <a:gd name="connsiteX20" fmla="*/ 0 w 3152465"/>
              <a:gd name="connsiteY20" fmla="*/ 4392749 h 4540262"/>
              <a:gd name="connsiteX21" fmla="*/ 0 w 3152465"/>
              <a:gd name="connsiteY21" fmla="*/ 162765 h 4540262"/>
              <a:gd name="connsiteX0" fmla="*/ 0 w 3156872"/>
              <a:gd name="connsiteY0" fmla="*/ 162765 h 4540262"/>
              <a:gd name="connsiteX1" fmla="*/ 147513 w 3156872"/>
              <a:gd name="connsiteY1" fmla="*/ 15252 h 4540262"/>
              <a:gd name="connsiteX2" fmla="*/ 361950 w 3156872"/>
              <a:gd name="connsiteY2" fmla="*/ 12712 h 4540262"/>
              <a:gd name="connsiteX3" fmla="*/ 857250 w 3156872"/>
              <a:gd name="connsiteY3" fmla="*/ 12 h 4540262"/>
              <a:gd name="connsiteX4" fmla="*/ 1276350 w 3156872"/>
              <a:gd name="connsiteY4" fmla="*/ 6362 h 4540262"/>
              <a:gd name="connsiteX5" fmla="*/ 1568450 w 3156872"/>
              <a:gd name="connsiteY5" fmla="*/ 6362 h 4540262"/>
              <a:gd name="connsiteX6" fmla="*/ 1708150 w 3156872"/>
              <a:gd name="connsiteY6" fmla="*/ 12712 h 4540262"/>
              <a:gd name="connsiteX7" fmla="*/ 2406650 w 3156872"/>
              <a:gd name="connsiteY7" fmla="*/ 6362 h 4540262"/>
              <a:gd name="connsiteX8" fmla="*/ 2736850 w 3156872"/>
              <a:gd name="connsiteY8" fmla="*/ 12 h 4540262"/>
              <a:gd name="connsiteX9" fmla="*/ 2995737 w 3156872"/>
              <a:gd name="connsiteY9" fmla="*/ 15252 h 4540262"/>
              <a:gd name="connsiteX10" fmla="*/ 3143250 w 3156872"/>
              <a:gd name="connsiteY10" fmla="*/ 162765 h 4540262"/>
              <a:gd name="connsiteX11" fmla="*/ 3136900 w 3156872"/>
              <a:gd name="connsiteY11" fmla="*/ 349262 h 4540262"/>
              <a:gd name="connsiteX12" fmla="*/ 3143250 w 3156872"/>
              <a:gd name="connsiteY12" fmla="*/ 615962 h 4540262"/>
              <a:gd name="connsiteX13" fmla="*/ 3143250 w 3156872"/>
              <a:gd name="connsiteY13" fmla="*/ 939812 h 4540262"/>
              <a:gd name="connsiteX14" fmla="*/ 3143251 w 3156872"/>
              <a:gd name="connsiteY14" fmla="*/ 1308112 h 4540262"/>
              <a:gd name="connsiteX15" fmla="*/ 3136901 w 3156872"/>
              <a:gd name="connsiteY15" fmla="*/ 1651012 h 4540262"/>
              <a:gd name="connsiteX16" fmla="*/ 3136901 w 3156872"/>
              <a:gd name="connsiteY16" fmla="*/ 1841512 h 4540262"/>
              <a:gd name="connsiteX17" fmla="*/ 3149601 w 3156872"/>
              <a:gd name="connsiteY17" fmla="*/ 2565412 h 4540262"/>
              <a:gd name="connsiteX18" fmla="*/ 3143250 w 3156872"/>
              <a:gd name="connsiteY18" fmla="*/ 4392749 h 4540262"/>
              <a:gd name="connsiteX19" fmla="*/ 2995737 w 3156872"/>
              <a:gd name="connsiteY19" fmla="*/ 4540262 h 4540262"/>
              <a:gd name="connsiteX20" fmla="*/ 147513 w 3156872"/>
              <a:gd name="connsiteY20" fmla="*/ 4540262 h 4540262"/>
              <a:gd name="connsiteX21" fmla="*/ 0 w 3156872"/>
              <a:gd name="connsiteY21" fmla="*/ 4392749 h 4540262"/>
              <a:gd name="connsiteX22" fmla="*/ 0 w 3156872"/>
              <a:gd name="connsiteY22" fmla="*/ 162765 h 4540262"/>
              <a:gd name="connsiteX0" fmla="*/ 0 w 3156264"/>
              <a:gd name="connsiteY0" fmla="*/ 162765 h 4540262"/>
              <a:gd name="connsiteX1" fmla="*/ 147513 w 3156264"/>
              <a:gd name="connsiteY1" fmla="*/ 15252 h 4540262"/>
              <a:gd name="connsiteX2" fmla="*/ 361950 w 3156264"/>
              <a:gd name="connsiteY2" fmla="*/ 12712 h 4540262"/>
              <a:gd name="connsiteX3" fmla="*/ 857250 w 3156264"/>
              <a:gd name="connsiteY3" fmla="*/ 12 h 4540262"/>
              <a:gd name="connsiteX4" fmla="*/ 1276350 w 3156264"/>
              <a:gd name="connsiteY4" fmla="*/ 6362 h 4540262"/>
              <a:gd name="connsiteX5" fmla="*/ 1568450 w 3156264"/>
              <a:gd name="connsiteY5" fmla="*/ 6362 h 4540262"/>
              <a:gd name="connsiteX6" fmla="*/ 1708150 w 3156264"/>
              <a:gd name="connsiteY6" fmla="*/ 12712 h 4540262"/>
              <a:gd name="connsiteX7" fmla="*/ 2406650 w 3156264"/>
              <a:gd name="connsiteY7" fmla="*/ 6362 h 4540262"/>
              <a:gd name="connsiteX8" fmla="*/ 2736850 w 3156264"/>
              <a:gd name="connsiteY8" fmla="*/ 12 h 4540262"/>
              <a:gd name="connsiteX9" fmla="*/ 2995737 w 3156264"/>
              <a:gd name="connsiteY9" fmla="*/ 15252 h 4540262"/>
              <a:gd name="connsiteX10" fmla="*/ 3143250 w 3156264"/>
              <a:gd name="connsiteY10" fmla="*/ 162765 h 4540262"/>
              <a:gd name="connsiteX11" fmla="*/ 3136900 w 3156264"/>
              <a:gd name="connsiteY11" fmla="*/ 349262 h 4540262"/>
              <a:gd name="connsiteX12" fmla="*/ 3143250 w 3156264"/>
              <a:gd name="connsiteY12" fmla="*/ 615962 h 4540262"/>
              <a:gd name="connsiteX13" fmla="*/ 3143250 w 3156264"/>
              <a:gd name="connsiteY13" fmla="*/ 939812 h 4540262"/>
              <a:gd name="connsiteX14" fmla="*/ 3143251 w 3156264"/>
              <a:gd name="connsiteY14" fmla="*/ 1308112 h 4540262"/>
              <a:gd name="connsiteX15" fmla="*/ 3136901 w 3156264"/>
              <a:gd name="connsiteY15" fmla="*/ 1651012 h 4540262"/>
              <a:gd name="connsiteX16" fmla="*/ 3136901 w 3156264"/>
              <a:gd name="connsiteY16" fmla="*/ 1841512 h 4540262"/>
              <a:gd name="connsiteX17" fmla="*/ 3149600 w 3156264"/>
              <a:gd name="connsiteY17" fmla="*/ 2368562 h 4540262"/>
              <a:gd name="connsiteX18" fmla="*/ 3149601 w 3156264"/>
              <a:gd name="connsiteY18" fmla="*/ 2565412 h 4540262"/>
              <a:gd name="connsiteX19" fmla="*/ 3143250 w 3156264"/>
              <a:gd name="connsiteY19" fmla="*/ 4392749 h 4540262"/>
              <a:gd name="connsiteX20" fmla="*/ 2995737 w 3156264"/>
              <a:gd name="connsiteY20" fmla="*/ 4540262 h 4540262"/>
              <a:gd name="connsiteX21" fmla="*/ 147513 w 3156264"/>
              <a:gd name="connsiteY21" fmla="*/ 4540262 h 4540262"/>
              <a:gd name="connsiteX22" fmla="*/ 0 w 3156264"/>
              <a:gd name="connsiteY22" fmla="*/ 4392749 h 4540262"/>
              <a:gd name="connsiteX23" fmla="*/ 0 w 3156264"/>
              <a:gd name="connsiteY23" fmla="*/ 162765 h 4540262"/>
              <a:gd name="connsiteX0" fmla="*/ 0 w 3159236"/>
              <a:gd name="connsiteY0" fmla="*/ 162765 h 4540262"/>
              <a:gd name="connsiteX1" fmla="*/ 147513 w 3159236"/>
              <a:gd name="connsiteY1" fmla="*/ 15252 h 4540262"/>
              <a:gd name="connsiteX2" fmla="*/ 361950 w 3159236"/>
              <a:gd name="connsiteY2" fmla="*/ 12712 h 4540262"/>
              <a:gd name="connsiteX3" fmla="*/ 857250 w 3159236"/>
              <a:gd name="connsiteY3" fmla="*/ 12 h 4540262"/>
              <a:gd name="connsiteX4" fmla="*/ 1276350 w 3159236"/>
              <a:gd name="connsiteY4" fmla="*/ 6362 h 4540262"/>
              <a:gd name="connsiteX5" fmla="*/ 1568450 w 3159236"/>
              <a:gd name="connsiteY5" fmla="*/ 6362 h 4540262"/>
              <a:gd name="connsiteX6" fmla="*/ 1708150 w 3159236"/>
              <a:gd name="connsiteY6" fmla="*/ 12712 h 4540262"/>
              <a:gd name="connsiteX7" fmla="*/ 2406650 w 3159236"/>
              <a:gd name="connsiteY7" fmla="*/ 6362 h 4540262"/>
              <a:gd name="connsiteX8" fmla="*/ 2736850 w 3159236"/>
              <a:gd name="connsiteY8" fmla="*/ 12 h 4540262"/>
              <a:gd name="connsiteX9" fmla="*/ 2995737 w 3159236"/>
              <a:gd name="connsiteY9" fmla="*/ 15252 h 4540262"/>
              <a:gd name="connsiteX10" fmla="*/ 3143250 w 3159236"/>
              <a:gd name="connsiteY10" fmla="*/ 162765 h 4540262"/>
              <a:gd name="connsiteX11" fmla="*/ 3136900 w 3159236"/>
              <a:gd name="connsiteY11" fmla="*/ 349262 h 4540262"/>
              <a:gd name="connsiteX12" fmla="*/ 3143250 w 3159236"/>
              <a:gd name="connsiteY12" fmla="*/ 615962 h 4540262"/>
              <a:gd name="connsiteX13" fmla="*/ 3143250 w 3159236"/>
              <a:gd name="connsiteY13" fmla="*/ 939812 h 4540262"/>
              <a:gd name="connsiteX14" fmla="*/ 3143251 w 3159236"/>
              <a:gd name="connsiteY14" fmla="*/ 1308112 h 4540262"/>
              <a:gd name="connsiteX15" fmla="*/ 3136901 w 3159236"/>
              <a:gd name="connsiteY15" fmla="*/ 1651012 h 4540262"/>
              <a:gd name="connsiteX16" fmla="*/ 3136901 w 3159236"/>
              <a:gd name="connsiteY16" fmla="*/ 1841512 h 4540262"/>
              <a:gd name="connsiteX17" fmla="*/ 3149600 w 3159236"/>
              <a:gd name="connsiteY17" fmla="*/ 2368562 h 4540262"/>
              <a:gd name="connsiteX18" fmla="*/ 3149601 w 3159236"/>
              <a:gd name="connsiteY18" fmla="*/ 2565412 h 4540262"/>
              <a:gd name="connsiteX19" fmla="*/ 3155950 w 3159236"/>
              <a:gd name="connsiteY19" fmla="*/ 2908312 h 4540262"/>
              <a:gd name="connsiteX20" fmla="*/ 3143250 w 3159236"/>
              <a:gd name="connsiteY20" fmla="*/ 4392749 h 4540262"/>
              <a:gd name="connsiteX21" fmla="*/ 2995737 w 3159236"/>
              <a:gd name="connsiteY21" fmla="*/ 4540262 h 4540262"/>
              <a:gd name="connsiteX22" fmla="*/ 147513 w 3159236"/>
              <a:gd name="connsiteY22" fmla="*/ 4540262 h 4540262"/>
              <a:gd name="connsiteX23" fmla="*/ 0 w 3159236"/>
              <a:gd name="connsiteY23" fmla="*/ 4392749 h 4540262"/>
              <a:gd name="connsiteX24" fmla="*/ 0 w 3159236"/>
              <a:gd name="connsiteY24"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43250 w 3156068"/>
              <a:gd name="connsiteY21" fmla="*/ 4392749 h 4540262"/>
              <a:gd name="connsiteX22" fmla="*/ 2995737 w 3156068"/>
              <a:gd name="connsiteY22" fmla="*/ 4540262 h 4540262"/>
              <a:gd name="connsiteX23" fmla="*/ 147513 w 3156068"/>
              <a:gd name="connsiteY23" fmla="*/ 4540262 h 4540262"/>
              <a:gd name="connsiteX24" fmla="*/ 0 w 3156068"/>
              <a:gd name="connsiteY24" fmla="*/ 4392749 h 4540262"/>
              <a:gd name="connsiteX25" fmla="*/ 0 w 3156068"/>
              <a:gd name="connsiteY25"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392749 h 4540262"/>
              <a:gd name="connsiteX23" fmla="*/ 2995737 w 3156068"/>
              <a:gd name="connsiteY23" fmla="*/ 4540262 h 4540262"/>
              <a:gd name="connsiteX24" fmla="*/ 147513 w 3156068"/>
              <a:gd name="connsiteY24" fmla="*/ 4540262 h 4540262"/>
              <a:gd name="connsiteX25" fmla="*/ 0 w 3156068"/>
              <a:gd name="connsiteY25" fmla="*/ 4392749 h 4540262"/>
              <a:gd name="connsiteX26" fmla="*/ 0 w 3156068"/>
              <a:gd name="connsiteY26" fmla="*/ 162765 h 4540262"/>
              <a:gd name="connsiteX0" fmla="*/ 0 w 3156068"/>
              <a:gd name="connsiteY0" fmla="*/ 162765 h 4540262"/>
              <a:gd name="connsiteX1" fmla="*/ 147513 w 3156068"/>
              <a:gd name="connsiteY1" fmla="*/ 15252 h 4540262"/>
              <a:gd name="connsiteX2" fmla="*/ 361950 w 3156068"/>
              <a:gd name="connsiteY2" fmla="*/ 12712 h 4540262"/>
              <a:gd name="connsiteX3" fmla="*/ 857250 w 3156068"/>
              <a:gd name="connsiteY3" fmla="*/ 12 h 4540262"/>
              <a:gd name="connsiteX4" fmla="*/ 1276350 w 3156068"/>
              <a:gd name="connsiteY4" fmla="*/ 6362 h 4540262"/>
              <a:gd name="connsiteX5" fmla="*/ 1568450 w 3156068"/>
              <a:gd name="connsiteY5" fmla="*/ 6362 h 4540262"/>
              <a:gd name="connsiteX6" fmla="*/ 1708150 w 3156068"/>
              <a:gd name="connsiteY6" fmla="*/ 12712 h 4540262"/>
              <a:gd name="connsiteX7" fmla="*/ 2406650 w 3156068"/>
              <a:gd name="connsiteY7" fmla="*/ 6362 h 4540262"/>
              <a:gd name="connsiteX8" fmla="*/ 2736850 w 3156068"/>
              <a:gd name="connsiteY8" fmla="*/ 12 h 4540262"/>
              <a:gd name="connsiteX9" fmla="*/ 2995737 w 3156068"/>
              <a:gd name="connsiteY9" fmla="*/ 15252 h 4540262"/>
              <a:gd name="connsiteX10" fmla="*/ 3143250 w 3156068"/>
              <a:gd name="connsiteY10" fmla="*/ 162765 h 4540262"/>
              <a:gd name="connsiteX11" fmla="*/ 3136900 w 3156068"/>
              <a:gd name="connsiteY11" fmla="*/ 349262 h 4540262"/>
              <a:gd name="connsiteX12" fmla="*/ 3143250 w 3156068"/>
              <a:gd name="connsiteY12" fmla="*/ 615962 h 4540262"/>
              <a:gd name="connsiteX13" fmla="*/ 3143250 w 3156068"/>
              <a:gd name="connsiteY13" fmla="*/ 939812 h 4540262"/>
              <a:gd name="connsiteX14" fmla="*/ 3143251 w 3156068"/>
              <a:gd name="connsiteY14" fmla="*/ 1308112 h 4540262"/>
              <a:gd name="connsiteX15" fmla="*/ 3136901 w 3156068"/>
              <a:gd name="connsiteY15" fmla="*/ 1651012 h 4540262"/>
              <a:gd name="connsiteX16" fmla="*/ 3136901 w 3156068"/>
              <a:gd name="connsiteY16" fmla="*/ 1841512 h 4540262"/>
              <a:gd name="connsiteX17" fmla="*/ 3149600 w 3156068"/>
              <a:gd name="connsiteY17" fmla="*/ 2368562 h 4540262"/>
              <a:gd name="connsiteX18" fmla="*/ 3149601 w 3156068"/>
              <a:gd name="connsiteY18" fmla="*/ 2565412 h 4540262"/>
              <a:gd name="connsiteX19" fmla="*/ 3155950 w 3156068"/>
              <a:gd name="connsiteY19" fmla="*/ 2908312 h 4540262"/>
              <a:gd name="connsiteX20" fmla="*/ 3143250 w 3156068"/>
              <a:gd name="connsiteY20" fmla="*/ 3340112 h 4540262"/>
              <a:gd name="connsiteX21" fmla="*/ 3136900 w 3156068"/>
              <a:gd name="connsiteY21" fmla="*/ 3714762 h 4540262"/>
              <a:gd name="connsiteX22" fmla="*/ 3143250 w 3156068"/>
              <a:gd name="connsiteY22" fmla="*/ 4083062 h 4540262"/>
              <a:gd name="connsiteX23" fmla="*/ 3143250 w 3156068"/>
              <a:gd name="connsiteY23" fmla="*/ 4392749 h 4540262"/>
              <a:gd name="connsiteX24" fmla="*/ 2995737 w 3156068"/>
              <a:gd name="connsiteY24" fmla="*/ 4540262 h 4540262"/>
              <a:gd name="connsiteX25" fmla="*/ 147513 w 3156068"/>
              <a:gd name="connsiteY25" fmla="*/ 4540262 h 4540262"/>
              <a:gd name="connsiteX26" fmla="*/ 0 w 3156068"/>
              <a:gd name="connsiteY26" fmla="*/ 4392749 h 4540262"/>
              <a:gd name="connsiteX27" fmla="*/ 0 w 3156068"/>
              <a:gd name="connsiteY27" fmla="*/ 162765 h 4540262"/>
              <a:gd name="connsiteX0" fmla="*/ 0 w 3157172"/>
              <a:gd name="connsiteY0" fmla="*/ 162765 h 4540262"/>
              <a:gd name="connsiteX1" fmla="*/ 147513 w 3157172"/>
              <a:gd name="connsiteY1" fmla="*/ 15252 h 4540262"/>
              <a:gd name="connsiteX2" fmla="*/ 361950 w 3157172"/>
              <a:gd name="connsiteY2" fmla="*/ 12712 h 4540262"/>
              <a:gd name="connsiteX3" fmla="*/ 857250 w 3157172"/>
              <a:gd name="connsiteY3" fmla="*/ 12 h 4540262"/>
              <a:gd name="connsiteX4" fmla="*/ 1276350 w 3157172"/>
              <a:gd name="connsiteY4" fmla="*/ 6362 h 4540262"/>
              <a:gd name="connsiteX5" fmla="*/ 1568450 w 3157172"/>
              <a:gd name="connsiteY5" fmla="*/ 6362 h 4540262"/>
              <a:gd name="connsiteX6" fmla="*/ 1708150 w 3157172"/>
              <a:gd name="connsiteY6" fmla="*/ 12712 h 4540262"/>
              <a:gd name="connsiteX7" fmla="*/ 2406650 w 3157172"/>
              <a:gd name="connsiteY7" fmla="*/ 6362 h 4540262"/>
              <a:gd name="connsiteX8" fmla="*/ 2736850 w 3157172"/>
              <a:gd name="connsiteY8" fmla="*/ 12 h 4540262"/>
              <a:gd name="connsiteX9" fmla="*/ 2995737 w 3157172"/>
              <a:gd name="connsiteY9" fmla="*/ 15252 h 4540262"/>
              <a:gd name="connsiteX10" fmla="*/ 3143250 w 3157172"/>
              <a:gd name="connsiteY10" fmla="*/ 162765 h 4540262"/>
              <a:gd name="connsiteX11" fmla="*/ 3136900 w 3157172"/>
              <a:gd name="connsiteY11" fmla="*/ 349262 h 4540262"/>
              <a:gd name="connsiteX12" fmla="*/ 3143250 w 3157172"/>
              <a:gd name="connsiteY12" fmla="*/ 615962 h 4540262"/>
              <a:gd name="connsiteX13" fmla="*/ 3143250 w 3157172"/>
              <a:gd name="connsiteY13" fmla="*/ 939812 h 4540262"/>
              <a:gd name="connsiteX14" fmla="*/ 3143251 w 3157172"/>
              <a:gd name="connsiteY14" fmla="*/ 1308112 h 4540262"/>
              <a:gd name="connsiteX15" fmla="*/ 3136901 w 3157172"/>
              <a:gd name="connsiteY15" fmla="*/ 1651012 h 4540262"/>
              <a:gd name="connsiteX16" fmla="*/ 3136901 w 3157172"/>
              <a:gd name="connsiteY16" fmla="*/ 1841512 h 4540262"/>
              <a:gd name="connsiteX17" fmla="*/ 3149600 w 3157172"/>
              <a:gd name="connsiteY17" fmla="*/ 2368562 h 4540262"/>
              <a:gd name="connsiteX18" fmla="*/ 3149601 w 3157172"/>
              <a:gd name="connsiteY18" fmla="*/ 2565412 h 4540262"/>
              <a:gd name="connsiteX19" fmla="*/ 3155950 w 3157172"/>
              <a:gd name="connsiteY19" fmla="*/ 2762262 h 4540262"/>
              <a:gd name="connsiteX20" fmla="*/ 3155950 w 3157172"/>
              <a:gd name="connsiteY20" fmla="*/ 2908312 h 4540262"/>
              <a:gd name="connsiteX21" fmla="*/ 3143250 w 3157172"/>
              <a:gd name="connsiteY21" fmla="*/ 3340112 h 4540262"/>
              <a:gd name="connsiteX22" fmla="*/ 3136900 w 3157172"/>
              <a:gd name="connsiteY22" fmla="*/ 3714762 h 4540262"/>
              <a:gd name="connsiteX23" fmla="*/ 3143250 w 3157172"/>
              <a:gd name="connsiteY23" fmla="*/ 4083062 h 4540262"/>
              <a:gd name="connsiteX24" fmla="*/ 3143250 w 3157172"/>
              <a:gd name="connsiteY24" fmla="*/ 4392749 h 4540262"/>
              <a:gd name="connsiteX25" fmla="*/ 2995737 w 3157172"/>
              <a:gd name="connsiteY25" fmla="*/ 4540262 h 4540262"/>
              <a:gd name="connsiteX26" fmla="*/ 147513 w 3157172"/>
              <a:gd name="connsiteY26" fmla="*/ 4540262 h 4540262"/>
              <a:gd name="connsiteX27" fmla="*/ 0 w 3157172"/>
              <a:gd name="connsiteY27" fmla="*/ 4392749 h 4540262"/>
              <a:gd name="connsiteX28" fmla="*/ 0 w 3157172"/>
              <a:gd name="connsiteY28" fmla="*/ 162765 h 4540262"/>
              <a:gd name="connsiteX0" fmla="*/ 0 w 3156229"/>
              <a:gd name="connsiteY0" fmla="*/ 162765 h 4540262"/>
              <a:gd name="connsiteX1" fmla="*/ 147513 w 3156229"/>
              <a:gd name="connsiteY1" fmla="*/ 15252 h 4540262"/>
              <a:gd name="connsiteX2" fmla="*/ 361950 w 3156229"/>
              <a:gd name="connsiteY2" fmla="*/ 12712 h 4540262"/>
              <a:gd name="connsiteX3" fmla="*/ 857250 w 3156229"/>
              <a:gd name="connsiteY3" fmla="*/ 12 h 4540262"/>
              <a:gd name="connsiteX4" fmla="*/ 1276350 w 3156229"/>
              <a:gd name="connsiteY4" fmla="*/ 6362 h 4540262"/>
              <a:gd name="connsiteX5" fmla="*/ 1568450 w 3156229"/>
              <a:gd name="connsiteY5" fmla="*/ 6362 h 4540262"/>
              <a:gd name="connsiteX6" fmla="*/ 1708150 w 3156229"/>
              <a:gd name="connsiteY6" fmla="*/ 12712 h 4540262"/>
              <a:gd name="connsiteX7" fmla="*/ 2406650 w 3156229"/>
              <a:gd name="connsiteY7" fmla="*/ 6362 h 4540262"/>
              <a:gd name="connsiteX8" fmla="*/ 2736850 w 3156229"/>
              <a:gd name="connsiteY8" fmla="*/ 12 h 4540262"/>
              <a:gd name="connsiteX9" fmla="*/ 2995737 w 3156229"/>
              <a:gd name="connsiteY9" fmla="*/ 15252 h 4540262"/>
              <a:gd name="connsiteX10" fmla="*/ 3143250 w 3156229"/>
              <a:gd name="connsiteY10" fmla="*/ 162765 h 4540262"/>
              <a:gd name="connsiteX11" fmla="*/ 3136900 w 3156229"/>
              <a:gd name="connsiteY11" fmla="*/ 349262 h 4540262"/>
              <a:gd name="connsiteX12" fmla="*/ 3143250 w 3156229"/>
              <a:gd name="connsiteY12" fmla="*/ 615962 h 4540262"/>
              <a:gd name="connsiteX13" fmla="*/ 3143250 w 3156229"/>
              <a:gd name="connsiteY13" fmla="*/ 939812 h 4540262"/>
              <a:gd name="connsiteX14" fmla="*/ 3143251 w 3156229"/>
              <a:gd name="connsiteY14" fmla="*/ 1308112 h 4540262"/>
              <a:gd name="connsiteX15" fmla="*/ 3136901 w 3156229"/>
              <a:gd name="connsiteY15" fmla="*/ 1651012 h 4540262"/>
              <a:gd name="connsiteX16" fmla="*/ 3136901 w 3156229"/>
              <a:gd name="connsiteY16" fmla="*/ 1841512 h 4540262"/>
              <a:gd name="connsiteX17" fmla="*/ 3149600 w 3156229"/>
              <a:gd name="connsiteY17" fmla="*/ 2368562 h 4540262"/>
              <a:gd name="connsiteX18" fmla="*/ 3149601 w 3156229"/>
              <a:gd name="connsiteY18" fmla="*/ 2565412 h 4540262"/>
              <a:gd name="connsiteX19" fmla="*/ 3146425 w 3156229"/>
              <a:gd name="connsiteY19" fmla="*/ 2765437 h 4540262"/>
              <a:gd name="connsiteX20" fmla="*/ 3155950 w 3156229"/>
              <a:gd name="connsiteY20" fmla="*/ 2908312 h 4540262"/>
              <a:gd name="connsiteX21" fmla="*/ 3143250 w 3156229"/>
              <a:gd name="connsiteY21" fmla="*/ 3340112 h 4540262"/>
              <a:gd name="connsiteX22" fmla="*/ 3136900 w 3156229"/>
              <a:gd name="connsiteY22" fmla="*/ 3714762 h 4540262"/>
              <a:gd name="connsiteX23" fmla="*/ 3143250 w 3156229"/>
              <a:gd name="connsiteY23" fmla="*/ 4083062 h 4540262"/>
              <a:gd name="connsiteX24" fmla="*/ 3143250 w 3156229"/>
              <a:gd name="connsiteY24" fmla="*/ 4392749 h 4540262"/>
              <a:gd name="connsiteX25" fmla="*/ 2995737 w 3156229"/>
              <a:gd name="connsiteY25" fmla="*/ 4540262 h 4540262"/>
              <a:gd name="connsiteX26" fmla="*/ 147513 w 3156229"/>
              <a:gd name="connsiteY26" fmla="*/ 4540262 h 4540262"/>
              <a:gd name="connsiteX27" fmla="*/ 0 w 3156229"/>
              <a:gd name="connsiteY27" fmla="*/ 4392749 h 4540262"/>
              <a:gd name="connsiteX28" fmla="*/ 0 w 3156229"/>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33725 w 3154416"/>
              <a:gd name="connsiteY17" fmla="*/ 236538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52775 w 3154416"/>
              <a:gd name="connsiteY17" fmla="*/ 2368562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147513 w 3154416"/>
              <a:gd name="connsiteY26" fmla="*/ 4540262 h 4540262"/>
              <a:gd name="connsiteX27" fmla="*/ 0 w 3154416"/>
              <a:gd name="connsiteY27" fmla="*/ 4392749 h 4540262"/>
              <a:gd name="connsiteX28" fmla="*/ 0 w 3154416"/>
              <a:gd name="connsiteY28"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147513 w 3154416"/>
              <a:gd name="connsiteY27" fmla="*/ 4540262 h 4540262"/>
              <a:gd name="connsiteX28" fmla="*/ 0 w 3154416"/>
              <a:gd name="connsiteY28" fmla="*/ 4392749 h 4540262"/>
              <a:gd name="connsiteX29" fmla="*/ 0 w 3154416"/>
              <a:gd name="connsiteY29"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147513 w 3154416"/>
              <a:gd name="connsiteY28" fmla="*/ 4540262 h 4540262"/>
              <a:gd name="connsiteX29" fmla="*/ 0 w 3154416"/>
              <a:gd name="connsiteY29" fmla="*/ 4392749 h 4540262"/>
              <a:gd name="connsiteX30" fmla="*/ 0 w 3154416"/>
              <a:gd name="connsiteY30"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47513 w 3154416"/>
              <a:gd name="connsiteY29" fmla="*/ 4540262 h 4540262"/>
              <a:gd name="connsiteX30" fmla="*/ 0 w 3154416"/>
              <a:gd name="connsiteY30" fmla="*/ 4392749 h 4540262"/>
              <a:gd name="connsiteX31" fmla="*/ 0 w 3154416"/>
              <a:gd name="connsiteY31"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241301 w 3154416"/>
              <a:gd name="connsiteY29" fmla="*/ 4527562 h 4540262"/>
              <a:gd name="connsiteX30" fmla="*/ 147513 w 3154416"/>
              <a:gd name="connsiteY30" fmla="*/ 4540262 h 4540262"/>
              <a:gd name="connsiteX31" fmla="*/ 0 w 3154416"/>
              <a:gd name="connsiteY31" fmla="*/ 4392749 h 4540262"/>
              <a:gd name="connsiteX32" fmla="*/ 0 w 3154416"/>
              <a:gd name="connsiteY32"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123951 w 3154416"/>
              <a:gd name="connsiteY29" fmla="*/ 4533912 h 4540262"/>
              <a:gd name="connsiteX30" fmla="*/ 241301 w 3154416"/>
              <a:gd name="connsiteY30" fmla="*/ 4527562 h 4540262"/>
              <a:gd name="connsiteX31" fmla="*/ 147513 w 3154416"/>
              <a:gd name="connsiteY31" fmla="*/ 4540262 h 4540262"/>
              <a:gd name="connsiteX32" fmla="*/ 0 w 3154416"/>
              <a:gd name="connsiteY32" fmla="*/ 4392749 h 4540262"/>
              <a:gd name="connsiteX33" fmla="*/ 0 w 3154416"/>
              <a:gd name="connsiteY33"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123951 w 3154416"/>
              <a:gd name="connsiteY30" fmla="*/ 4533912 h 4540262"/>
              <a:gd name="connsiteX31" fmla="*/ 241301 w 3154416"/>
              <a:gd name="connsiteY31" fmla="*/ 4527562 h 4540262"/>
              <a:gd name="connsiteX32" fmla="*/ 147513 w 3154416"/>
              <a:gd name="connsiteY32" fmla="*/ 4540262 h 4540262"/>
              <a:gd name="connsiteX33" fmla="*/ 0 w 3154416"/>
              <a:gd name="connsiteY33" fmla="*/ 4392749 h 4540262"/>
              <a:gd name="connsiteX34" fmla="*/ 0 w 3154416"/>
              <a:gd name="connsiteY34"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241301 w 3154416"/>
              <a:gd name="connsiteY32" fmla="*/ 4527562 h 4540262"/>
              <a:gd name="connsiteX33" fmla="*/ 147513 w 3154416"/>
              <a:gd name="connsiteY33" fmla="*/ 4540262 h 4540262"/>
              <a:gd name="connsiteX34" fmla="*/ 0 w 3154416"/>
              <a:gd name="connsiteY34" fmla="*/ 4392749 h 4540262"/>
              <a:gd name="connsiteX35" fmla="*/ 0 w 3154416"/>
              <a:gd name="connsiteY35"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41301 w 3154416"/>
              <a:gd name="connsiteY33" fmla="*/ 4527562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2151 w 3154416"/>
              <a:gd name="connsiteY32" fmla="*/ 4527562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0262"/>
              <a:gd name="connsiteX1" fmla="*/ 147513 w 3154416"/>
              <a:gd name="connsiteY1" fmla="*/ 15252 h 4540262"/>
              <a:gd name="connsiteX2" fmla="*/ 361950 w 3154416"/>
              <a:gd name="connsiteY2" fmla="*/ 12712 h 4540262"/>
              <a:gd name="connsiteX3" fmla="*/ 857250 w 3154416"/>
              <a:gd name="connsiteY3" fmla="*/ 12 h 4540262"/>
              <a:gd name="connsiteX4" fmla="*/ 1276350 w 3154416"/>
              <a:gd name="connsiteY4" fmla="*/ 6362 h 4540262"/>
              <a:gd name="connsiteX5" fmla="*/ 1568450 w 3154416"/>
              <a:gd name="connsiteY5" fmla="*/ 6362 h 4540262"/>
              <a:gd name="connsiteX6" fmla="*/ 1708150 w 3154416"/>
              <a:gd name="connsiteY6" fmla="*/ 12712 h 4540262"/>
              <a:gd name="connsiteX7" fmla="*/ 2406650 w 3154416"/>
              <a:gd name="connsiteY7" fmla="*/ 6362 h 4540262"/>
              <a:gd name="connsiteX8" fmla="*/ 2736850 w 3154416"/>
              <a:gd name="connsiteY8" fmla="*/ 12 h 4540262"/>
              <a:gd name="connsiteX9" fmla="*/ 2995737 w 3154416"/>
              <a:gd name="connsiteY9" fmla="*/ 15252 h 4540262"/>
              <a:gd name="connsiteX10" fmla="*/ 3143250 w 3154416"/>
              <a:gd name="connsiteY10" fmla="*/ 162765 h 4540262"/>
              <a:gd name="connsiteX11" fmla="*/ 3136900 w 3154416"/>
              <a:gd name="connsiteY11" fmla="*/ 349262 h 4540262"/>
              <a:gd name="connsiteX12" fmla="*/ 3143250 w 3154416"/>
              <a:gd name="connsiteY12" fmla="*/ 615962 h 4540262"/>
              <a:gd name="connsiteX13" fmla="*/ 3143250 w 3154416"/>
              <a:gd name="connsiteY13" fmla="*/ 939812 h 4540262"/>
              <a:gd name="connsiteX14" fmla="*/ 3143251 w 3154416"/>
              <a:gd name="connsiteY14" fmla="*/ 1308112 h 4540262"/>
              <a:gd name="connsiteX15" fmla="*/ 3136901 w 3154416"/>
              <a:gd name="connsiteY15" fmla="*/ 1651012 h 4540262"/>
              <a:gd name="connsiteX16" fmla="*/ 3136901 w 3154416"/>
              <a:gd name="connsiteY16" fmla="*/ 1841512 h 4540262"/>
              <a:gd name="connsiteX17" fmla="*/ 3149600 w 3154416"/>
              <a:gd name="connsiteY17" fmla="*/ 2371737 h 4540262"/>
              <a:gd name="connsiteX18" fmla="*/ 3149601 w 3154416"/>
              <a:gd name="connsiteY18" fmla="*/ 2565412 h 4540262"/>
              <a:gd name="connsiteX19" fmla="*/ 3146425 w 3154416"/>
              <a:gd name="connsiteY19" fmla="*/ 2765437 h 4540262"/>
              <a:gd name="connsiteX20" fmla="*/ 3146425 w 3154416"/>
              <a:gd name="connsiteY20" fmla="*/ 2911487 h 4540262"/>
              <a:gd name="connsiteX21" fmla="*/ 3143250 w 3154416"/>
              <a:gd name="connsiteY21" fmla="*/ 3340112 h 4540262"/>
              <a:gd name="connsiteX22" fmla="*/ 3136900 w 3154416"/>
              <a:gd name="connsiteY22" fmla="*/ 3714762 h 4540262"/>
              <a:gd name="connsiteX23" fmla="*/ 3143250 w 3154416"/>
              <a:gd name="connsiteY23" fmla="*/ 4083062 h 4540262"/>
              <a:gd name="connsiteX24" fmla="*/ 3143250 w 3154416"/>
              <a:gd name="connsiteY24" fmla="*/ 4392749 h 4540262"/>
              <a:gd name="connsiteX25" fmla="*/ 2995737 w 3154416"/>
              <a:gd name="connsiteY25" fmla="*/ 4540262 h 4540262"/>
              <a:gd name="connsiteX26" fmla="*/ 2882901 w 3154416"/>
              <a:gd name="connsiteY26" fmla="*/ 4533912 h 4540262"/>
              <a:gd name="connsiteX27" fmla="*/ 2692401 w 3154416"/>
              <a:gd name="connsiteY27" fmla="*/ 4527562 h 4540262"/>
              <a:gd name="connsiteX28" fmla="*/ 2482851 w 3154416"/>
              <a:gd name="connsiteY28" fmla="*/ 4533912 h 4540262"/>
              <a:gd name="connsiteX29" fmla="*/ 1968501 w 3154416"/>
              <a:gd name="connsiteY29" fmla="*/ 4527562 h 4540262"/>
              <a:gd name="connsiteX30" fmla="*/ 1447801 w 3154416"/>
              <a:gd name="connsiteY30" fmla="*/ 4521212 h 4540262"/>
              <a:gd name="connsiteX31" fmla="*/ 1123951 w 3154416"/>
              <a:gd name="connsiteY31" fmla="*/ 4533912 h 4540262"/>
              <a:gd name="connsiteX32" fmla="*/ 694532 w 3154416"/>
              <a:gd name="connsiteY32" fmla="*/ 4537087 h 4540262"/>
              <a:gd name="connsiteX33" fmla="*/ 253207 w 3154416"/>
              <a:gd name="connsiteY33" fmla="*/ 4534706 h 4540262"/>
              <a:gd name="connsiteX34" fmla="*/ 147513 w 3154416"/>
              <a:gd name="connsiteY34" fmla="*/ 4540262 h 4540262"/>
              <a:gd name="connsiteX35" fmla="*/ 0 w 3154416"/>
              <a:gd name="connsiteY35" fmla="*/ 4392749 h 4540262"/>
              <a:gd name="connsiteX36" fmla="*/ 0 w 3154416"/>
              <a:gd name="connsiteY36" fmla="*/ 162765 h 454026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3951 w 3154416"/>
              <a:gd name="connsiteY31" fmla="*/ 4533912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2121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68501 w 3154416"/>
              <a:gd name="connsiteY29" fmla="*/ 4527562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2756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2401 w 3154416"/>
              <a:gd name="connsiteY27" fmla="*/ 4546612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2901 w 3154416"/>
              <a:gd name="connsiteY26" fmla="*/ 4533912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4416"/>
              <a:gd name="connsiteY0" fmla="*/ 162765 h 4546612"/>
              <a:gd name="connsiteX1" fmla="*/ 147513 w 3154416"/>
              <a:gd name="connsiteY1" fmla="*/ 15252 h 4546612"/>
              <a:gd name="connsiteX2" fmla="*/ 361950 w 3154416"/>
              <a:gd name="connsiteY2" fmla="*/ 12712 h 4546612"/>
              <a:gd name="connsiteX3" fmla="*/ 857250 w 3154416"/>
              <a:gd name="connsiteY3" fmla="*/ 12 h 4546612"/>
              <a:gd name="connsiteX4" fmla="*/ 1276350 w 3154416"/>
              <a:gd name="connsiteY4" fmla="*/ 6362 h 4546612"/>
              <a:gd name="connsiteX5" fmla="*/ 1568450 w 3154416"/>
              <a:gd name="connsiteY5" fmla="*/ 6362 h 4546612"/>
              <a:gd name="connsiteX6" fmla="*/ 1708150 w 3154416"/>
              <a:gd name="connsiteY6" fmla="*/ 12712 h 4546612"/>
              <a:gd name="connsiteX7" fmla="*/ 2406650 w 3154416"/>
              <a:gd name="connsiteY7" fmla="*/ 6362 h 4546612"/>
              <a:gd name="connsiteX8" fmla="*/ 2736850 w 3154416"/>
              <a:gd name="connsiteY8" fmla="*/ 12 h 4546612"/>
              <a:gd name="connsiteX9" fmla="*/ 2995737 w 3154416"/>
              <a:gd name="connsiteY9" fmla="*/ 15252 h 4546612"/>
              <a:gd name="connsiteX10" fmla="*/ 3143250 w 3154416"/>
              <a:gd name="connsiteY10" fmla="*/ 162765 h 4546612"/>
              <a:gd name="connsiteX11" fmla="*/ 3136900 w 3154416"/>
              <a:gd name="connsiteY11" fmla="*/ 349262 h 4546612"/>
              <a:gd name="connsiteX12" fmla="*/ 3143250 w 3154416"/>
              <a:gd name="connsiteY12" fmla="*/ 615962 h 4546612"/>
              <a:gd name="connsiteX13" fmla="*/ 3143250 w 3154416"/>
              <a:gd name="connsiteY13" fmla="*/ 939812 h 4546612"/>
              <a:gd name="connsiteX14" fmla="*/ 3143251 w 3154416"/>
              <a:gd name="connsiteY14" fmla="*/ 1308112 h 4546612"/>
              <a:gd name="connsiteX15" fmla="*/ 3136901 w 3154416"/>
              <a:gd name="connsiteY15" fmla="*/ 1651012 h 4546612"/>
              <a:gd name="connsiteX16" fmla="*/ 3136901 w 3154416"/>
              <a:gd name="connsiteY16" fmla="*/ 1841512 h 4546612"/>
              <a:gd name="connsiteX17" fmla="*/ 3149600 w 3154416"/>
              <a:gd name="connsiteY17" fmla="*/ 2371737 h 4546612"/>
              <a:gd name="connsiteX18" fmla="*/ 3149601 w 3154416"/>
              <a:gd name="connsiteY18" fmla="*/ 2565412 h 4546612"/>
              <a:gd name="connsiteX19" fmla="*/ 3146425 w 3154416"/>
              <a:gd name="connsiteY19" fmla="*/ 2765437 h 4546612"/>
              <a:gd name="connsiteX20" fmla="*/ 3146425 w 3154416"/>
              <a:gd name="connsiteY20" fmla="*/ 2911487 h 4546612"/>
              <a:gd name="connsiteX21" fmla="*/ 3143250 w 3154416"/>
              <a:gd name="connsiteY21" fmla="*/ 3340112 h 4546612"/>
              <a:gd name="connsiteX22" fmla="*/ 3136900 w 3154416"/>
              <a:gd name="connsiteY22" fmla="*/ 3714762 h 4546612"/>
              <a:gd name="connsiteX23" fmla="*/ 3143250 w 3154416"/>
              <a:gd name="connsiteY23" fmla="*/ 4083062 h 4546612"/>
              <a:gd name="connsiteX24" fmla="*/ 3143250 w 3154416"/>
              <a:gd name="connsiteY24" fmla="*/ 4392749 h 4546612"/>
              <a:gd name="connsiteX25" fmla="*/ 2995737 w 3154416"/>
              <a:gd name="connsiteY25" fmla="*/ 4540262 h 4546612"/>
              <a:gd name="connsiteX26" fmla="*/ 2887664 w 3154416"/>
              <a:gd name="connsiteY26" fmla="*/ 4545818 h 4546612"/>
              <a:gd name="connsiteX27" fmla="*/ 2690019 w 3154416"/>
              <a:gd name="connsiteY27" fmla="*/ 4539468 h 4546612"/>
              <a:gd name="connsiteX28" fmla="*/ 2482851 w 3154416"/>
              <a:gd name="connsiteY28" fmla="*/ 4533912 h 4546612"/>
              <a:gd name="connsiteX29" fmla="*/ 1970882 w 3154416"/>
              <a:gd name="connsiteY29" fmla="*/ 4541850 h 4546612"/>
              <a:gd name="connsiteX30" fmla="*/ 1447801 w 3154416"/>
              <a:gd name="connsiteY30" fmla="*/ 4540262 h 4546612"/>
              <a:gd name="connsiteX31" fmla="*/ 1121570 w 3154416"/>
              <a:gd name="connsiteY31" fmla="*/ 4541056 h 4546612"/>
              <a:gd name="connsiteX32" fmla="*/ 694532 w 3154416"/>
              <a:gd name="connsiteY32" fmla="*/ 4537087 h 4546612"/>
              <a:gd name="connsiteX33" fmla="*/ 269876 w 3154416"/>
              <a:gd name="connsiteY33" fmla="*/ 4546612 h 4546612"/>
              <a:gd name="connsiteX34" fmla="*/ 147513 w 3154416"/>
              <a:gd name="connsiteY34" fmla="*/ 4540262 h 4546612"/>
              <a:gd name="connsiteX35" fmla="*/ 0 w 3154416"/>
              <a:gd name="connsiteY35" fmla="*/ 4392749 h 4546612"/>
              <a:gd name="connsiteX36" fmla="*/ 0 w 3154416"/>
              <a:gd name="connsiteY36" fmla="*/ 162765 h 4546612"/>
              <a:gd name="connsiteX0" fmla="*/ 0 w 3150345"/>
              <a:gd name="connsiteY0" fmla="*/ 162765 h 4546612"/>
              <a:gd name="connsiteX1" fmla="*/ 147513 w 3150345"/>
              <a:gd name="connsiteY1" fmla="*/ 15252 h 4546612"/>
              <a:gd name="connsiteX2" fmla="*/ 361950 w 3150345"/>
              <a:gd name="connsiteY2" fmla="*/ 12712 h 4546612"/>
              <a:gd name="connsiteX3" fmla="*/ 857250 w 3150345"/>
              <a:gd name="connsiteY3" fmla="*/ 12 h 4546612"/>
              <a:gd name="connsiteX4" fmla="*/ 1276350 w 3150345"/>
              <a:gd name="connsiteY4" fmla="*/ 6362 h 4546612"/>
              <a:gd name="connsiteX5" fmla="*/ 1568450 w 3150345"/>
              <a:gd name="connsiteY5" fmla="*/ 6362 h 4546612"/>
              <a:gd name="connsiteX6" fmla="*/ 1708150 w 3150345"/>
              <a:gd name="connsiteY6" fmla="*/ 12712 h 4546612"/>
              <a:gd name="connsiteX7" fmla="*/ 2406650 w 3150345"/>
              <a:gd name="connsiteY7" fmla="*/ 6362 h 4546612"/>
              <a:gd name="connsiteX8" fmla="*/ 2736850 w 3150345"/>
              <a:gd name="connsiteY8" fmla="*/ 12 h 4546612"/>
              <a:gd name="connsiteX9" fmla="*/ 2995737 w 3150345"/>
              <a:gd name="connsiteY9" fmla="*/ 15252 h 4546612"/>
              <a:gd name="connsiteX10" fmla="*/ 3143250 w 3150345"/>
              <a:gd name="connsiteY10" fmla="*/ 162765 h 4546612"/>
              <a:gd name="connsiteX11" fmla="*/ 3136900 w 3150345"/>
              <a:gd name="connsiteY11" fmla="*/ 349262 h 4546612"/>
              <a:gd name="connsiteX12" fmla="*/ 3143250 w 3150345"/>
              <a:gd name="connsiteY12" fmla="*/ 615962 h 4546612"/>
              <a:gd name="connsiteX13" fmla="*/ 3143250 w 3150345"/>
              <a:gd name="connsiteY13" fmla="*/ 939812 h 4546612"/>
              <a:gd name="connsiteX14" fmla="*/ 3143251 w 3150345"/>
              <a:gd name="connsiteY14" fmla="*/ 1308112 h 4546612"/>
              <a:gd name="connsiteX15" fmla="*/ 3136901 w 3150345"/>
              <a:gd name="connsiteY15" fmla="*/ 1651012 h 4546612"/>
              <a:gd name="connsiteX16" fmla="*/ 3136901 w 3150345"/>
              <a:gd name="connsiteY16" fmla="*/ 1841512 h 4546612"/>
              <a:gd name="connsiteX17" fmla="*/ 3149600 w 3150345"/>
              <a:gd name="connsiteY17" fmla="*/ 2371737 h 4546612"/>
              <a:gd name="connsiteX18" fmla="*/ 3149601 w 3150345"/>
              <a:gd name="connsiteY18" fmla="*/ 2565412 h 4546612"/>
              <a:gd name="connsiteX19" fmla="*/ 3146425 w 3150345"/>
              <a:gd name="connsiteY19" fmla="*/ 2765437 h 4546612"/>
              <a:gd name="connsiteX20" fmla="*/ 3146425 w 3150345"/>
              <a:gd name="connsiteY20" fmla="*/ 2911487 h 4546612"/>
              <a:gd name="connsiteX21" fmla="*/ 3143250 w 3150345"/>
              <a:gd name="connsiteY21" fmla="*/ 3340112 h 4546612"/>
              <a:gd name="connsiteX22" fmla="*/ 3136900 w 3150345"/>
              <a:gd name="connsiteY22" fmla="*/ 3714762 h 4546612"/>
              <a:gd name="connsiteX23" fmla="*/ 3143250 w 3150345"/>
              <a:gd name="connsiteY23" fmla="*/ 4083062 h 4546612"/>
              <a:gd name="connsiteX24" fmla="*/ 3143250 w 3150345"/>
              <a:gd name="connsiteY24" fmla="*/ 4392749 h 4546612"/>
              <a:gd name="connsiteX25" fmla="*/ 2995737 w 3150345"/>
              <a:gd name="connsiteY25" fmla="*/ 4540262 h 4546612"/>
              <a:gd name="connsiteX26" fmla="*/ 2887664 w 3150345"/>
              <a:gd name="connsiteY26" fmla="*/ 4545818 h 4546612"/>
              <a:gd name="connsiteX27" fmla="*/ 2690019 w 3150345"/>
              <a:gd name="connsiteY27" fmla="*/ 4539468 h 4546612"/>
              <a:gd name="connsiteX28" fmla="*/ 2482851 w 3150345"/>
              <a:gd name="connsiteY28" fmla="*/ 4533912 h 4546612"/>
              <a:gd name="connsiteX29" fmla="*/ 1970882 w 3150345"/>
              <a:gd name="connsiteY29" fmla="*/ 4541850 h 4546612"/>
              <a:gd name="connsiteX30" fmla="*/ 1447801 w 3150345"/>
              <a:gd name="connsiteY30" fmla="*/ 4540262 h 4546612"/>
              <a:gd name="connsiteX31" fmla="*/ 1121570 w 3150345"/>
              <a:gd name="connsiteY31" fmla="*/ 4541056 h 4546612"/>
              <a:gd name="connsiteX32" fmla="*/ 694532 w 3150345"/>
              <a:gd name="connsiteY32" fmla="*/ 4537087 h 4546612"/>
              <a:gd name="connsiteX33" fmla="*/ 269876 w 3150345"/>
              <a:gd name="connsiteY33" fmla="*/ 4546612 h 4546612"/>
              <a:gd name="connsiteX34" fmla="*/ 147513 w 3150345"/>
              <a:gd name="connsiteY34" fmla="*/ 4540262 h 4546612"/>
              <a:gd name="connsiteX35" fmla="*/ 0 w 3150345"/>
              <a:gd name="connsiteY35" fmla="*/ 4392749 h 4546612"/>
              <a:gd name="connsiteX36" fmla="*/ 0 w 3150345"/>
              <a:gd name="connsiteY36"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79 w 3152724"/>
              <a:gd name="connsiteY37" fmla="*/ 162765 h 4546612"/>
              <a:gd name="connsiteX0" fmla="*/ 2379 w 3152724"/>
              <a:gd name="connsiteY0" fmla="*/ 162765 h 4546612"/>
              <a:gd name="connsiteX1" fmla="*/ 149892 w 3152724"/>
              <a:gd name="connsiteY1" fmla="*/ 15252 h 4546612"/>
              <a:gd name="connsiteX2" fmla="*/ 364329 w 3152724"/>
              <a:gd name="connsiteY2" fmla="*/ 12712 h 4546612"/>
              <a:gd name="connsiteX3" fmla="*/ 859629 w 3152724"/>
              <a:gd name="connsiteY3" fmla="*/ 12 h 4546612"/>
              <a:gd name="connsiteX4" fmla="*/ 1278729 w 3152724"/>
              <a:gd name="connsiteY4" fmla="*/ 6362 h 4546612"/>
              <a:gd name="connsiteX5" fmla="*/ 1570829 w 3152724"/>
              <a:gd name="connsiteY5" fmla="*/ 6362 h 4546612"/>
              <a:gd name="connsiteX6" fmla="*/ 1710529 w 3152724"/>
              <a:gd name="connsiteY6" fmla="*/ 12712 h 4546612"/>
              <a:gd name="connsiteX7" fmla="*/ 2409029 w 3152724"/>
              <a:gd name="connsiteY7" fmla="*/ 6362 h 4546612"/>
              <a:gd name="connsiteX8" fmla="*/ 2739229 w 3152724"/>
              <a:gd name="connsiteY8" fmla="*/ 12 h 4546612"/>
              <a:gd name="connsiteX9" fmla="*/ 2998116 w 3152724"/>
              <a:gd name="connsiteY9" fmla="*/ 15252 h 4546612"/>
              <a:gd name="connsiteX10" fmla="*/ 3145629 w 3152724"/>
              <a:gd name="connsiteY10" fmla="*/ 162765 h 4546612"/>
              <a:gd name="connsiteX11" fmla="*/ 3139279 w 3152724"/>
              <a:gd name="connsiteY11" fmla="*/ 349262 h 4546612"/>
              <a:gd name="connsiteX12" fmla="*/ 3145629 w 3152724"/>
              <a:gd name="connsiteY12" fmla="*/ 615962 h 4546612"/>
              <a:gd name="connsiteX13" fmla="*/ 3145629 w 3152724"/>
              <a:gd name="connsiteY13" fmla="*/ 939812 h 4546612"/>
              <a:gd name="connsiteX14" fmla="*/ 3145630 w 3152724"/>
              <a:gd name="connsiteY14" fmla="*/ 1308112 h 4546612"/>
              <a:gd name="connsiteX15" fmla="*/ 3139280 w 3152724"/>
              <a:gd name="connsiteY15" fmla="*/ 1651012 h 4546612"/>
              <a:gd name="connsiteX16" fmla="*/ 3139280 w 3152724"/>
              <a:gd name="connsiteY16" fmla="*/ 1841512 h 4546612"/>
              <a:gd name="connsiteX17" fmla="*/ 3151979 w 3152724"/>
              <a:gd name="connsiteY17" fmla="*/ 2371737 h 4546612"/>
              <a:gd name="connsiteX18" fmla="*/ 3151980 w 3152724"/>
              <a:gd name="connsiteY18" fmla="*/ 2565412 h 4546612"/>
              <a:gd name="connsiteX19" fmla="*/ 3148804 w 3152724"/>
              <a:gd name="connsiteY19" fmla="*/ 2765437 h 4546612"/>
              <a:gd name="connsiteX20" fmla="*/ 3148804 w 3152724"/>
              <a:gd name="connsiteY20" fmla="*/ 2911487 h 4546612"/>
              <a:gd name="connsiteX21" fmla="*/ 3145629 w 3152724"/>
              <a:gd name="connsiteY21" fmla="*/ 3340112 h 4546612"/>
              <a:gd name="connsiteX22" fmla="*/ 3139279 w 3152724"/>
              <a:gd name="connsiteY22" fmla="*/ 3714762 h 4546612"/>
              <a:gd name="connsiteX23" fmla="*/ 3145629 w 3152724"/>
              <a:gd name="connsiteY23" fmla="*/ 4083062 h 4546612"/>
              <a:gd name="connsiteX24" fmla="*/ 3145629 w 3152724"/>
              <a:gd name="connsiteY24" fmla="*/ 4392749 h 4546612"/>
              <a:gd name="connsiteX25" fmla="*/ 2998116 w 3152724"/>
              <a:gd name="connsiteY25" fmla="*/ 4540262 h 4546612"/>
              <a:gd name="connsiteX26" fmla="*/ 2890043 w 3152724"/>
              <a:gd name="connsiteY26" fmla="*/ 4545818 h 4546612"/>
              <a:gd name="connsiteX27" fmla="*/ 2692398 w 3152724"/>
              <a:gd name="connsiteY27" fmla="*/ 4539468 h 4546612"/>
              <a:gd name="connsiteX28" fmla="*/ 2485230 w 3152724"/>
              <a:gd name="connsiteY28" fmla="*/ 4533912 h 4546612"/>
              <a:gd name="connsiteX29" fmla="*/ 1973261 w 3152724"/>
              <a:gd name="connsiteY29" fmla="*/ 4541850 h 4546612"/>
              <a:gd name="connsiteX30" fmla="*/ 1450180 w 3152724"/>
              <a:gd name="connsiteY30" fmla="*/ 4540262 h 4546612"/>
              <a:gd name="connsiteX31" fmla="*/ 1123949 w 3152724"/>
              <a:gd name="connsiteY31" fmla="*/ 4541056 h 4546612"/>
              <a:gd name="connsiteX32" fmla="*/ 696911 w 3152724"/>
              <a:gd name="connsiteY32" fmla="*/ 4537087 h 4546612"/>
              <a:gd name="connsiteX33" fmla="*/ 272255 w 3152724"/>
              <a:gd name="connsiteY33" fmla="*/ 4546612 h 4546612"/>
              <a:gd name="connsiteX34" fmla="*/ 149892 w 3152724"/>
              <a:gd name="connsiteY34" fmla="*/ 4540262 h 4546612"/>
              <a:gd name="connsiteX35" fmla="*/ 2379 w 3152724"/>
              <a:gd name="connsiteY35" fmla="*/ 4392749 h 4546612"/>
              <a:gd name="connsiteX36" fmla="*/ 0 w 3152724"/>
              <a:gd name="connsiteY36" fmla="*/ 4171962 h 4546612"/>
              <a:gd name="connsiteX37" fmla="*/ 2381 w 3152724"/>
              <a:gd name="connsiteY37" fmla="*/ 3850493 h 4546612"/>
              <a:gd name="connsiteX38" fmla="*/ 2379 w 3152724"/>
              <a:gd name="connsiteY38" fmla="*/ 162765 h 4546612"/>
              <a:gd name="connsiteX0" fmla="*/ 10926 w 3161271"/>
              <a:gd name="connsiteY0" fmla="*/ 162765 h 4546612"/>
              <a:gd name="connsiteX1" fmla="*/ 158439 w 3161271"/>
              <a:gd name="connsiteY1" fmla="*/ 15252 h 4546612"/>
              <a:gd name="connsiteX2" fmla="*/ 372876 w 3161271"/>
              <a:gd name="connsiteY2" fmla="*/ 12712 h 4546612"/>
              <a:gd name="connsiteX3" fmla="*/ 868176 w 3161271"/>
              <a:gd name="connsiteY3" fmla="*/ 12 h 4546612"/>
              <a:gd name="connsiteX4" fmla="*/ 1287276 w 3161271"/>
              <a:gd name="connsiteY4" fmla="*/ 6362 h 4546612"/>
              <a:gd name="connsiteX5" fmla="*/ 1579376 w 3161271"/>
              <a:gd name="connsiteY5" fmla="*/ 6362 h 4546612"/>
              <a:gd name="connsiteX6" fmla="*/ 1719076 w 3161271"/>
              <a:gd name="connsiteY6" fmla="*/ 12712 h 4546612"/>
              <a:gd name="connsiteX7" fmla="*/ 2417576 w 3161271"/>
              <a:gd name="connsiteY7" fmla="*/ 6362 h 4546612"/>
              <a:gd name="connsiteX8" fmla="*/ 2747776 w 3161271"/>
              <a:gd name="connsiteY8" fmla="*/ 12 h 4546612"/>
              <a:gd name="connsiteX9" fmla="*/ 3006663 w 3161271"/>
              <a:gd name="connsiteY9" fmla="*/ 15252 h 4546612"/>
              <a:gd name="connsiteX10" fmla="*/ 3154176 w 3161271"/>
              <a:gd name="connsiteY10" fmla="*/ 162765 h 4546612"/>
              <a:gd name="connsiteX11" fmla="*/ 3147826 w 3161271"/>
              <a:gd name="connsiteY11" fmla="*/ 349262 h 4546612"/>
              <a:gd name="connsiteX12" fmla="*/ 3154176 w 3161271"/>
              <a:gd name="connsiteY12" fmla="*/ 615962 h 4546612"/>
              <a:gd name="connsiteX13" fmla="*/ 3154176 w 3161271"/>
              <a:gd name="connsiteY13" fmla="*/ 939812 h 4546612"/>
              <a:gd name="connsiteX14" fmla="*/ 3154177 w 3161271"/>
              <a:gd name="connsiteY14" fmla="*/ 1308112 h 4546612"/>
              <a:gd name="connsiteX15" fmla="*/ 3147827 w 3161271"/>
              <a:gd name="connsiteY15" fmla="*/ 1651012 h 4546612"/>
              <a:gd name="connsiteX16" fmla="*/ 3147827 w 3161271"/>
              <a:gd name="connsiteY16" fmla="*/ 1841512 h 4546612"/>
              <a:gd name="connsiteX17" fmla="*/ 3160526 w 3161271"/>
              <a:gd name="connsiteY17" fmla="*/ 2371737 h 4546612"/>
              <a:gd name="connsiteX18" fmla="*/ 3160527 w 3161271"/>
              <a:gd name="connsiteY18" fmla="*/ 2565412 h 4546612"/>
              <a:gd name="connsiteX19" fmla="*/ 3157351 w 3161271"/>
              <a:gd name="connsiteY19" fmla="*/ 2765437 h 4546612"/>
              <a:gd name="connsiteX20" fmla="*/ 3157351 w 3161271"/>
              <a:gd name="connsiteY20" fmla="*/ 2911487 h 4546612"/>
              <a:gd name="connsiteX21" fmla="*/ 3154176 w 3161271"/>
              <a:gd name="connsiteY21" fmla="*/ 3340112 h 4546612"/>
              <a:gd name="connsiteX22" fmla="*/ 3147826 w 3161271"/>
              <a:gd name="connsiteY22" fmla="*/ 3714762 h 4546612"/>
              <a:gd name="connsiteX23" fmla="*/ 3154176 w 3161271"/>
              <a:gd name="connsiteY23" fmla="*/ 4083062 h 4546612"/>
              <a:gd name="connsiteX24" fmla="*/ 3154176 w 3161271"/>
              <a:gd name="connsiteY24" fmla="*/ 4392749 h 4546612"/>
              <a:gd name="connsiteX25" fmla="*/ 3006663 w 3161271"/>
              <a:gd name="connsiteY25" fmla="*/ 4540262 h 4546612"/>
              <a:gd name="connsiteX26" fmla="*/ 2898590 w 3161271"/>
              <a:gd name="connsiteY26" fmla="*/ 4545818 h 4546612"/>
              <a:gd name="connsiteX27" fmla="*/ 2700945 w 3161271"/>
              <a:gd name="connsiteY27" fmla="*/ 4539468 h 4546612"/>
              <a:gd name="connsiteX28" fmla="*/ 2493777 w 3161271"/>
              <a:gd name="connsiteY28" fmla="*/ 4533912 h 4546612"/>
              <a:gd name="connsiteX29" fmla="*/ 1981808 w 3161271"/>
              <a:gd name="connsiteY29" fmla="*/ 4541850 h 4546612"/>
              <a:gd name="connsiteX30" fmla="*/ 1458727 w 3161271"/>
              <a:gd name="connsiteY30" fmla="*/ 4540262 h 4546612"/>
              <a:gd name="connsiteX31" fmla="*/ 1132496 w 3161271"/>
              <a:gd name="connsiteY31" fmla="*/ 4541056 h 4546612"/>
              <a:gd name="connsiteX32" fmla="*/ 705458 w 3161271"/>
              <a:gd name="connsiteY32" fmla="*/ 4537087 h 4546612"/>
              <a:gd name="connsiteX33" fmla="*/ 280802 w 3161271"/>
              <a:gd name="connsiteY33" fmla="*/ 4546612 h 4546612"/>
              <a:gd name="connsiteX34" fmla="*/ 158439 w 3161271"/>
              <a:gd name="connsiteY34" fmla="*/ 4540262 h 4546612"/>
              <a:gd name="connsiteX35" fmla="*/ 10926 w 3161271"/>
              <a:gd name="connsiteY35" fmla="*/ 4392749 h 4546612"/>
              <a:gd name="connsiteX36" fmla="*/ 8547 w 3161271"/>
              <a:gd name="connsiteY36" fmla="*/ 4171962 h 4546612"/>
              <a:gd name="connsiteX37" fmla="*/ 10928 w 3161271"/>
              <a:gd name="connsiteY37" fmla="*/ 3850493 h 4546612"/>
              <a:gd name="connsiteX38" fmla="*/ 10928 w 3161271"/>
              <a:gd name="connsiteY38" fmla="*/ 3600462 h 4546612"/>
              <a:gd name="connsiteX39" fmla="*/ 10926 w 3161271"/>
              <a:gd name="connsiteY39" fmla="*/ 162765 h 4546612"/>
              <a:gd name="connsiteX0" fmla="*/ 13653 w 3163998"/>
              <a:gd name="connsiteY0" fmla="*/ 162765 h 4546612"/>
              <a:gd name="connsiteX1" fmla="*/ 161166 w 3163998"/>
              <a:gd name="connsiteY1" fmla="*/ 15252 h 4546612"/>
              <a:gd name="connsiteX2" fmla="*/ 375603 w 3163998"/>
              <a:gd name="connsiteY2" fmla="*/ 12712 h 4546612"/>
              <a:gd name="connsiteX3" fmla="*/ 870903 w 3163998"/>
              <a:gd name="connsiteY3" fmla="*/ 12 h 4546612"/>
              <a:gd name="connsiteX4" fmla="*/ 1290003 w 3163998"/>
              <a:gd name="connsiteY4" fmla="*/ 6362 h 4546612"/>
              <a:gd name="connsiteX5" fmla="*/ 1582103 w 3163998"/>
              <a:gd name="connsiteY5" fmla="*/ 6362 h 4546612"/>
              <a:gd name="connsiteX6" fmla="*/ 1721803 w 3163998"/>
              <a:gd name="connsiteY6" fmla="*/ 12712 h 4546612"/>
              <a:gd name="connsiteX7" fmla="*/ 2420303 w 3163998"/>
              <a:gd name="connsiteY7" fmla="*/ 6362 h 4546612"/>
              <a:gd name="connsiteX8" fmla="*/ 2750503 w 3163998"/>
              <a:gd name="connsiteY8" fmla="*/ 12 h 4546612"/>
              <a:gd name="connsiteX9" fmla="*/ 3009390 w 3163998"/>
              <a:gd name="connsiteY9" fmla="*/ 15252 h 4546612"/>
              <a:gd name="connsiteX10" fmla="*/ 3156903 w 3163998"/>
              <a:gd name="connsiteY10" fmla="*/ 162765 h 4546612"/>
              <a:gd name="connsiteX11" fmla="*/ 3150553 w 3163998"/>
              <a:gd name="connsiteY11" fmla="*/ 349262 h 4546612"/>
              <a:gd name="connsiteX12" fmla="*/ 3156903 w 3163998"/>
              <a:gd name="connsiteY12" fmla="*/ 615962 h 4546612"/>
              <a:gd name="connsiteX13" fmla="*/ 3156903 w 3163998"/>
              <a:gd name="connsiteY13" fmla="*/ 939812 h 4546612"/>
              <a:gd name="connsiteX14" fmla="*/ 3156904 w 3163998"/>
              <a:gd name="connsiteY14" fmla="*/ 1308112 h 4546612"/>
              <a:gd name="connsiteX15" fmla="*/ 3150554 w 3163998"/>
              <a:gd name="connsiteY15" fmla="*/ 1651012 h 4546612"/>
              <a:gd name="connsiteX16" fmla="*/ 3150554 w 3163998"/>
              <a:gd name="connsiteY16" fmla="*/ 1841512 h 4546612"/>
              <a:gd name="connsiteX17" fmla="*/ 3163253 w 3163998"/>
              <a:gd name="connsiteY17" fmla="*/ 2371737 h 4546612"/>
              <a:gd name="connsiteX18" fmla="*/ 3163254 w 3163998"/>
              <a:gd name="connsiteY18" fmla="*/ 2565412 h 4546612"/>
              <a:gd name="connsiteX19" fmla="*/ 3160078 w 3163998"/>
              <a:gd name="connsiteY19" fmla="*/ 2765437 h 4546612"/>
              <a:gd name="connsiteX20" fmla="*/ 3160078 w 3163998"/>
              <a:gd name="connsiteY20" fmla="*/ 2911487 h 4546612"/>
              <a:gd name="connsiteX21" fmla="*/ 3156903 w 3163998"/>
              <a:gd name="connsiteY21" fmla="*/ 3340112 h 4546612"/>
              <a:gd name="connsiteX22" fmla="*/ 3150553 w 3163998"/>
              <a:gd name="connsiteY22" fmla="*/ 3714762 h 4546612"/>
              <a:gd name="connsiteX23" fmla="*/ 3156903 w 3163998"/>
              <a:gd name="connsiteY23" fmla="*/ 4083062 h 4546612"/>
              <a:gd name="connsiteX24" fmla="*/ 3156903 w 3163998"/>
              <a:gd name="connsiteY24" fmla="*/ 4392749 h 4546612"/>
              <a:gd name="connsiteX25" fmla="*/ 3009390 w 3163998"/>
              <a:gd name="connsiteY25" fmla="*/ 4540262 h 4546612"/>
              <a:gd name="connsiteX26" fmla="*/ 2901317 w 3163998"/>
              <a:gd name="connsiteY26" fmla="*/ 4545818 h 4546612"/>
              <a:gd name="connsiteX27" fmla="*/ 2703672 w 3163998"/>
              <a:gd name="connsiteY27" fmla="*/ 4539468 h 4546612"/>
              <a:gd name="connsiteX28" fmla="*/ 2496504 w 3163998"/>
              <a:gd name="connsiteY28" fmla="*/ 4533912 h 4546612"/>
              <a:gd name="connsiteX29" fmla="*/ 1984535 w 3163998"/>
              <a:gd name="connsiteY29" fmla="*/ 4541850 h 4546612"/>
              <a:gd name="connsiteX30" fmla="*/ 1461454 w 3163998"/>
              <a:gd name="connsiteY30" fmla="*/ 4540262 h 4546612"/>
              <a:gd name="connsiteX31" fmla="*/ 1135223 w 3163998"/>
              <a:gd name="connsiteY31" fmla="*/ 4541056 h 4546612"/>
              <a:gd name="connsiteX32" fmla="*/ 708185 w 3163998"/>
              <a:gd name="connsiteY32" fmla="*/ 4537087 h 4546612"/>
              <a:gd name="connsiteX33" fmla="*/ 283529 w 3163998"/>
              <a:gd name="connsiteY33" fmla="*/ 4546612 h 4546612"/>
              <a:gd name="connsiteX34" fmla="*/ 161166 w 3163998"/>
              <a:gd name="connsiteY34" fmla="*/ 4540262 h 4546612"/>
              <a:gd name="connsiteX35" fmla="*/ 13653 w 3163998"/>
              <a:gd name="connsiteY35" fmla="*/ 4392749 h 4546612"/>
              <a:gd name="connsiteX36" fmla="*/ 11274 w 3163998"/>
              <a:gd name="connsiteY36" fmla="*/ 4171962 h 4546612"/>
              <a:gd name="connsiteX37" fmla="*/ 13655 w 3163998"/>
              <a:gd name="connsiteY37" fmla="*/ 3850493 h 4546612"/>
              <a:gd name="connsiteX38" fmla="*/ 13655 w 3163998"/>
              <a:gd name="connsiteY38" fmla="*/ 3600462 h 4546612"/>
              <a:gd name="connsiteX39" fmla="*/ 6512 w 3163998"/>
              <a:gd name="connsiteY39" fmla="*/ 2897993 h 4546612"/>
              <a:gd name="connsiteX40" fmla="*/ 13653 w 3163998"/>
              <a:gd name="connsiteY40" fmla="*/ 162765 h 4546612"/>
              <a:gd name="connsiteX0" fmla="*/ 15523 w 3165868"/>
              <a:gd name="connsiteY0" fmla="*/ 162765 h 4546612"/>
              <a:gd name="connsiteX1" fmla="*/ 163036 w 3165868"/>
              <a:gd name="connsiteY1" fmla="*/ 15252 h 4546612"/>
              <a:gd name="connsiteX2" fmla="*/ 377473 w 3165868"/>
              <a:gd name="connsiteY2" fmla="*/ 12712 h 4546612"/>
              <a:gd name="connsiteX3" fmla="*/ 872773 w 3165868"/>
              <a:gd name="connsiteY3" fmla="*/ 12 h 4546612"/>
              <a:gd name="connsiteX4" fmla="*/ 1291873 w 3165868"/>
              <a:gd name="connsiteY4" fmla="*/ 6362 h 4546612"/>
              <a:gd name="connsiteX5" fmla="*/ 1583973 w 3165868"/>
              <a:gd name="connsiteY5" fmla="*/ 6362 h 4546612"/>
              <a:gd name="connsiteX6" fmla="*/ 1723673 w 3165868"/>
              <a:gd name="connsiteY6" fmla="*/ 12712 h 4546612"/>
              <a:gd name="connsiteX7" fmla="*/ 2422173 w 3165868"/>
              <a:gd name="connsiteY7" fmla="*/ 6362 h 4546612"/>
              <a:gd name="connsiteX8" fmla="*/ 2752373 w 3165868"/>
              <a:gd name="connsiteY8" fmla="*/ 12 h 4546612"/>
              <a:gd name="connsiteX9" fmla="*/ 3011260 w 3165868"/>
              <a:gd name="connsiteY9" fmla="*/ 15252 h 4546612"/>
              <a:gd name="connsiteX10" fmla="*/ 3158773 w 3165868"/>
              <a:gd name="connsiteY10" fmla="*/ 162765 h 4546612"/>
              <a:gd name="connsiteX11" fmla="*/ 3152423 w 3165868"/>
              <a:gd name="connsiteY11" fmla="*/ 349262 h 4546612"/>
              <a:gd name="connsiteX12" fmla="*/ 3158773 w 3165868"/>
              <a:gd name="connsiteY12" fmla="*/ 615962 h 4546612"/>
              <a:gd name="connsiteX13" fmla="*/ 3158773 w 3165868"/>
              <a:gd name="connsiteY13" fmla="*/ 939812 h 4546612"/>
              <a:gd name="connsiteX14" fmla="*/ 3158774 w 3165868"/>
              <a:gd name="connsiteY14" fmla="*/ 1308112 h 4546612"/>
              <a:gd name="connsiteX15" fmla="*/ 3152424 w 3165868"/>
              <a:gd name="connsiteY15" fmla="*/ 1651012 h 4546612"/>
              <a:gd name="connsiteX16" fmla="*/ 3152424 w 3165868"/>
              <a:gd name="connsiteY16" fmla="*/ 1841512 h 4546612"/>
              <a:gd name="connsiteX17" fmla="*/ 3165123 w 3165868"/>
              <a:gd name="connsiteY17" fmla="*/ 2371737 h 4546612"/>
              <a:gd name="connsiteX18" fmla="*/ 3165124 w 3165868"/>
              <a:gd name="connsiteY18" fmla="*/ 2565412 h 4546612"/>
              <a:gd name="connsiteX19" fmla="*/ 3161948 w 3165868"/>
              <a:gd name="connsiteY19" fmla="*/ 2765437 h 4546612"/>
              <a:gd name="connsiteX20" fmla="*/ 3161948 w 3165868"/>
              <a:gd name="connsiteY20" fmla="*/ 2911487 h 4546612"/>
              <a:gd name="connsiteX21" fmla="*/ 3158773 w 3165868"/>
              <a:gd name="connsiteY21" fmla="*/ 3340112 h 4546612"/>
              <a:gd name="connsiteX22" fmla="*/ 3152423 w 3165868"/>
              <a:gd name="connsiteY22" fmla="*/ 3714762 h 4546612"/>
              <a:gd name="connsiteX23" fmla="*/ 3158773 w 3165868"/>
              <a:gd name="connsiteY23" fmla="*/ 4083062 h 4546612"/>
              <a:gd name="connsiteX24" fmla="*/ 3158773 w 3165868"/>
              <a:gd name="connsiteY24" fmla="*/ 4392749 h 4546612"/>
              <a:gd name="connsiteX25" fmla="*/ 3011260 w 3165868"/>
              <a:gd name="connsiteY25" fmla="*/ 4540262 h 4546612"/>
              <a:gd name="connsiteX26" fmla="*/ 2903187 w 3165868"/>
              <a:gd name="connsiteY26" fmla="*/ 4545818 h 4546612"/>
              <a:gd name="connsiteX27" fmla="*/ 2705542 w 3165868"/>
              <a:gd name="connsiteY27" fmla="*/ 4539468 h 4546612"/>
              <a:gd name="connsiteX28" fmla="*/ 2498374 w 3165868"/>
              <a:gd name="connsiteY28" fmla="*/ 4533912 h 4546612"/>
              <a:gd name="connsiteX29" fmla="*/ 1986405 w 3165868"/>
              <a:gd name="connsiteY29" fmla="*/ 4541850 h 4546612"/>
              <a:gd name="connsiteX30" fmla="*/ 1463324 w 3165868"/>
              <a:gd name="connsiteY30" fmla="*/ 4540262 h 4546612"/>
              <a:gd name="connsiteX31" fmla="*/ 1137093 w 3165868"/>
              <a:gd name="connsiteY31" fmla="*/ 4541056 h 4546612"/>
              <a:gd name="connsiteX32" fmla="*/ 710055 w 3165868"/>
              <a:gd name="connsiteY32" fmla="*/ 4537087 h 4546612"/>
              <a:gd name="connsiteX33" fmla="*/ 285399 w 3165868"/>
              <a:gd name="connsiteY33" fmla="*/ 4546612 h 4546612"/>
              <a:gd name="connsiteX34" fmla="*/ 163036 w 3165868"/>
              <a:gd name="connsiteY34" fmla="*/ 4540262 h 4546612"/>
              <a:gd name="connsiteX35" fmla="*/ 15523 w 3165868"/>
              <a:gd name="connsiteY35" fmla="*/ 4392749 h 4546612"/>
              <a:gd name="connsiteX36" fmla="*/ 13144 w 3165868"/>
              <a:gd name="connsiteY36" fmla="*/ 4171962 h 4546612"/>
              <a:gd name="connsiteX37" fmla="*/ 15525 w 3165868"/>
              <a:gd name="connsiteY37" fmla="*/ 3850493 h 4546612"/>
              <a:gd name="connsiteX38" fmla="*/ 15525 w 3165868"/>
              <a:gd name="connsiteY38" fmla="*/ 3600462 h 4546612"/>
              <a:gd name="connsiteX39" fmla="*/ 8382 w 3165868"/>
              <a:gd name="connsiteY39" fmla="*/ 2897993 h 4546612"/>
              <a:gd name="connsiteX40" fmla="*/ 3620 w 3165868"/>
              <a:gd name="connsiteY40" fmla="*/ 2221718 h 4546612"/>
              <a:gd name="connsiteX41" fmla="*/ 15523 w 3165868"/>
              <a:gd name="connsiteY41" fmla="*/ 162765 h 4546612"/>
              <a:gd name="connsiteX0" fmla="*/ 16510 w 3166855"/>
              <a:gd name="connsiteY0" fmla="*/ 162765 h 4546612"/>
              <a:gd name="connsiteX1" fmla="*/ 164023 w 3166855"/>
              <a:gd name="connsiteY1" fmla="*/ 15252 h 4546612"/>
              <a:gd name="connsiteX2" fmla="*/ 378460 w 3166855"/>
              <a:gd name="connsiteY2" fmla="*/ 12712 h 4546612"/>
              <a:gd name="connsiteX3" fmla="*/ 873760 w 3166855"/>
              <a:gd name="connsiteY3" fmla="*/ 12 h 4546612"/>
              <a:gd name="connsiteX4" fmla="*/ 1292860 w 3166855"/>
              <a:gd name="connsiteY4" fmla="*/ 6362 h 4546612"/>
              <a:gd name="connsiteX5" fmla="*/ 1584960 w 3166855"/>
              <a:gd name="connsiteY5" fmla="*/ 6362 h 4546612"/>
              <a:gd name="connsiteX6" fmla="*/ 1724660 w 3166855"/>
              <a:gd name="connsiteY6" fmla="*/ 12712 h 4546612"/>
              <a:gd name="connsiteX7" fmla="*/ 2423160 w 3166855"/>
              <a:gd name="connsiteY7" fmla="*/ 6362 h 4546612"/>
              <a:gd name="connsiteX8" fmla="*/ 2753360 w 3166855"/>
              <a:gd name="connsiteY8" fmla="*/ 12 h 4546612"/>
              <a:gd name="connsiteX9" fmla="*/ 3012247 w 3166855"/>
              <a:gd name="connsiteY9" fmla="*/ 15252 h 4546612"/>
              <a:gd name="connsiteX10" fmla="*/ 3159760 w 3166855"/>
              <a:gd name="connsiteY10" fmla="*/ 162765 h 4546612"/>
              <a:gd name="connsiteX11" fmla="*/ 3153410 w 3166855"/>
              <a:gd name="connsiteY11" fmla="*/ 349262 h 4546612"/>
              <a:gd name="connsiteX12" fmla="*/ 3159760 w 3166855"/>
              <a:gd name="connsiteY12" fmla="*/ 615962 h 4546612"/>
              <a:gd name="connsiteX13" fmla="*/ 3159760 w 3166855"/>
              <a:gd name="connsiteY13" fmla="*/ 939812 h 4546612"/>
              <a:gd name="connsiteX14" fmla="*/ 3159761 w 3166855"/>
              <a:gd name="connsiteY14" fmla="*/ 1308112 h 4546612"/>
              <a:gd name="connsiteX15" fmla="*/ 3153411 w 3166855"/>
              <a:gd name="connsiteY15" fmla="*/ 1651012 h 4546612"/>
              <a:gd name="connsiteX16" fmla="*/ 3153411 w 3166855"/>
              <a:gd name="connsiteY16" fmla="*/ 1841512 h 4546612"/>
              <a:gd name="connsiteX17" fmla="*/ 3166110 w 3166855"/>
              <a:gd name="connsiteY17" fmla="*/ 2371737 h 4546612"/>
              <a:gd name="connsiteX18" fmla="*/ 3166111 w 3166855"/>
              <a:gd name="connsiteY18" fmla="*/ 2565412 h 4546612"/>
              <a:gd name="connsiteX19" fmla="*/ 3162935 w 3166855"/>
              <a:gd name="connsiteY19" fmla="*/ 2765437 h 4546612"/>
              <a:gd name="connsiteX20" fmla="*/ 3162935 w 3166855"/>
              <a:gd name="connsiteY20" fmla="*/ 2911487 h 4546612"/>
              <a:gd name="connsiteX21" fmla="*/ 3159760 w 3166855"/>
              <a:gd name="connsiteY21" fmla="*/ 3340112 h 4546612"/>
              <a:gd name="connsiteX22" fmla="*/ 3153410 w 3166855"/>
              <a:gd name="connsiteY22" fmla="*/ 3714762 h 4546612"/>
              <a:gd name="connsiteX23" fmla="*/ 3159760 w 3166855"/>
              <a:gd name="connsiteY23" fmla="*/ 4083062 h 4546612"/>
              <a:gd name="connsiteX24" fmla="*/ 3159760 w 3166855"/>
              <a:gd name="connsiteY24" fmla="*/ 4392749 h 4546612"/>
              <a:gd name="connsiteX25" fmla="*/ 3012247 w 3166855"/>
              <a:gd name="connsiteY25" fmla="*/ 4540262 h 4546612"/>
              <a:gd name="connsiteX26" fmla="*/ 2904174 w 3166855"/>
              <a:gd name="connsiteY26" fmla="*/ 4545818 h 4546612"/>
              <a:gd name="connsiteX27" fmla="*/ 2706529 w 3166855"/>
              <a:gd name="connsiteY27" fmla="*/ 4539468 h 4546612"/>
              <a:gd name="connsiteX28" fmla="*/ 2499361 w 3166855"/>
              <a:gd name="connsiteY28" fmla="*/ 4533912 h 4546612"/>
              <a:gd name="connsiteX29" fmla="*/ 1987392 w 3166855"/>
              <a:gd name="connsiteY29" fmla="*/ 4541850 h 4546612"/>
              <a:gd name="connsiteX30" fmla="*/ 1464311 w 3166855"/>
              <a:gd name="connsiteY30" fmla="*/ 4540262 h 4546612"/>
              <a:gd name="connsiteX31" fmla="*/ 1138080 w 3166855"/>
              <a:gd name="connsiteY31" fmla="*/ 4541056 h 4546612"/>
              <a:gd name="connsiteX32" fmla="*/ 711042 w 3166855"/>
              <a:gd name="connsiteY32" fmla="*/ 4537087 h 4546612"/>
              <a:gd name="connsiteX33" fmla="*/ 286386 w 3166855"/>
              <a:gd name="connsiteY33" fmla="*/ 4546612 h 4546612"/>
              <a:gd name="connsiteX34" fmla="*/ 164023 w 3166855"/>
              <a:gd name="connsiteY34" fmla="*/ 4540262 h 4546612"/>
              <a:gd name="connsiteX35" fmla="*/ 16510 w 3166855"/>
              <a:gd name="connsiteY35" fmla="*/ 4392749 h 4546612"/>
              <a:gd name="connsiteX36" fmla="*/ 14131 w 3166855"/>
              <a:gd name="connsiteY36" fmla="*/ 4171962 h 4546612"/>
              <a:gd name="connsiteX37" fmla="*/ 16512 w 3166855"/>
              <a:gd name="connsiteY37" fmla="*/ 3850493 h 4546612"/>
              <a:gd name="connsiteX38" fmla="*/ 16512 w 3166855"/>
              <a:gd name="connsiteY38" fmla="*/ 3600462 h 4546612"/>
              <a:gd name="connsiteX39" fmla="*/ 9369 w 3166855"/>
              <a:gd name="connsiteY39" fmla="*/ 2897993 h 4546612"/>
              <a:gd name="connsiteX40" fmla="*/ 4607 w 3166855"/>
              <a:gd name="connsiteY40" fmla="*/ 2221718 h 4546612"/>
              <a:gd name="connsiteX41" fmla="*/ 2226 w 3166855"/>
              <a:gd name="connsiteY41" fmla="*/ 1657362 h 4546612"/>
              <a:gd name="connsiteX42" fmla="*/ 16510 w 3166855"/>
              <a:gd name="connsiteY42" fmla="*/ 162765 h 4546612"/>
              <a:gd name="connsiteX0" fmla="*/ 17751 w 3168096"/>
              <a:gd name="connsiteY0" fmla="*/ 162765 h 4546612"/>
              <a:gd name="connsiteX1" fmla="*/ 165264 w 3168096"/>
              <a:gd name="connsiteY1" fmla="*/ 15252 h 4546612"/>
              <a:gd name="connsiteX2" fmla="*/ 379701 w 3168096"/>
              <a:gd name="connsiteY2" fmla="*/ 12712 h 4546612"/>
              <a:gd name="connsiteX3" fmla="*/ 875001 w 3168096"/>
              <a:gd name="connsiteY3" fmla="*/ 12 h 4546612"/>
              <a:gd name="connsiteX4" fmla="*/ 1294101 w 3168096"/>
              <a:gd name="connsiteY4" fmla="*/ 6362 h 4546612"/>
              <a:gd name="connsiteX5" fmla="*/ 1586201 w 3168096"/>
              <a:gd name="connsiteY5" fmla="*/ 6362 h 4546612"/>
              <a:gd name="connsiteX6" fmla="*/ 1725901 w 3168096"/>
              <a:gd name="connsiteY6" fmla="*/ 12712 h 4546612"/>
              <a:gd name="connsiteX7" fmla="*/ 2424401 w 3168096"/>
              <a:gd name="connsiteY7" fmla="*/ 6362 h 4546612"/>
              <a:gd name="connsiteX8" fmla="*/ 2754601 w 3168096"/>
              <a:gd name="connsiteY8" fmla="*/ 12 h 4546612"/>
              <a:gd name="connsiteX9" fmla="*/ 3013488 w 3168096"/>
              <a:gd name="connsiteY9" fmla="*/ 15252 h 4546612"/>
              <a:gd name="connsiteX10" fmla="*/ 3161001 w 3168096"/>
              <a:gd name="connsiteY10" fmla="*/ 162765 h 4546612"/>
              <a:gd name="connsiteX11" fmla="*/ 3154651 w 3168096"/>
              <a:gd name="connsiteY11" fmla="*/ 349262 h 4546612"/>
              <a:gd name="connsiteX12" fmla="*/ 3161001 w 3168096"/>
              <a:gd name="connsiteY12" fmla="*/ 615962 h 4546612"/>
              <a:gd name="connsiteX13" fmla="*/ 3161001 w 3168096"/>
              <a:gd name="connsiteY13" fmla="*/ 939812 h 4546612"/>
              <a:gd name="connsiteX14" fmla="*/ 3161002 w 3168096"/>
              <a:gd name="connsiteY14" fmla="*/ 1308112 h 4546612"/>
              <a:gd name="connsiteX15" fmla="*/ 3154652 w 3168096"/>
              <a:gd name="connsiteY15" fmla="*/ 1651012 h 4546612"/>
              <a:gd name="connsiteX16" fmla="*/ 3154652 w 3168096"/>
              <a:gd name="connsiteY16" fmla="*/ 1841512 h 4546612"/>
              <a:gd name="connsiteX17" fmla="*/ 3167351 w 3168096"/>
              <a:gd name="connsiteY17" fmla="*/ 2371737 h 4546612"/>
              <a:gd name="connsiteX18" fmla="*/ 3167352 w 3168096"/>
              <a:gd name="connsiteY18" fmla="*/ 2565412 h 4546612"/>
              <a:gd name="connsiteX19" fmla="*/ 3164176 w 3168096"/>
              <a:gd name="connsiteY19" fmla="*/ 2765437 h 4546612"/>
              <a:gd name="connsiteX20" fmla="*/ 3164176 w 3168096"/>
              <a:gd name="connsiteY20" fmla="*/ 2911487 h 4546612"/>
              <a:gd name="connsiteX21" fmla="*/ 3161001 w 3168096"/>
              <a:gd name="connsiteY21" fmla="*/ 3340112 h 4546612"/>
              <a:gd name="connsiteX22" fmla="*/ 3154651 w 3168096"/>
              <a:gd name="connsiteY22" fmla="*/ 3714762 h 4546612"/>
              <a:gd name="connsiteX23" fmla="*/ 3161001 w 3168096"/>
              <a:gd name="connsiteY23" fmla="*/ 4083062 h 4546612"/>
              <a:gd name="connsiteX24" fmla="*/ 3161001 w 3168096"/>
              <a:gd name="connsiteY24" fmla="*/ 4392749 h 4546612"/>
              <a:gd name="connsiteX25" fmla="*/ 3013488 w 3168096"/>
              <a:gd name="connsiteY25" fmla="*/ 4540262 h 4546612"/>
              <a:gd name="connsiteX26" fmla="*/ 2905415 w 3168096"/>
              <a:gd name="connsiteY26" fmla="*/ 4545818 h 4546612"/>
              <a:gd name="connsiteX27" fmla="*/ 2707770 w 3168096"/>
              <a:gd name="connsiteY27" fmla="*/ 4539468 h 4546612"/>
              <a:gd name="connsiteX28" fmla="*/ 2500602 w 3168096"/>
              <a:gd name="connsiteY28" fmla="*/ 4533912 h 4546612"/>
              <a:gd name="connsiteX29" fmla="*/ 1988633 w 3168096"/>
              <a:gd name="connsiteY29" fmla="*/ 4541850 h 4546612"/>
              <a:gd name="connsiteX30" fmla="*/ 1465552 w 3168096"/>
              <a:gd name="connsiteY30" fmla="*/ 4540262 h 4546612"/>
              <a:gd name="connsiteX31" fmla="*/ 1139321 w 3168096"/>
              <a:gd name="connsiteY31" fmla="*/ 4541056 h 4546612"/>
              <a:gd name="connsiteX32" fmla="*/ 712283 w 3168096"/>
              <a:gd name="connsiteY32" fmla="*/ 4537087 h 4546612"/>
              <a:gd name="connsiteX33" fmla="*/ 287627 w 3168096"/>
              <a:gd name="connsiteY33" fmla="*/ 4546612 h 4546612"/>
              <a:gd name="connsiteX34" fmla="*/ 165264 w 3168096"/>
              <a:gd name="connsiteY34" fmla="*/ 4540262 h 4546612"/>
              <a:gd name="connsiteX35" fmla="*/ 17751 w 3168096"/>
              <a:gd name="connsiteY35" fmla="*/ 4392749 h 4546612"/>
              <a:gd name="connsiteX36" fmla="*/ 15372 w 3168096"/>
              <a:gd name="connsiteY36" fmla="*/ 4171962 h 4546612"/>
              <a:gd name="connsiteX37" fmla="*/ 17753 w 3168096"/>
              <a:gd name="connsiteY37" fmla="*/ 3850493 h 4546612"/>
              <a:gd name="connsiteX38" fmla="*/ 17753 w 3168096"/>
              <a:gd name="connsiteY38" fmla="*/ 3600462 h 4546612"/>
              <a:gd name="connsiteX39" fmla="*/ 10610 w 3168096"/>
              <a:gd name="connsiteY39" fmla="*/ 2897993 h 4546612"/>
              <a:gd name="connsiteX40" fmla="*/ 5848 w 3168096"/>
              <a:gd name="connsiteY40" fmla="*/ 2221718 h 4546612"/>
              <a:gd name="connsiteX41" fmla="*/ 3467 w 3168096"/>
              <a:gd name="connsiteY41" fmla="*/ 1657362 h 4546612"/>
              <a:gd name="connsiteX42" fmla="*/ 1086 w 3168096"/>
              <a:gd name="connsiteY42" fmla="*/ 1366850 h 4546612"/>
              <a:gd name="connsiteX43" fmla="*/ 17751 w 3168096"/>
              <a:gd name="connsiteY43"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7992 w 3168337"/>
              <a:gd name="connsiteY44"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7992 w 3168337"/>
              <a:gd name="connsiteY45"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8472 w 3168337"/>
              <a:gd name="connsiteY45" fmla="*/ 25718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3710 w 3168337"/>
              <a:gd name="connsiteY44" fmla="*/ 540556 h 4546612"/>
              <a:gd name="connsiteX45" fmla="*/ 15616 w 3168337"/>
              <a:gd name="connsiteY45" fmla="*/ 276237 h 4546612"/>
              <a:gd name="connsiteX46" fmla="*/ 17992 w 3168337"/>
              <a:gd name="connsiteY46" fmla="*/ 162765 h 4546612"/>
              <a:gd name="connsiteX0" fmla="*/ 17992 w 3168337"/>
              <a:gd name="connsiteY0" fmla="*/ 162765 h 4546612"/>
              <a:gd name="connsiteX1" fmla="*/ 165505 w 3168337"/>
              <a:gd name="connsiteY1" fmla="*/ 15252 h 4546612"/>
              <a:gd name="connsiteX2" fmla="*/ 379942 w 3168337"/>
              <a:gd name="connsiteY2" fmla="*/ 12712 h 4546612"/>
              <a:gd name="connsiteX3" fmla="*/ 875242 w 3168337"/>
              <a:gd name="connsiteY3" fmla="*/ 12 h 4546612"/>
              <a:gd name="connsiteX4" fmla="*/ 1294342 w 3168337"/>
              <a:gd name="connsiteY4" fmla="*/ 6362 h 4546612"/>
              <a:gd name="connsiteX5" fmla="*/ 1586442 w 3168337"/>
              <a:gd name="connsiteY5" fmla="*/ 6362 h 4546612"/>
              <a:gd name="connsiteX6" fmla="*/ 1726142 w 3168337"/>
              <a:gd name="connsiteY6" fmla="*/ 12712 h 4546612"/>
              <a:gd name="connsiteX7" fmla="*/ 2424642 w 3168337"/>
              <a:gd name="connsiteY7" fmla="*/ 6362 h 4546612"/>
              <a:gd name="connsiteX8" fmla="*/ 2754842 w 3168337"/>
              <a:gd name="connsiteY8" fmla="*/ 12 h 4546612"/>
              <a:gd name="connsiteX9" fmla="*/ 3013729 w 3168337"/>
              <a:gd name="connsiteY9" fmla="*/ 15252 h 4546612"/>
              <a:gd name="connsiteX10" fmla="*/ 3161242 w 3168337"/>
              <a:gd name="connsiteY10" fmla="*/ 162765 h 4546612"/>
              <a:gd name="connsiteX11" fmla="*/ 3154892 w 3168337"/>
              <a:gd name="connsiteY11" fmla="*/ 349262 h 4546612"/>
              <a:gd name="connsiteX12" fmla="*/ 3161242 w 3168337"/>
              <a:gd name="connsiteY12" fmla="*/ 615962 h 4546612"/>
              <a:gd name="connsiteX13" fmla="*/ 3161242 w 3168337"/>
              <a:gd name="connsiteY13" fmla="*/ 939812 h 4546612"/>
              <a:gd name="connsiteX14" fmla="*/ 3161243 w 3168337"/>
              <a:gd name="connsiteY14" fmla="*/ 1308112 h 4546612"/>
              <a:gd name="connsiteX15" fmla="*/ 3154893 w 3168337"/>
              <a:gd name="connsiteY15" fmla="*/ 1651012 h 4546612"/>
              <a:gd name="connsiteX16" fmla="*/ 3154893 w 3168337"/>
              <a:gd name="connsiteY16" fmla="*/ 1841512 h 4546612"/>
              <a:gd name="connsiteX17" fmla="*/ 3167592 w 3168337"/>
              <a:gd name="connsiteY17" fmla="*/ 2371737 h 4546612"/>
              <a:gd name="connsiteX18" fmla="*/ 3167593 w 3168337"/>
              <a:gd name="connsiteY18" fmla="*/ 2565412 h 4546612"/>
              <a:gd name="connsiteX19" fmla="*/ 3164417 w 3168337"/>
              <a:gd name="connsiteY19" fmla="*/ 2765437 h 4546612"/>
              <a:gd name="connsiteX20" fmla="*/ 3164417 w 3168337"/>
              <a:gd name="connsiteY20" fmla="*/ 2911487 h 4546612"/>
              <a:gd name="connsiteX21" fmla="*/ 3161242 w 3168337"/>
              <a:gd name="connsiteY21" fmla="*/ 3340112 h 4546612"/>
              <a:gd name="connsiteX22" fmla="*/ 3154892 w 3168337"/>
              <a:gd name="connsiteY22" fmla="*/ 3714762 h 4546612"/>
              <a:gd name="connsiteX23" fmla="*/ 3161242 w 3168337"/>
              <a:gd name="connsiteY23" fmla="*/ 4083062 h 4546612"/>
              <a:gd name="connsiteX24" fmla="*/ 3161242 w 3168337"/>
              <a:gd name="connsiteY24" fmla="*/ 4392749 h 4546612"/>
              <a:gd name="connsiteX25" fmla="*/ 3013729 w 3168337"/>
              <a:gd name="connsiteY25" fmla="*/ 4540262 h 4546612"/>
              <a:gd name="connsiteX26" fmla="*/ 2905656 w 3168337"/>
              <a:gd name="connsiteY26" fmla="*/ 4545818 h 4546612"/>
              <a:gd name="connsiteX27" fmla="*/ 2708011 w 3168337"/>
              <a:gd name="connsiteY27" fmla="*/ 4539468 h 4546612"/>
              <a:gd name="connsiteX28" fmla="*/ 2500843 w 3168337"/>
              <a:gd name="connsiteY28" fmla="*/ 4533912 h 4546612"/>
              <a:gd name="connsiteX29" fmla="*/ 1988874 w 3168337"/>
              <a:gd name="connsiteY29" fmla="*/ 4541850 h 4546612"/>
              <a:gd name="connsiteX30" fmla="*/ 1465793 w 3168337"/>
              <a:gd name="connsiteY30" fmla="*/ 4540262 h 4546612"/>
              <a:gd name="connsiteX31" fmla="*/ 1139562 w 3168337"/>
              <a:gd name="connsiteY31" fmla="*/ 4541056 h 4546612"/>
              <a:gd name="connsiteX32" fmla="*/ 712524 w 3168337"/>
              <a:gd name="connsiteY32" fmla="*/ 4537087 h 4546612"/>
              <a:gd name="connsiteX33" fmla="*/ 287868 w 3168337"/>
              <a:gd name="connsiteY33" fmla="*/ 4546612 h 4546612"/>
              <a:gd name="connsiteX34" fmla="*/ 165505 w 3168337"/>
              <a:gd name="connsiteY34" fmla="*/ 4540262 h 4546612"/>
              <a:gd name="connsiteX35" fmla="*/ 17992 w 3168337"/>
              <a:gd name="connsiteY35" fmla="*/ 4392749 h 4546612"/>
              <a:gd name="connsiteX36" fmla="*/ 15613 w 3168337"/>
              <a:gd name="connsiteY36" fmla="*/ 4171962 h 4546612"/>
              <a:gd name="connsiteX37" fmla="*/ 17994 w 3168337"/>
              <a:gd name="connsiteY37" fmla="*/ 3850493 h 4546612"/>
              <a:gd name="connsiteX38" fmla="*/ 17994 w 3168337"/>
              <a:gd name="connsiteY38" fmla="*/ 3600462 h 4546612"/>
              <a:gd name="connsiteX39" fmla="*/ 10851 w 3168337"/>
              <a:gd name="connsiteY39" fmla="*/ 2897993 h 4546612"/>
              <a:gd name="connsiteX40" fmla="*/ 6089 w 3168337"/>
              <a:gd name="connsiteY40" fmla="*/ 2221718 h 4546612"/>
              <a:gd name="connsiteX41" fmla="*/ 3708 w 3168337"/>
              <a:gd name="connsiteY41" fmla="*/ 1657362 h 4546612"/>
              <a:gd name="connsiteX42" fmla="*/ 1327 w 3168337"/>
              <a:gd name="connsiteY42" fmla="*/ 1366850 h 4546612"/>
              <a:gd name="connsiteX43" fmla="*/ 1327 w 3168337"/>
              <a:gd name="connsiteY43" fmla="*/ 1040618 h 4546612"/>
              <a:gd name="connsiteX44" fmla="*/ 13235 w 3168337"/>
              <a:gd name="connsiteY44" fmla="*/ 533413 h 4546612"/>
              <a:gd name="connsiteX45" fmla="*/ 15616 w 3168337"/>
              <a:gd name="connsiteY45" fmla="*/ 276237 h 4546612"/>
              <a:gd name="connsiteX46" fmla="*/ 17992 w 3168337"/>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0276 w 3167762"/>
              <a:gd name="connsiteY39" fmla="*/ 2897993 h 4546612"/>
              <a:gd name="connsiteX40" fmla="*/ 5514 w 3167762"/>
              <a:gd name="connsiteY40" fmla="*/ 2221718 h 4546612"/>
              <a:gd name="connsiteX41" fmla="*/ 3133 w 3167762"/>
              <a:gd name="connsiteY41" fmla="*/ 1657362 h 4546612"/>
              <a:gd name="connsiteX42" fmla="*/ 752 w 3167762"/>
              <a:gd name="connsiteY42" fmla="*/ 1366850 h 4546612"/>
              <a:gd name="connsiteX43" fmla="*/ 5514 w 3167762"/>
              <a:gd name="connsiteY43" fmla="*/ 1040618 h 4546612"/>
              <a:gd name="connsiteX44" fmla="*/ 12660 w 3167762"/>
              <a:gd name="connsiteY44" fmla="*/ 533413 h 4546612"/>
              <a:gd name="connsiteX45" fmla="*/ 15041 w 3167762"/>
              <a:gd name="connsiteY45" fmla="*/ 276237 h 4546612"/>
              <a:gd name="connsiteX46" fmla="*/ 17417 w 3167762"/>
              <a:gd name="connsiteY46"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5514 w 3167762"/>
              <a:gd name="connsiteY41" fmla="*/ 2221718 h 4546612"/>
              <a:gd name="connsiteX42" fmla="*/ 3133 w 3167762"/>
              <a:gd name="connsiteY42" fmla="*/ 1657362 h 4546612"/>
              <a:gd name="connsiteX43" fmla="*/ 752 w 3167762"/>
              <a:gd name="connsiteY43" fmla="*/ 1366850 h 4546612"/>
              <a:gd name="connsiteX44" fmla="*/ 5514 w 3167762"/>
              <a:gd name="connsiteY44" fmla="*/ 1040618 h 4546612"/>
              <a:gd name="connsiteX45" fmla="*/ 12660 w 3167762"/>
              <a:gd name="connsiteY45" fmla="*/ 533413 h 4546612"/>
              <a:gd name="connsiteX46" fmla="*/ 15041 w 3167762"/>
              <a:gd name="connsiteY46" fmla="*/ 276237 h 4546612"/>
              <a:gd name="connsiteX47" fmla="*/ 17417 w 3167762"/>
              <a:gd name="connsiteY47"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60668 w 3167762"/>
              <a:gd name="connsiteY14" fmla="*/ 1308112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99685"/>
              <a:gd name="connsiteY0" fmla="*/ 162765 h 4546612"/>
              <a:gd name="connsiteX1" fmla="*/ 164930 w 3199685"/>
              <a:gd name="connsiteY1" fmla="*/ 15252 h 4546612"/>
              <a:gd name="connsiteX2" fmla="*/ 379367 w 3199685"/>
              <a:gd name="connsiteY2" fmla="*/ 12712 h 4546612"/>
              <a:gd name="connsiteX3" fmla="*/ 874667 w 3199685"/>
              <a:gd name="connsiteY3" fmla="*/ 12 h 4546612"/>
              <a:gd name="connsiteX4" fmla="*/ 1293767 w 3199685"/>
              <a:gd name="connsiteY4" fmla="*/ 6362 h 4546612"/>
              <a:gd name="connsiteX5" fmla="*/ 1585867 w 3199685"/>
              <a:gd name="connsiteY5" fmla="*/ 6362 h 4546612"/>
              <a:gd name="connsiteX6" fmla="*/ 1725567 w 3199685"/>
              <a:gd name="connsiteY6" fmla="*/ 12712 h 4546612"/>
              <a:gd name="connsiteX7" fmla="*/ 2424067 w 3199685"/>
              <a:gd name="connsiteY7" fmla="*/ 6362 h 4546612"/>
              <a:gd name="connsiteX8" fmla="*/ 2754267 w 3199685"/>
              <a:gd name="connsiteY8" fmla="*/ 12 h 4546612"/>
              <a:gd name="connsiteX9" fmla="*/ 3013154 w 3199685"/>
              <a:gd name="connsiteY9" fmla="*/ 15252 h 4546612"/>
              <a:gd name="connsiteX10" fmla="*/ 3160667 w 3199685"/>
              <a:gd name="connsiteY10" fmla="*/ 162765 h 4546612"/>
              <a:gd name="connsiteX11" fmla="*/ 3154317 w 3199685"/>
              <a:gd name="connsiteY11" fmla="*/ 349262 h 4546612"/>
              <a:gd name="connsiteX12" fmla="*/ 3160667 w 3199685"/>
              <a:gd name="connsiteY12" fmla="*/ 615962 h 4546612"/>
              <a:gd name="connsiteX13" fmla="*/ 3160667 w 3199685"/>
              <a:gd name="connsiteY13" fmla="*/ 939812 h 4546612"/>
              <a:gd name="connsiteX14" fmla="*/ 3198768 w 3199685"/>
              <a:gd name="connsiteY14" fmla="*/ 1236674 h 4546612"/>
              <a:gd name="connsiteX15" fmla="*/ 3154318 w 3199685"/>
              <a:gd name="connsiteY15" fmla="*/ 1651012 h 4546612"/>
              <a:gd name="connsiteX16" fmla="*/ 3154318 w 3199685"/>
              <a:gd name="connsiteY16" fmla="*/ 1841512 h 4546612"/>
              <a:gd name="connsiteX17" fmla="*/ 3167017 w 3199685"/>
              <a:gd name="connsiteY17" fmla="*/ 2371737 h 4546612"/>
              <a:gd name="connsiteX18" fmla="*/ 3167018 w 3199685"/>
              <a:gd name="connsiteY18" fmla="*/ 2565412 h 4546612"/>
              <a:gd name="connsiteX19" fmla="*/ 3163842 w 3199685"/>
              <a:gd name="connsiteY19" fmla="*/ 2765437 h 4546612"/>
              <a:gd name="connsiteX20" fmla="*/ 3163842 w 3199685"/>
              <a:gd name="connsiteY20" fmla="*/ 2911487 h 4546612"/>
              <a:gd name="connsiteX21" fmla="*/ 3160667 w 3199685"/>
              <a:gd name="connsiteY21" fmla="*/ 3340112 h 4546612"/>
              <a:gd name="connsiteX22" fmla="*/ 3154317 w 3199685"/>
              <a:gd name="connsiteY22" fmla="*/ 3714762 h 4546612"/>
              <a:gd name="connsiteX23" fmla="*/ 3160667 w 3199685"/>
              <a:gd name="connsiteY23" fmla="*/ 4083062 h 4546612"/>
              <a:gd name="connsiteX24" fmla="*/ 3160667 w 3199685"/>
              <a:gd name="connsiteY24" fmla="*/ 4392749 h 4546612"/>
              <a:gd name="connsiteX25" fmla="*/ 3013154 w 3199685"/>
              <a:gd name="connsiteY25" fmla="*/ 4540262 h 4546612"/>
              <a:gd name="connsiteX26" fmla="*/ 2905081 w 3199685"/>
              <a:gd name="connsiteY26" fmla="*/ 4545818 h 4546612"/>
              <a:gd name="connsiteX27" fmla="*/ 2707436 w 3199685"/>
              <a:gd name="connsiteY27" fmla="*/ 4539468 h 4546612"/>
              <a:gd name="connsiteX28" fmla="*/ 2500268 w 3199685"/>
              <a:gd name="connsiteY28" fmla="*/ 4533912 h 4546612"/>
              <a:gd name="connsiteX29" fmla="*/ 1988299 w 3199685"/>
              <a:gd name="connsiteY29" fmla="*/ 4541850 h 4546612"/>
              <a:gd name="connsiteX30" fmla="*/ 1465218 w 3199685"/>
              <a:gd name="connsiteY30" fmla="*/ 4540262 h 4546612"/>
              <a:gd name="connsiteX31" fmla="*/ 1138987 w 3199685"/>
              <a:gd name="connsiteY31" fmla="*/ 4541056 h 4546612"/>
              <a:gd name="connsiteX32" fmla="*/ 711949 w 3199685"/>
              <a:gd name="connsiteY32" fmla="*/ 4537087 h 4546612"/>
              <a:gd name="connsiteX33" fmla="*/ 287293 w 3199685"/>
              <a:gd name="connsiteY33" fmla="*/ 4546612 h 4546612"/>
              <a:gd name="connsiteX34" fmla="*/ 164930 w 3199685"/>
              <a:gd name="connsiteY34" fmla="*/ 4540262 h 4546612"/>
              <a:gd name="connsiteX35" fmla="*/ 17417 w 3199685"/>
              <a:gd name="connsiteY35" fmla="*/ 4392749 h 4546612"/>
              <a:gd name="connsiteX36" fmla="*/ 15038 w 3199685"/>
              <a:gd name="connsiteY36" fmla="*/ 4171962 h 4546612"/>
              <a:gd name="connsiteX37" fmla="*/ 17419 w 3199685"/>
              <a:gd name="connsiteY37" fmla="*/ 3850493 h 4546612"/>
              <a:gd name="connsiteX38" fmla="*/ 17419 w 3199685"/>
              <a:gd name="connsiteY38" fmla="*/ 3600462 h 4546612"/>
              <a:gd name="connsiteX39" fmla="*/ 15040 w 3199685"/>
              <a:gd name="connsiteY39" fmla="*/ 3217081 h 4546612"/>
              <a:gd name="connsiteX40" fmla="*/ 10276 w 3199685"/>
              <a:gd name="connsiteY40" fmla="*/ 2897993 h 4546612"/>
              <a:gd name="connsiteX41" fmla="*/ 10277 w 3199685"/>
              <a:gd name="connsiteY41" fmla="*/ 2652725 h 4546612"/>
              <a:gd name="connsiteX42" fmla="*/ 7896 w 3199685"/>
              <a:gd name="connsiteY42" fmla="*/ 2374118 h 4546612"/>
              <a:gd name="connsiteX43" fmla="*/ 5514 w 3199685"/>
              <a:gd name="connsiteY43" fmla="*/ 2221718 h 4546612"/>
              <a:gd name="connsiteX44" fmla="*/ 3133 w 3199685"/>
              <a:gd name="connsiteY44" fmla="*/ 1657362 h 4546612"/>
              <a:gd name="connsiteX45" fmla="*/ 752 w 3199685"/>
              <a:gd name="connsiteY45" fmla="*/ 1366850 h 4546612"/>
              <a:gd name="connsiteX46" fmla="*/ 5514 w 3199685"/>
              <a:gd name="connsiteY46" fmla="*/ 1040618 h 4546612"/>
              <a:gd name="connsiteX47" fmla="*/ 12660 w 3199685"/>
              <a:gd name="connsiteY47" fmla="*/ 533413 h 4546612"/>
              <a:gd name="connsiteX48" fmla="*/ 15041 w 3199685"/>
              <a:gd name="connsiteY48" fmla="*/ 276237 h 4546612"/>
              <a:gd name="connsiteX49" fmla="*/ 17417 w 3199685"/>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54317 w 3167762"/>
              <a:gd name="connsiteY11" fmla="*/ 349262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667 w 3167762"/>
              <a:gd name="connsiteY11" fmla="*/ 615962 h 4546612"/>
              <a:gd name="connsiteX12" fmla="*/ 3160667 w 3167762"/>
              <a:gd name="connsiteY12" fmla="*/ 939812 h 4546612"/>
              <a:gd name="connsiteX13" fmla="*/ 3155909 w 3167762"/>
              <a:gd name="connsiteY13" fmla="*/ 1326368 h 4546612"/>
              <a:gd name="connsiteX14" fmla="*/ 3154318 w 3167762"/>
              <a:gd name="connsiteY14" fmla="*/ 1651012 h 4546612"/>
              <a:gd name="connsiteX15" fmla="*/ 3154318 w 3167762"/>
              <a:gd name="connsiteY15" fmla="*/ 1841512 h 4546612"/>
              <a:gd name="connsiteX16" fmla="*/ 3167017 w 3167762"/>
              <a:gd name="connsiteY16" fmla="*/ 2371737 h 4546612"/>
              <a:gd name="connsiteX17" fmla="*/ 3167018 w 3167762"/>
              <a:gd name="connsiteY17" fmla="*/ 2565412 h 4546612"/>
              <a:gd name="connsiteX18" fmla="*/ 3163842 w 3167762"/>
              <a:gd name="connsiteY18" fmla="*/ 2765437 h 4546612"/>
              <a:gd name="connsiteX19" fmla="*/ 3163842 w 3167762"/>
              <a:gd name="connsiteY19" fmla="*/ 2911487 h 4546612"/>
              <a:gd name="connsiteX20" fmla="*/ 3160667 w 3167762"/>
              <a:gd name="connsiteY20" fmla="*/ 3340112 h 4546612"/>
              <a:gd name="connsiteX21" fmla="*/ 3154317 w 3167762"/>
              <a:gd name="connsiteY21" fmla="*/ 3714762 h 4546612"/>
              <a:gd name="connsiteX22" fmla="*/ 3160667 w 3167762"/>
              <a:gd name="connsiteY22" fmla="*/ 4083062 h 4546612"/>
              <a:gd name="connsiteX23" fmla="*/ 3160667 w 3167762"/>
              <a:gd name="connsiteY23" fmla="*/ 4392749 h 4546612"/>
              <a:gd name="connsiteX24" fmla="*/ 3013154 w 3167762"/>
              <a:gd name="connsiteY24" fmla="*/ 4540262 h 4546612"/>
              <a:gd name="connsiteX25" fmla="*/ 2905081 w 3167762"/>
              <a:gd name="connsiteY25" fmla="*/ 4545818 h 4546612"/>
              <a:gd name="connsiteX26" fmla="*/ 2707436 w 3167762"/>
              <a:gd name="connsiteY26" fmla="*/ 4539468 h 4546612"/>
              <a:gd name="connsiteX27" fmla="*/ 2500268 w 3167762"/>
              <a:gd name="connsiteY27" fmla="*/ 4533912 h 4546612"/>
              <a:gd name="connsiteX28" fmla="*/ 1988299 w 3167762"/>
              <a:gd name="connsiteY28" fmla="*/ 4541850 h 4546612"/>
              <a:gd name="connsiteX29" fmla="*/ 1465218 w 3167762"/>
              <a:gd name="connsiteY29" fmla="*/ 4540262 h 4546612"/>
              <a:gd name="connsiteX30" fmla="*/ 1138987 w 3167762"/>
              <a:gd name="connsiteY30" fmla="*/ 4541056 h 4546612"/>
              <a:gd name="connsiteX31" fmla="*/ 711949 w 3167762"/>
              <a:gd name="connsiteY31" fmla="*/ 4537087 h 4546612"/>
              <a:gd name="connsiteX32" fmla="*/ 287293 w 3167762"/>
              <a:gd name="connsiteY32" fmla="*/ 4546612 h 4546612"/>
              <a:gd name="connsiteX33" fmla="*/ 164930 w 3167762"/>
              <a:gd name="connsiteY33" fmla="*/ 4540262 h 4546612"/>
              <a:gd name="connsiteX34" fmla="*/ 17417 w 3167762"/>
              <a:gd name="connsiteY34" fmla="*/ 4392749 h 4546612"/>
              <a:gd name="connsiteX35" fmla="*/ 15038 w 3167762"/>
              <a:gd name="connsiteY35" fmla="*/ 4171962 h 4546612"/>
              <a:gd name="connsiteX36" fmla="*/ 17419 w 3167762"/>
              <a:gd name="connsiteY36" fmla="*/ 3850493 h 4546612"/>
              <a:gd name="connsiteX37" fmla="*/ 17419 w 3167762"/>
              <a:gd name="connsiteY37" fmla="*/ 3600462 h 4546612"/>
              <a:gd name="connsiteX38" fmla="*/ 15040 w 3167762"/>
              <a:gd name="connsiteY38" fmla="*/ 3217081 h 4546612"/>
              <a:gd name="connsiteX39" fmla="*/ 10276 w 3167762"/>
              <a:gd name="connsiteY39" fmla="*/ 2897993 h 4546612"/>
              <a:gd name="connsiteX40" fmla="*/ 10277 w 3167762"/>
              <a:gd name="connsiteY40" fmla="*/ 2652725 h 4546612"/>
              <a:gd name="connsiteX41" fmla="*/ 7896 w 3167762"/>
              <a:gd name="connsiteY41" fmla="*/ 2374118 h 4546612"/>
              <a:gd name="connsiteX42" fmla="*/ 5514 w 3167762"/>
              <a:gd name="connsiteY42" fmla="*/ 2221718 h 4546612"/>
              <a:gd name="connsiteX43" fmla="*/ 3133 w 3167762"/>
              <a:gd name="connsiteY43" fmla="*/ 1657362 h 4546612"/>
              <a:gd name="connsiteX44" fmla="*/ 752 w 3167762"/>
              <a:gd name="connsiteY44" fmla="*/ 1366850 h 4546612"/>
              <a:gd name="connsiteX45" fmla="*/ 5514 w 3167762"/>
              <a:gd name="connsiteY45" fmla="*/ 1040618 h 4546612"/>
              <a:gd name="connsiteX46" fmla="*/ 12660 w 3167762"/>
              <a:gd name="connsiteY46" fmla="*/ 533413 h 4546612"/>
              <a:gd name="connsiteX47" fmla="*/ 15041 w 3167762"/>
              <a:gd name="connsiteY47" fmla="*/ 276237 h 4546612"/>
              <a:gd name="connsiteX48" fmla="*/ 17417 w 3167762"/>
              <a:gd name="connsiteY48"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667 w 3167762"/>
              <a:gd name="connsiteY12" fmla="*/ 615962 h 4546612"/>
              <a:gd name="connsiteX13" fmla="*/ 3160667 w 3167762"/>
              <a:gd name="connsiteY13" fmla="*/ 939812 h 4546612"/>
              <a:gd name="connsiteX14" fmla="*/ 3155909 w 3167762"/>
              <a:gd name="connsiteY14" fmla="*/ 1326368 h 4546612"/>
              <a:gd name="connsiteX15" fmla="*/ 3154318 w 3167762"/>
              <a:gd name="connsiteY15" fmla="*/ 1651012 h 4546612"/>
              <a:gd name="connsiteX16" fmla="*/ 3154318 w 3167762"/>
              <a:gd name="connsiteY16" fmla="*/ 1841512 h 4546612"/>
              <a:gd name="connsiteX17" fmla="*/ 3167017 w 3167762"/>
              <a:gd name="connsiteY17" fmla="*/ 2371737 h 4546612"/>
              <a:gd name="connsiteX18" fmla="*/ 3167018 w 3167762"/>
              <a:gd name="connsiteY18" fmla="*/ 2565412 h 4546612"/>
              <a:gd name="connsiteX19" fmla="*/ 3163842 w 3167762"/>
              <a:gd name="connsiteY19" fmla="*/ 2765437 h 4546612"/>
              <a:gd name="connsiteX20" fmla="*/ 3163842 w 3167762"/>
              <a:gd name="connsiteY20" fmla="*/ 2911487 h 4546612"/>
              <a:gd name="connsiteX21" fmla="*/ 3160667 w 3167762"/>
              <a:gd name="connsiteY21" fmla="*/ 3340112 h 4546612"/>
              <a:gd name="connsiteX22" fmla="*/ 3154317 w 3167762"/>
              <a:gd name="connsiteY22" fmla="*/ 3714762 h 4546612"/>
              <a:gd name="connsiteX23" fmla="*/ 3160667 w 3167762"/>
              <a:gd name="connsiteY23" fmla="*/ 4083062 h 4546612"/>
              <a:gd name="connsiteX24" fmla="*/ 3160667 w 3167762"/>
              <a:gd name="connsiteY24" fmla="*/ 4392749 h 4546612"/>
              <a:gd name="connsiteX25" fmla="*/ 3013154 w 3167762"/>
              <a:gd name="connsiteY25" fmla="*/ 4540262 h 4546612"/>
              <a:gd name="connsiteX26" fmla="*/ 2905081 w 3167762"/>
              <a:gd name="connsiteY26" fmla="*/ 4545818 h 4546612"/>
              <a:gd name="connsiteX27" fmla="*/ 2707436 w 3167762"/>
              <a:gd name="connsiteY27" fmla="*/ 4539468 h 4546612"/>
              <a:gd name="connsiteX28" fmla="*/ 2500268 w 3167762"/>
              <a:gd name="connsiteY28" fmla="*/ 4533912 h 4546612"/>
              <a:gd name="connsiteX29" fmla="*/ 1988299 w 3167762"/>
              <a:gd name="connsiteY29" fmla="*/ 4541850 h 4546612"/>
              <a:gd name="connsiteX30" fmla="*/ 1465218 w 3167762"/>
              <a:gd name="connsiteY30" fmla="*/ 4540262 h 4546612"/>
              <a:gd name="connsiteX31" fmla="*/ 1138987 w 3167762"/>
              <a:gd name="connsiteY31" fmla="*/ 4541056 h 4546612"/>
              <a:gd name="connsiteX32" fmla="*/ 711949 w 3167762"/>
              <a:gd name="connsiteY32" fmla="*/ 4537087 h 4546612"/>
              <a:gd name="connsiteX33" fmla="*/ 287293 w 3167762"/>
              <a:gd name="connsiteY33" fmla="*/ 4546612 h 4546612"/>
              <a:gd name="connsiteX34" fmla="*/ 164930 w 3167762"/>
              <a:gd name="connsiteY34" fmla="*/ 4540262 h 4546612"/>
              <a:gd name="connsiteX35" fmla="*/ 17417 w 3167762"/>
              <a:gd name="connsiteY35" fmla="*/ 4392749 h 4546612"/>
              <a:gd name="connsiteX36" fmla="*/ 15038 w 3167762"/>
              <a:gd name="connsiteY36" fmla="*/ 4171962 h 4546612"/>
              <a:gd name="connsiteX37" fmla="*/ 17419 w 3167762"/>
              <a:gd name="connsiteY37" fmla="*/ 3850493 h 4546612"/>
              <a:gd name="connsiteX38" fmla="*/ 17419 w 3167762"/>
              <a:gd name="connsiteY38" fmla="*/ 3600462 h 4546612"/>
              <a:gd name="connsiteX39" fmla="*/ 15040 w 3167762"/>
              <a:gd name="connsiteY39" fmla="*/ 3217081 h 4546612"/>
              <a:gd name="connsiteX40" fmla="*/ 10276 w 3167762"/>
              <a:gd name="connsiteY40" fmla="*/ 2897993 h 4546612"/>
              <a:gd name="connsiteX41" fmla="*/ 10277 w 3167762"/>
              <a:gd name="connsiteY41" fmla="*/ 2652725 h 4546612"/>
              <a:gd name="connsiteX42" fmla="*/ 7896 w 3167762"/>
              <a:gd name="connsiteY42" fmla="*/ 2374118 h 4546612"/>
              <a:gd name="connsiteX43" fmla="*/ 5514 w 3167762"/>
              <a:gd name="connsiteY43" fmla="*/ 2221718 h 4546612"/>
              <a:gd name="connsiteX44" fmla="*/ 3133 w 3167762"/>
              <a:gd name="connsiteY44" fmla="*/ 1657362 h 4546612"/>
              <a:gd name="connsiteX45" fmla="*/ 752 w 3167762"/>
              <a:gd name="connsiteY45" fmla="*/ 1366850 h 4546612"/>
              <a:gd name="connsiteX46" fmla="*/ 5514 w 3167762"/>
              <a:gd name="connsiteY46" fmla="*/ 1040618 h 4546612"/>
              <a:gd name="connsiteX47" fmla="*/ 12660 w 3167762"/>
              <a:gd name="connsiteY47" fmla="*/ 533413 h 4546612"/>
              <a:gd name="connsiteX48" fmla="*/ 15041 w 3167762"/>
              <a:gd name="connsiteY48" fmla="*/ 276237 h 4546612"/>
              <a:gd name="connsiteX49" fmla="*/ 17417 w 3167762"/>
              <a:gd name="connsiteY49"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60667 w 3167762"/>
              <a:gd name="connsiteY14" fmla="*/ 939812 h 4546612"/>
              <a:gd name="connsiteX15" fmla="*/ 3155909 w 3167762"/>
              <a:gd name="connsiteY15" fmla="*/ 1326368 h 4546612"/>
              <a:gd name="connsiteX16" fmla="*/ 3154318 w 3167762"/>
              <a:gd name="connsiteY16" fmla="*/ 1651012 h 4546612"/>
              <a:gd name="connsiteX17" fmla="*/ 3154318 w 3167762"/>
              <a:gd name="connsiteY17" fmla="*/ 1841512 h 4546612"/>
              <a:gd name="connsiteX18" fmla="*/ 3167017 w 3167762"/>
              <a:gd name="connsiteY18" fmla="*/ 2371737 h 4546612"/>
              <a:gd name="connsiteX19" fmla="*/ 3167018 w 3167762"/>
              <a:gd name="connsiteY19" fmla="*/ 2565412 h 4546612"/>
              <a:gd name="connsiteX20" fmla="*/ 3163842 w 3167762"/>
              <a:gd name="connsiteY20" fmla="*/ 2765437 h 4546612"/>
              <a:gd name="connsiteX21" fmla="*/ 3163842 w 3167762"/>
              <a:gd name="connsiteY21" fmla="*/ 2911487 h 4546612"/>
              <a:gd name="connsiteX22" fmla="*/ 3160667 w 3167762"/>
              <a:gd name="connsiteY22" fmla="*/ 3340112 h 4546612"/>
              <a:gd name="connsiteX23" fmla="*/ 3154317 w 3167762"/>
              <a:gd name="connsiteY23" fmla="*/ 3714762 h 4546612"/>
              <a:gd name="connsiteX24" fmla="*/ 3160667 w 3167762"/>
              <a:gd name="connsiteY24" fmla="*/ 4083062 h 4546612"/>
              <a:gd name="connsiteX25" fmla="*/ 3160667 w 3167762"/>
              <a:gd name="connsiteY25" fmla="*/ 4392749 h 4546612"/>
              <a:gd name="connsiteX26" fmla="*/ 3013154 w 3167762"/>
              <a:gd name="connsiteY26" fmla="*/ 4540262 h 4546612"/>
              <a:gd name="connsiteX27" fmla="*/ 2905081 w 3167762"/>
              <a:gd name="connsiteY27" fmla="*/ 4545818 h 4546612"/>
              <a:gd name="connsiteX28" fmla="*/ 2707436 w 3167762"/>
              <a:gd name="connsiteY28" fmla="*/ 4539468 h 4546612"/>
              <a:gd name="connsiteX29" fmla="*/ 2500268 w 3167762"/>
              <a:gd name="connsiteY29" fmla="*/ 4533912 h 4546612"/>
              <a:gd name="connsiteX30" fmla="*/ 1988299 w 3167762"/>
              <a:gd name="connsiteY30" fmla="*/ 4541850 h 4546612"/>
              <a:gd name="connsiteX31" fmla="*/ 1465218 w 3167762"/>
              <a:gd name="connsiteY31" fmla="*/ 4540262 h 4546612"/>
              <a:gd name="connsiteX32" fmla="*/ 1138987 w 3167762"/>
              <a:gd name="connsiteY32" fmla="*/ 4541056 h 4546612"/>
              <a:gd name="connsiteX33" fmla="*/ 711949 w 3167762"/>
              <a:gd name="connsiteY33" fmla="*/ 4537087 h 4546612"/>
              <a:gd name="connsiteX34" fmla="*/ 287293 w 3167762"/>
              <a:gd name="connsiteY34" fmla="*/ 4546612 h 4546612"/>
              <a:gd name="connsiteX35" fmla="*/ 164930 w 3167762"/>
              <a:gd name="connsiteY35" fmla="*/ 4540262 h 4546612"/>
              <a:gd name="connsiteX36" fmla="*/ 17417 w 3167762"/>
              <a:gd name="connsiteY36" fmla="*/ 4392749 h 4546612"/>
              <a:gd name="connsiteX37" fmla="*/ 15038 w 3167762"/>
              <a:gd name="connsiteY37" fmla="*/ 4171962 h 4546612"/>
              <a:gd name="connsiteX38" fmla="*/ 17419 w 3167762"/>
              <a:gd name="connsiteY38" fmla="*/ 3850493 h 4546612"/>
              <a:gd name="connsiteX39" fmla="*/ 17419 w 3167762"/>
              <a:gd name="connsiteY39" fmla="*/ 3600462 h 4546612"/>
              <a:gd name="connsiteX40" fmla="*/ 15040 w 3167762"/>
              <a:gd name="connsiteY40" fmla="*/ 3217081 h 4546612"/>
              <a:gd name="connsiteX41" fmla="*/ 10276 w 3167762"/>
              <a:gd name="connsiteY41" fmla="*/ 2897993 h 4546612"/>
              <a:gd name="connsiteX42" fmla="*/ 10277 w 3167762"/>
              <a:gd name="connsiteY42" fmla="*/ 2652725 h 4546612"/>
              <a:gd name="connsiteX43" fmla="*/ 7896 w 3167762"/>
              <a:gd name="connsiteY43" fmla="*/ 2374118 h 4546612"/>
              <a:gd name="connsiteX44" fmla="*/ 5514 w 3167762"/>
              <a:gd name="connsiteY44" fmla="*/ 2221718 h 4546612"/>
              <a:gd name="connsiteX45" fmla="*/ 3133 w 3167762"/>
              <a:gd name="connsiteY45" fmla="*/ 1657362 h 4546612"/>
              <a:gd name="connsiteX46" fmla="*/ 752 w 3167762"/>
              <a:gd name="connsiteY46" fmla="*/ 1366850 h 4546612"/>
              <a:gd name="connsiteX47" fmla="*/ 5514 w 3167762"/>
              <a:gd name="connsiteY47" fmla="*/ 1040618 h 4546612"/>
              <a:gd name="connsiteX48" fmla="*/ 12660 w 3167762"/>
              <a:gd name="connsiteY48" fmla="*/ 533413 h 4546612"/>
              <a:gd name="connsiteX49" fmla="*/ 15041 w 3167762"/>
              <a:gd name="connsiteY49" fmla="*/ 276237 h 4546612"/>
              <a:gd name="connsiteX50" fmla="*/ 17417 w 3167762"/>
              <a:gd name="connsiteY50"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60195 w 3167762"/>
              <a:gd name="connsiteY12" fmla="*/ 457212 h 4546612"/>
              <a:gd name="connsiteX13" fmla="*/ 3160667 w 3167762"/>
              <a:gd name="connsiteY13" fmla="*/ 615962 h 4546612"/>
              <a:gd name="connsiteX14" fmla="*/ 3157814 w 3167762"/>
              <a:gd name="connsiteY14" fmla="*/ 707243 h 4546612"/>
              <a:gd name="connsiteX15" fmla="*/ 3160667 w 3167762"/>
              <a:gd name="connsiteY15" fmla="*/ 939812 h 4546612"/>
              <a:gd name="connsiteX16" fmla="*/ 3155909 w 3167762"/>
              <a:gd name="connsiteY16" fmla="*/ 1326368 h 4546612"/>
              <a:gd name="connsiteX17" fmla="*/ 3154318 w 3167762"/>
              <a:gd name="connsiteY17" fmla="*/ 1651012 h 4546612"/>
              <a:gd name="connsiteX18" fmla="*/ 3154318 w 3167762"/>
              <a:gd name="connsiteY18" fmla="*/ 1841512 h 4546612"/>
              <a:gd name="connsiteX19" fmla="*/ 3167017 w 3167762"/>
              <a:gd name="connsiteY19" fmla="*/ 2371737 h 4546612"/>
              <a:gd name="connsiteX20" fmla="*/ 3167018 w 3167762"/>
              <a:gd name="connsiteY20" fmla="*/ 2565412 h 4546612"/>
              <a:gd name="connsiteX21" fmla="*/ 3163842 w 3167762"/>
              <a:gd name="connsiteY21" fmla="*/ 2765437 h 4546612"/>
              <a:gd name="connsiteX22" fmla="*/ 3163842 w 3167762"/>
              <a:gd name="connsiteY22" fmla="*/ 2911487 h 4546612"/>
              <a:gd name="connsiteX23" fmla="*/ 3160667 w 3167762"/>
              <a:gd name="connsiteY23" fmla="*/ 3340112 h 4546612"/>
              <a:gd name="connsiteX24" fmla="*/ 3154317 w 3167762"/>
              <a:gd name="connsiteY24" fmla="*/ 3714762 h 4546612"/>
              <a:gd name="connsiteX25" fmla="*/ 3160667 w 3167762"/>
              <a:gd name="connsiteY25" fmla="*/ 4083062 h 4546612"/>
              <a:gd name="connsiteX26" fmla="*/ 3160667 w 3167762"/>
              <a:gd name="connsiteY26" fmla="*/ 4392749 h 4546612"/>
              <a:gd name="connsiteX27" fmla="*/ 3013154 w 3167762"/>
              <a:gd name="connsiteY27" fmla="*/ 4540262 h 4546612"/>
              <a:gd name="connsiteX28" fmla="*/ 2905081 w 3167762"/>
              <a:gd name="connsiteY28" fmla="*/ 4545818 h 4546612"/>
              <a:gd name="connsiteX29" fmla="*/ 2707436 w 3167762"/>
              <a:gd name="connsiteY29" fmla="*/ 4539468 h 4546612"/>
              <a:gd name="connsiteX30" fmla="*/ 2500268 w 3167762"/>
              <a:gd name="connsiteY30" fmla="*/ 4533912 h 4546612"/>
              <a:gd name="connsiteX31" fmla="*/ 1988299 w 3167762"/>
              <a:gd name="connsiteY31" fmla="*/ 4541850 h 4546612"/>
              <a:gd name="connsiteX32" fmla="*/ 1465218 w 3167762"/>
              <a:gd name="connsiteY32" fmla="*/ 4540262 h 4546612"/>
              <a:gd name="connsiteX33" fmla="*/ 1138987 w 3167762"/>
              <a:gd name="connsiteY33" fmla="*/ 4541056 h 4546612"/>
              <a:gd name="connsiteX34" fmla="*/ 711949 w 3167762"/>
              <a:gd name="connsiteY34" fmla="*/ 4537087 h 4546612"/>
              <a:gd name="connsiteX35" fmla="*/ 287293 w 3167762"/>
              <a:gd name="connsiteY35" fmla="*/ 4546612 h 4546612"/>
              <a:gd name="connsiteX36" fmla="*/ 164930 w 3167762"/>
              <a:gd name="connsiteY36" fmla="*/ 4540262 h 4546612"/>
              <a:gd name="connsiteX37" fmla="*/ 17417 w 3167762"/>
              <a:gd name="connsiteY37" fmla="*/ 4392749 h 4546612"/>
              <a:gd name="connsiteX38" fmla="*/ 15038 w 3167762"/>
              <a:gd name="connsiteY38" fmla="*/ 4171962 h 4546612"/>
              <a:gd name="connsiteX39" fmla="*/ 17419 w 3167762"/>
              <a:gd name="connsiteY39" fmla="*/ 3850493 h 4546612"/>
              <a:gd name="connsiteX40" fmla="*/ 17419 w 3167762"/>
              <a:gd name="connsiteY40" fmla="*/ 3600462 h 4546612"/>
              <a:gd name="connsiteX41" fmla="*/ 15040 w 3167762"/>
              <a:gd name="connsiteY41" fmla="*/ 3217081 h 4546612"/>
              <a:gd name="connsiteX42" fmla="*/ 10276 w 3167762"/>
              <a:gd name="connsiteY42" fmla="*/ 2897993 h 4546612"/>
              <a:gd name="connsiteX43" fmla="*/ 10277 w 3167762"/>
              <a:gd name="connsiteY43" fmla="*/ 2652725 h 4546612"/>
              <a:gd name="connsiteX44" fmla="*/ 7896 w 3167762"/>
              <a:gd name="connsiteY44" fmla="*/ 2374118 h 4546612"/>
              <a:gd name="connsiteX45" fmla="*/ 5514 w 3167762"/>
              <a:gd name="connsiteY45" fmla="*/ 2221718 h 4546612"/>
              <a:gd name="connsiteX46" fmla="*/ 3133 w 3167762"/>
              <a:gd name="connsiteY46" fmla="*/ 1657362 h 4546612"/>
              <a:gd name="connsiteX47" fmla="*/ 752 w 3167762"/>
              <a:gd name="connsiteY47" fmla="*/ 1366850 h 4546612"/>
              <a:gd name="connsiteX48" fmla="*/ 5514 w 3167762"/>
              <a:gd name="connsiteY48" fmla="*/ 1040618 h 4546612"/>
              <a:gd name="connsiteX49" fmla="*/ 12660 w 3167762"/>
              <a:gd name="connsiteY49" fmla="*/ 533413 h 4546612"/>
              <a:gd name="connsiteX50" fmla="*/ 15041 w 3167762"/>
              <a:gd name="connsiteY50" fmla="*/ 276237 h 4546612"/>
              <a:gd name="connsiteX51" fmla="*/ 17417 w 3167762"/>
              <a:gd name="connsiteY51"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65 h 4546612"/>
              <a:gd name="connsiteX1" fmla="*/ 164930 w 3167762"/>
              <a:gd name="connsiteY1" fmla="*/ 15252 h 4546612"/>
              <a:gd name="connsiteX2" fmla="*/ 379367 w 3167762"/>
              <a:gd name="connsiteY2" fmla="*/ 12712 h 4546612"/>
              <a:gd name="connsiteX3" fmla="*/ 874667 w 3167762"/>
              <a:gd name="connsiteY3" fmla="*/ 12 h 4546612"/>
              <a:gd name="connsiteX4" fmla="*/ 1293767 w 3167762"/>
              <a:gd name="connsiteY4" fmla="*/ 6362 h 4546612"/>
              <a:gd name="connsiteX5" fmla="*/ 1585867 w 3167762"/>
              <a:gd name="connsiteY5" fmla="*/ 6362 h 4546612"/>
              <a:gd name="connsiteX6" fmla="*/ 1725567 w 3167762"/>
              <a:gd name="connsiteY6" fmla="*/ 12712 h 4546612"/>
              <a:gd name="connsiteX7" fmla="*/ 2424067 w 3167762"/>
              <a:gd name="connsiteY7" fmla="*/ 6362 h 4546612"/>
              <a:gd name="connsiteX8" fmla="*/ 2754267 w 3167762"/>
              <a:gd name="connsiteY8" fmla="*/ 12 h 4546612"/>
              <a:gd name="connsiteX9" fmla="*/ 3013154 w 3167762"/>
              <a:gd name="connsiteY9" fmla="*/ 15252 h 4546612"/>
              <a:gd name="connsiteX10" fmla="*/ 3160667 w 3167762"/>
              <a:gd name="connsiteY10" fmla="*/ 162765 h 4546612"/>
              <a:gd name="connsiteX11" fmla="*/ 3160195 w 3167762"/>
              <a:gd name="connsiteY11" fmla="*/ 295287 h 4546612"/>
              <a:gd name="connsiteX12" fmla="*/ 3155432 w 3167762"/>
              <a:gd name="connsiteY12" fmla="*/ 357200 h 4546612"/>
              <a:gd name="connsiteX13" fmla="*/ 3160195 w 3167762"/>
              <a:gd name="connsiteY13" fmla="*/ 457212 h 4546612"/>
              <a:gd name="connsiteX14" fmla="*/ 3160667 w 3167762"/>
              <a:gd name="connsiteY14" fmla="*/ 615962 h 4546612"/>
              <a:gd name="connsiteX15" fmla="*/ 3157814 w 3167762"/>
              <a:gd name="connsiteY15" fmla="*/ 707243 h 4546612"/>
              <a:gd name="connsiteX16" fmla="*/ 3160667 w 3167762"/>
              <a:gd name="connsiteY16" fmla="*/ 939812 h 4546612"/>
              <a:gd name="connsiteX17" fmla="*/ 3155909 w 3167762"/>
              <a:gd name="connsiteY17" fmla="*/ 1326368 h 4546612"/>
              <a:gd name="connsiteX18" fmla="*/ 3154318 w 3167762"/>
              <a:gd name="connsiteY18" fmla="*/ 1651012 h 4546612"/>
              <a:gd name="connsiteX19" fmla="*/ 3154318 w 3167762"/>
              <a:gd name="connsiteY19" fmla="*/ 1841512 h 4546612"/>
              <a:gd name="connsiteX20" fmla="*/ 3167017 w 3167762"/>
              <a:gd name="connsiteY20" fmla="*/ 2371737 h 4546612"/>
              <a:gd name="connsiteX21" fmla="*/ 3167018 w 3167762"/>
              <a:gd name="connsiteY21" fmla="*/ 2565412 h 4546612"/>
              <a:gd name="connsiteX22" fmla="*/ 3163842 w 3167762"/>
              <a:gd name="connsiteY22" fmla="*/ 2765437 h 4546612"/>
              <a:gd name="connsiteX23" fmla="*/ 3163842 w 3167762"/>
              <a:gd name="connsiteY23" fmla="*/ 2911487 h 4546612"/>
              <a:gd name="connsiteX24" fmla="*/ 3160667 w 3167762"/>
              <a:gd name="connsiteY24" fmla="*/ 3340112 h 4546612"/>
              <a:gd name="connsiteX25" fmla="*/ 3154317 w 3167762"/>
              <a:gd name="connsiteY25" fmla="*/ 3714762 h 4546612"/>
              <a:gd name="connsiteX26" fmla="*/ 3160667 w 3167762"/>
              <a:gd name="connsiteY26" fmla="*/ 4083062 h 4546612"/>
              <a:gd name="connsiteX27" fmla="*/ 3160667 w 3167762"/>
              <a:gd name="connsiteY27" fmla="*/ 4392749 h 4546612"/>
              <a:gd name="connsiteX28" fmla="*/ 3013154 w 3167762"/>
              <a:gd name="connsiteY28" fmla="*/ 4540262 h 4546612"/>
              <a:gd name="connsiteX29" fmla="*/ 2905081 w 3167762"/>
              <a:gd name="connsiteY29" fmla="*/ 4545818 h 4546612"/>
              <a:gd name="connsiteX30" fmla="*/ 2707436 w 3167762"/>
              <a:gd name="connsiteY30" fmla="*/ 4539468 h 4546612"/>
              <a:gd name="connsiteX31" fmla="*/ 2500268 w 3167762"/>
              <a:gd name="connsiteY31" fmla="*/ 4533912 h 4546612"/>
              <a:gd name="connsiteX32" fmla="*/ 1988299 w 3167762"/>
              <a:gd name="connsiteY32" fmla="*/ 4541850 h 4546612"/>
              <a:gd name="connsiteX33" fmla="*/ 1465218 w 3167762"/>
              <a:gd name="connsiteY33" fmla="*/ 4540262 h 4546612"/>
              <a:gd name="connsiteX34" fmla="*/ 1138987 w 3167762"/>
              <a:gd name="connsiteY34" fmla="*/ 4541056 h 4546612"/>
              <a:gd name="connsiteX35" fmla="*/ 711949 w 3167762"/>
              <a:gd name="connsiteY35" fmla="*/ 4537087 h 4546612"/>
              <a:gd name="connsiteX36" fmla="*/ 287293 w 3167762"/>
              <a:gd name="connsiteY36" fmla="*/ 4546612 h 4546612"/>
              <a:gd name="connsiteX37" fmla="*/ 164930 w 3167762"/>
              <a:gd name="connsiteY37" fmla="*/ 4540262 h 4546612"/>
              <a:gd name="connsiteX38" fmla="*/ 17417 w 3167762"/>
              <a:gd name="connsiteY38" fmla="*/ 4392749 h 4546612"/>
              <a:gd name="connsiteX39" fmla="*/ 15038 w 3167762"/>
              <a:gd name="connsiteY39" fmla="*/ 4171962 h 4546612"/>
              <a:gd name="connsiteX40" fmla="*/ 17419 w 3167762"/>
              <a:gd name="connsiteY40" fmla="*/ 3850493 h 4546612"/>
              <a:gd name="connsiteX41" fmla="*/ 17419 w 3167762"/>
              <a:gd name="connsiteY41" fmla="*/ 3600462 h 4546612"/>
              <a:gd name="connsiteX42" fmla="*/ 15040 w 3167762"/>
              <a:gd name="connsiteY42" fmla="*/ 3217081 h 4546612"/>
              <a:gd name="connsiteX43" fmla="*/ 10276 w 3167762"/>
              <a:gd name="connsiteY43" fmla="*/ 2897993 h 4546612"/>
              <a:gd name="connsiteX44" fmla="*/ 10277 w 3167762"/>
              <a:gd name="connsiteY44" fmla="*/ 2652725 h 4546612"/>
              <a:gd name="connsiteX45" fmla="*/ 7896 w 3167762"/>
              <a:gd name="connsiteY45" fmla="*/ 2374118 h 4546612"/>
              <a:gd name="connsiteX46" fmla="*/ 5514 w 3167762"/>
              <a:gd name="connsiteY46" fmla="*/ 2221718 h 4546612"/>
              <a:gd name="connsiteX47" fmla="*/ 3133 w 3167762"/>
              <a:gd name="connsiteY47" fmla="*/ 1657362 h 4546612"/>
              <a:gd name="connsiteX48" fmla="*/ 752 w 3167762"/>
              <a:gd name="connsiteY48" fmla="*/ 1366850 h 4546612"/>
              <a:gd name="connsiteX49" fmla="*/ 5514 w 3167762"/>
              <a:gd name="connsiteY49" fmla="*/ 1040618 h 4546612"/>
              <a:gd name="connsiteX50" fmla="*/ 12660 w 3167762"/>
              <a:gd name="connsiteY50" fmla="*/ 533413 h 4546612"/>
              <a:gd name="connsiteX51" fmla="*/ 15041 w 3167762"/>
              <a:gd name="connsiteY51" fmla="*/ 276237 h 4546612"/>
              <a:gd name="connsiteX52" fmla="*/ 17417 w 3167762"/>
              <a:gd name="connsiteY52" fmla="*/ 162765 h 4546612"/>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874667 w 3167762"/>
              <a:gd name="connsiteY4" fmla="*/ 0 h 4546600"/>
              <a:gd name="connsiteX5" fmla="*/ 1293767 w 3167762"/>
              <a:gd name="connsiteY5" fmla="*/ 6350 h 4546600"/>
              <a:gd name="connsiteX6" fmla="*/ 1585867 w 3167762"/>
              <a:gd name="connsiteY6" fmla="*/ 6350 h 4546600"/>
              <a:gd name="connsiteX7" fmla="*/ 1725567 w 3167762"/>
              <a:gd name="connsiteY7" fmla="*/ 12700 h 4546600"/>
              <a:gd name="connsiteX8" fmla="*/ 2424067 w 3167762"/>
              <a:gd name="connsiteY8" fmla="*/ 6350 h 4546600"/>
              <a:gd name="connsiteX9" fmla="*/ 2754267 w 3167762"/>
              <a:gd name="connsiteY9" fmla="*/ 0 h 4546600"/>
              <a:gd name="connsiteX10" fmla="*/ 3013154 w 3167762"/>
              <a:gd name="connsiteY10" fmla="*/ 15240 h 4546600"/>
              <a:gd name="connsiteX11" fmla="*/ 3160667 w 3167762"/>
              <a:gd name="connsiteY11" fmla="*/ 162753 h 4546600"/>
              <a:gd name="connsiteX12" fmla="*/ 3160195 w 3167762"/>
              <a:gd name="connsiteY12" fmla="*/ 295275 h 4546600"/>
              <a:gd name="connsiteX13" fmla="*/ 3155432 w 3167762"/>
              <a:gd name="connsiteY13" fmla="*/ 357188 h 4546600"/>
              <a:gd name="connsiteX14" fmla="*/ 3160195 w 3167762"/>
              <a:gd name="connsiteY14" fmla="*/ 457200 h 4546600"/>
              <a:gd name="connsiteX15" fmla="*/ 3160667 w 3167762"/>
              <a:gd name="connsiteY15" fmla="*/ 615950 h 4546600"/>
              <a:gd name="connsiteX16" fmla="*/ 3157814 w 3167762"/>
              <a:gd name="connsiteY16" fmla="*/ 707231 h 4546600"/>
              <a:gd name="connsiteX17" fmla="*/ 3160667 w 3167762"/>
              <a:gd name="connsiteY17" fmla="*/ 939800 h 4546600"/>
              <a:gd name="connsiteX18" fmla="*/ 3155909 w 3167762"/>
              <a:gd name="connsiteY18" fmla="*/ 1326356 h 4546600"/>
              <a:gd name="connsiteX19" fmla="*/ 3154318 w 3167762"/>
              <a:gd name="connsiteY19" fmla="*/ 1651000 h 4546600"/>
              <a:gd name="connsiteX20" fmla="*/ 3154318 w 3167762"/>
              <a:gd name="connsiteY20" fmla="*/ 1841500 h 4546600"/>
              <a:gd name="connsiteX21" fmla="*/ 3167017 w 3167762"/>
              <a:gd name="connsiteY21" fmla="*/ 2371725 h 4546600"/>
              <a:gd name="connsiteX22" fmla="*/ 3167018 w 3167762"/>
              <a:gd name="connsiteY22" fmla="*/ 2565400 h 4546600"/>
              <a:gd name="connsiteX23" fmla="*/ 3163842 w 3167762"/>
              <a:gd name="connsiteY23" fmla="*/ 2765425 h 4546600"/>
              <a:gd name="connsiteX24" fmla="*/ 3163842 w 3167762"/>
              <a:gd name="connsiteY24" fmla="*/ 2911475 h 4546600"/>
              <a:gd name="connsiteX25" fmla="*/ 3160667 w 3167762"/>
              <a:gd name="connsiteY25" fmla="*/ 3340100 h 4546600"/>
              <a:gd name="connsiteX26" fmla="*/ 3154317 w 3167762"/>
              <a:gd name="connsiteY26" fmla="*/ 3714750 h 4546600"/>
              <a:gd name="connsiteX27" fmla="*/ 3160667 w 3167762"/>
              <a:gd name="connsiteY27" fmla="*/ 4083050 h 4546600"/>
              <a:gd name="connsiteX28" fmla="*/ 3160667 w 3167762"/>
              <a:gd name="connsiteY28" fmla="*/ 4392737 h 4546600"/>
              <a:gd name="connsiteX29" fmla="*/ 3013154 w 3167762"/>
              <a:gd name="connsiteY29" fmla="*/ 4540250 h 4546600"/>
              <a:gd name="connsiteX30" fmla="*/ 2905081 w 3167762"/>
              <a:gd name="connsiteY30" fmla="*/ 4545806 h 4546600"/>
              <a:gd name="connsiteX31" fmla="*/ 2707436 w 3167762"/>
              <a:gd name="connsiteY31" fmla="*/ 4539456 h 4546600"/>
              <a:gd name="connsiteX32" fmla="*/ 2500268 w 3167762"/>
              <a:gd name="connsiteY32" fmla="*/ 4533900 h 4546600"/>
              <a:gd name="connsiteX33" fmla="*/ 1988299 w 3167762"/>
              <a:gd name="connsiteY33" fmla="*/ 4541838 h 4546600"/>
              <a:gd name="connsiteX34" fmla="*/ 1465218 w 3167762"/>
              <a:gd name="connsiteY34" fmla="*/ 4540250 h 4546600"/>
              <a:gd name="connsiteX35" fmla="*/ 1138987 w 3167762"/>
              <a:gd name="connsiteY35" fmla="*/ 4541044 h 4546600"/>
              <a:gd name="connsiteX36" fmla="*/ 711949 w 3167762"/>
              <a:gd name="connsiteY36" fmla="*/ 4537075 h 4546600"/>
              <a:gd name="connsiteX37" fmla="*/ 287293 w 3167762"/>
              <a:gd name="connsiteY37" fmla="*/ 4546600 h 4546600"/>
              <a:gd name="connsiteX38" fmla="*/ 164930 w 3167762"/>
              <a:gd name="connsiteY38" fmla="*/ 4540250 h 4546600"/>
              <a:gd name="connsiteX39" fmla="*/ 17417 w 3167762"/>
              <a:gd name="connsiteY39" fmla="*/ 4392737 h 4546600"/>
              <a:gd name="connsiteX40" fmla="*/ 15038 w 3167762"/>
              <a:gd name="connsiteY40" fmla="*/ 4171950 h 4546600"/>
              <a:gd name="connsiteX41" fmla="*/ 17419 w 3167762"/>
              <a:gd name="connsiteY41" fmla="*/ 3850481 h 4546600"/>
              <a:gd name="connsiteX42" fmla="*/ 17419 w 3167762"/>
              <a:gd name="connsiteY42" fmla="*/ 3600450 h 4546600"/>
              <a:gd name="connsiteX43" fmla="*/ 15040 w 3167762"/>
              <a:gd name="connsiteY43" fmla="*/ 3217069 h 4546600"/>
              <a:gd name="connsiteX44" fmla="*/ 10276 w 3167762"/>
              <a:gd name="connsiteY44" fmla="*/ 2897981 h 4546600"/>
              <a:gd name="connsiteX45" fmla="*/ 10277 w 3167762"/>
              <a:gd name="connsiteY45" fmla="*/ 2652713 h 4546600"/>
              <a:gd name="connsiteX46" fmla="*/ 7896 w 3167762"/>
              <a:gd name="connsiteY46" fmla="*/ 2374106 h 4546600"/>
              <a:gd name="connsiteX47" fmla="*/ 5514 w 3167762"/>
              <a:gd name="connsiteY47" fmla="*/ 2221706 h 4546600"/>
              <a:gd name="connsiteX48" fmla="*/ 3133 w 3167762"/>
              <a:gd name="connsiteY48" fmla="*/ 1657350 h 4546600"/>
              <a:gd name="connsiteX49" fmla="*/ 752 w 3167762"/>
              <a:gd name="connsiteY49" fmla="*/ 1366838 h 4546600"/>
              <a:gd name="connsiteX50" fmla="*/ 5514 w 3167762"/>
              <a:gd name="connsiteY50" fmla="*/ 1040606 h 4546600"/>
              <a:gd name="connsiteX51" fmla="*/ 12660 w 3167762"/>
              <a:gd name="connsiteY51" fmla="*/ 533401 h 4546600"/>
              <a:gd name="connsiteX52" fmla="*/ 15041 w 3167762"/>
              <a:gd name="connsiteY52" fmla="*/ 276225 h 4546600"/>
              <a:gd name="connsiteX53" fmla="*/ 17417 w 3167762"/>
              <a:gd name="connsiteY53" fmla="*/ 162753 h 4546600"/>
              <a:gd name="connsiteX0" fmla="*/ 17417 w 3167762"/>
              <a:gd name="connsiteY0" fmla="*/ 162753 h 4546600"/>
              <a:gd name="connsiteX1" fmla="*/ 164930 w 3167762"/>
              <a:gd name="connsiteY1" fmla="*/ 15240 h 4546600"/>
              <a:gd name="connsiteX2" fmla="*/ 379367 w 3167762"/>
              <a:gd name="connsiteY2" fmla="*/ 12700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350792 w 3167762"/>
              <a:gd name="connsiteY2" fmla="*/ 5557 h 4546600"/>
              <a:gd name="connsiteX3" fmla="*/ 486051 w 3167762"/>
              <a:gd name="connsiteY3" fmla="*/ 7938 h 4546600"/>
              <a:gd name="connsiteX4" fmla="*/ 669407 w 3167762"/>
              <a:gd name="connsiteY4" fmla="*/ 5556 h 4546600"/>
              <a:gd name="connsiteX5" fmla="*/ 874667 w 3167762"/>
              <a:gd name="connsiteY5" fmla="*/ 0 h 4546600"/>
              <a:gd name="connsiteX6" fmla="*/ 1293767 w 3167762"/>
              <a:gd name="connsiteY6" fmla="*/ 6350 h 4546600"/>
              <a:gd name="connsiteX7" fmla="*/ 1585867 w 3167762"/>
              <a:gd name="connsiteY7" fmla="*/ 6350 h 4546600"/>
              <a:gd name="connsiteX8" fmla="*/ 1725567 w 3167762"/>
              <a:gd name="connsiteY8" fmla="*/ 12700 h 4546600"/>
              <a:gd name="connsiteX9" fmla="*/ 2424067 w 3167762"/>
              <a:gd name="connsiteY9" fmla="*/ 6350 h 4546600"/>
              <a:gd name="connsiteX10" fmla="*/ 2754267 w 3167762"/>
              <a:gd name="connsiteY10" fmla="*/ 0 h 4546600"/>
              <a:gd name="connsiteX11" fmla="*/ 3013154 w 3167762"/>
              <a:gd name="connsiteY11" fmla="*/ 15240 h 4546600"/>
              <a:gd name="connsiteX12" fmla="*/ 3160667 w 3167762"/>
              <a:gd name="connsiteY12" fmla="*/ 162753 h 4546600"/>
              <a:gd name="connsiteX13" fmla="*/ 3160195 w 3167762"/>
              <a:gd name="connsiteY13" fmla="*/ 295275 h 4546600"/>
              <a:gd name="connsiteX14" fmla="*/ 3155432 w 3167762"/>
              <a:gd name="connsiteY14" fmla="*/ 357188 h 4546600"/>
              <a:gd name="connsiteX15" fmla="*/ 3160195 w 3167762"/>
              <a:gd name="connsiteY15" fmla="*/ 457200 h 4546600"/>
              <a:gd name="connsiteX16" fmla="*/ 3160667 w 3167762"/>
              <a:gd name="connsiteY16" fmla="*/ 615950 h 4546600"/>
              <a:gd name="connsiteX17" fmla="*/ 3157814 w 3167762"/>
              <a:gd name="connsiteY17" fmla="*/ 707231 h 4546600"/>
              <a:gd name="connsiteX18" fmla="*/ 3160667 w 3167762"/>
              <a:gd name="connsiteY18" fmla="*/ 939800 h 4546600"/>
              <a:gd name="connsiteX19" fmla="*/ 3155909 w 3167762"/>
              <a:gd name="connsiteY19" fmla="*/ 1326356 h 4546600"/>
              <a:gd name="connsiteX20" fmla="*/ 3154318 w 3167762"/>
              <a:gd name="connsiteY20" fmla="*/ 1651000 h 4546600"/>
              <a:gd name="connsiteX21" fmla="*/ 3154318 w 3167762"/>
              <a:gd name="connsiteY21" fmla="*/ 1841500 h 4546600"/>
              <a:gd name="connsiteX22" fmla="*/ 3167017 w 3167762"/>
              <a:gd name="connsiteY22" fmla="*/ 2371725 h 4546600"/>
              <a:gd name="connsiteX23" fmla="*/ 3167018 w 3167762"/>
              <a:gd name="connsiteY23" fmla="*/ 2565400 h 4546600"/>
              <a:gd name="connsiteX24" fmla="*/ 3163842 w 3167762"/>
              <a:gd name="connsiteY24" fmla="*/ 2765425 h 4546600"/>
              <a:gd name="connsiteX25" fmla="*/ 3163842 w 3167762"/>
              <a:gd name="connsiteY25" fmla="*/ 2911475 h 4546600"/>
              <a:gd name="connsiteX26" fmla="*/ 3160667 w 3167762"/>
              <a:gd name="connsiteY26" fmla="*/ 3340100 h 4546600"/>
              <a:gd name="connsiteX27" fmla="*/ 3154317 w 3167762"/>
              <a:gd name="connsiteY27" fmla="*/ 3714750 h 4546600"/>
              <a:gd name="connsiteX28" fmla="*/ 3160667 w 3167762"/>
              <a:gd name="connsiteY28" fmla="*/ 4083050 h 4546600"/>
              <a:gd name="connsiteX29" fmla="*/ 3160667 w 3167762"/>
              <a:gd name="connsiteY29" fmla="*/ 4392737 h 4546600"/>
              <a:gd name="connsiteX30" fmla="*/ 3013154 w 3167762"/>
              <a:gd name="connsiteY30" fmla="*/ 4540250 h 4546600"/>
              <a:gd name="connsiteX31" fmla="*/ 2905081 w 3167762"/>
              <a:gd name="connsiteY31" fmla="*/ 4545806 h 4546600"/>
              <a:gd name="connsiteX32" fmla="*/ 2707436 w 3167762"/>
              <a:gd name="connsiteY32" fmla="*/ 4539456 h 4546600"/>
              <a:gd name="connsiteX33" fmla="*/ 2500268 w 3167762"/>
              <a:gd name="connsiteY33" fmla="*/ 4533900 h 4546600"/>
              <a:gd name="connsiteX34" fmla="*/ 1988299 w 3167762"/>
              <a:gd name="connsiteY34" fmla="*/ 4541838 h 4546600"/>
              <a:gd name="connsiteX35" fmla="*/ 1465218 w 3167762"/>
              <a:gd name="connsiteY35" fmla="*/ 4540250 h 4546600"/>
              <a:gd name="connsiteX36" fmla="*/ 1138987 w 3167762"/>
              <a:gd name="connsiteY36" fmla="*/ 4541044 h 4546600"/>
              <a:gd name="connsiteX37" fmla="*/ 711949 w 3167762"/>
              <a:gd name="connsiteY37" fmla="*/ 4537075 h 4546600"/>
              <a:gd name="connsiteX38" fmla="*/ 287293 w 3167762"/>
              <a:gd name="connsiteY38" fmla="*/ 4546600 h 4546600"/>
              <a:gd name="connsiteX39" fmla="*/ 164930 w 3167762"/>
              <a:gd name="connsiteY39" fmla="*/ 4540250 h 4546600"/>
              <a:gd name="connsiteX40" fmla="*/ 17417 w 3167762"/>
              <a:gd name="connsiteY40" fmla="*/ 4392737 h 4546600"/>
              <a:gd name="connsiteX41" fmla="*/ 15038 w 3167762"/>
              <a:gd name="connsiteY41" fmla="*/ 4171950 h 4546600"/>
              <a:gd name="connsiteX42" fmla="*/ 17419 w 3167762"/>
              <a:gd name="connsiteY42" fmla="*/ 3850481 h 4546600"/>
              <a:gd name="connsiteX43" fmla="*/ 17419 w 3167762"/>
              <a:gd name="connsiteY43" fmla="*/ 3600450 h 4546600"/>
              <a:gd name="connsiteX44" fmla="*/ 15040 w 3167762"/>
              <a:gd name="connsiteY44" fmla="*/ 3217069 h 4546600"/>
              <a:gd name="connsiteX45" fmla="*/ 10276 w 3167762"/>
              <a:gd name="connsiteY45" fmla="*/ 2897981 h 4546600"/>
              <a:gd name="connsiteX46" fmla="*/ 10277 w 3167762"/>
              <a:gd name="connsiteY46" fmla="*/ 2652713 h 4546600"/>
              <a:gd name="connsiteX47" fmla="*/ 7896 w 3167762"/>
              <a:gd name="connsiteY47" fmla="*/ 2374106 h 4546600"/>
              <a:gd name="connsiteX48" fmla="*/ 5514 w 3167762"/>
              <a:gd name="connsiteY48" fmla="*/ 2221706 h 4546600"/>
              <a:gd name="connsiteX49" fmla="*/ 3133 w 3167762"/>
              <a:gd name="connsiteY49" fmla="*/ 1657350 h 4546600"/>
              <a:gd name="connsiteX50" fmla="*/ 752 w 3167762"/>
              <a:gd name="connsiteY50" fmla="*/ 1366838 h 4546600"/>
              <a:gd name="connsiteX51" fmla="*/ 5514 w 3167762"/>
              <a:gd name="connsiteY51" fmla="*/ 1040606 h 4546600"/>
              <a:gd name="connsiteX52" fmla="*/ 12660 w 3167762"/>
              <a:gd name="connsiteY52" fmla="*/ 533401 h 4546600"/>
              <a:gd name="connsiteX53" fmla="*/ 15041 w 3167762"/>
              <a:gd name="connsiteY53" fmla="*/ 276225 h 4546600"/>
              <a:gd name="connsiteX54" fmla="*/ 17417 w 3167762"/>
              <a:gd name="connsiteY54"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1293767 w 3167762"/>
              <a:gd name="connsiteY7" fmla="*/ 6350 h 4546600"/>
              <a:gd name="connsiteX8" fmla="*/ 1585867 w 3167762"/>
              <a:gd name="connsiteY8" fmla="*/ 6350 h 4546600"/>
              <a:gd name="connsiteX9" fmla="*/ 1725567 w 3167762"/>
              <a:gd name="connsiteY9" fmla="*/ 12700 h 4546600"/>
              <a:gd name="connsiteX10" fmla="*/ 2424067 w 3167762"/>
              <a:gd name="connsiteY10" fmla="*/ 6350 h 4546600"/>
              <a:gd name="connsiteX11" fmla="*/ 2754267 w 3167762"/>
              <a:gd name="connsiteY11" fmla="*/ 0 h 4546600"/>
              <a:gd name="connsiteX12" fmla="*/ 3013154 w 3167762"/>
              <a:gd name="connsiteY12" fmla="*/ 15240 h 4546600"/>
              <a:gd name="connsiteX13" fmla="*/ 3160667 w 3167762"/>
              <a:gd name="connsiteY13" fmla="*/ 162753 h 4546600"/>
              <a:gd name="connsiteX14" fmla="*/ 3160195 w 3167762"/>
              <a:gd name="connsiteY14" fmla="*/ 295275 h 4546600"/>
              <a:gd name="connsiteX15" fmla="*/ 3155432 w 3167762"/>
              <a:gd name="connsiteY15" fmla="*/ 357188 h 4546600"/>
              <a:gd name="connsiteX16" fmla="*/ 3160195 w 3167762"/>
              <a:gd name="connsiteY16" fmla="*/ 457200 h 4546600"/>
              <a:gd name="connsiteX17" fmla="*/ 3160667 w 3167762"/>
              <a:gd name="connsiteY17" fmla="*/ 615950 h 4546600"/>
              <a:gd name="connsiteX18" fmla="*/ 3157814 w 3167762"/>
              <a:gd name="connsiteY18" fmla="*/ 707231 h 4546600"/>
              <a:gd name="connsiteX19" fmla="*/ 3160667 w 3167762"/>
              <a:gd name="connsiteY19" fmla="*/ 939800 h 4546600"/>
              <a:gd name="connsiteX20" fmla="*/ 3155909 w 3167762"/>
              <a:gd name="connsiteY20" fmla="*/ 1326356 h 4546600"/>
              <a:gd name="connsiteX21" fmla="*/ 3154318 w 3167762"/>
              <a:gd name="connsiteY21" fmla="*/ 1651000 h 4546600"/>
              <a:gd name="connsiteX22" fmla="*/ 3154318 w 3167762"/>
              <a:gd name="connsiteY22" fmla="*/ 1841500 h 4546600"/>
              <a:gd name="connsiteX23" fmla="*/ 3167017 w 3167762"/>
              <a:gd name="connsiteY23" fmla="*/ 2371725 h 4546600"/>
              <a:gd name="connsiteX24" fmla="*/ 3167018 w 3167762"/>
              <a:gd name="connsiteY24" fmla="*/ 2565400 h 4546600"/>
              <a:gd name="connsiteX25" fmla="*/ 3163842 w 3167762"/>
              <a:gd name="connsiteY25" fmla="*/ 2765425 h 4546600"/>
              <a:gd name="connsiteX26" fmla="*/ 3163842 w 3167762"/>
              <a:gd name="connsiteY26" fmla="*/ 2911475 h 4546600"/>
              <a:gd name="connsiteX27" fmla="*/ 3160667 w 3167762"/>
              <a:gd name="connsiteY27" fmla="*/ 3340100 h 4546600"/>
              <a:gd name="connsiteX28" fmla="*/ 3154317 w 3167762"/>
              <a:gd name="connsiteY28" fmla="*/ 3714750 h 4546600"/>
              <a:gd name="connsiteX29" fmla="*/ 3160667 w 3167762"/>
              <a:gd name="connsiteY29" fmla="*/ 4083050 h 4546600"/>
              <a:gd name="connsiteX30" fmla="*/ 3160667 w 3167762"/>
              <a:gd name="connsiteY30" fmla="*/ 4392737 h 4546600"/>
              <a:gd name="connsiteX31" fmla="*/ 3013154 w 3167762"/>
              <a:gd name="connsiteY31" fmla="*/ 4540250 h 4546600"/>
              <a:gd name="connsiteX32" fmla="*/ 2905081 w 3167762"/>
              <a:gd name="connsiteY32" fmla="*/ 4545806 h 4546600"/>
              <a:gd name="connsiteX33" fmla="*/ 2707436 w 3167762"/>
              <a:gd name="connsiteY33" fmla="*/ 4539456 h 4546600"/>
              <a:gd name="connsiteX34" fmla="*/ 2500268 w 3167762"/>
              <a:gd name="connsiteY34" fmla="*/ 4533900 h 4546600"/>
              <a:gd name="connsiteX35" fmla="*/ 1988299 w 3167762"/>
              <a:gd name="connsiteY35" fmla="*/ 4541838 h 4546600"/>
              <a:gd name="connsiteX36" fmla="*/ 1465218 w 3167762"/>
              <a:gd name="connsiteY36" fmla="*/ 4540250 h 4546600"/>
              <a:gd name="connsiteX37" fmla="*/ 1138987 w 3167762"/>
              <a:gd name="connsiteY37" fmla="*/ 4541044 h 4546600"/>
              <a:gd name="connsiteX38" fmla="*/ 711949 w 3167762"/>
              <a:gd name="connsiteY38" fmla="*/ 4537075 h 4546600"/>
              <a:gd name="connsiteX39" fmla="*/ 287293 w 3167762"/>
              <a:gd name="connsiteY39" fmla="*/ 4546600 h 4546600"/>
              <a:gd name="connsiteX40" fmla="*/ 164930 w 3167762"/>
              <a:gd name="connsiteY40" fmla="*/ 4540250 h 4546600"/>
              <a:gd name="connsiteX41" fmla="*/ 17417 w 3167762"/>
              <a:gd name="connsiteY41" fmla="*/ 4392737 h 4546600"/>
              <a:gd name="connsiteX42" fmla="*/ 15038 w 3167762"/>
              <a:gd name="connsiteY42" fmla="*/ 4171950 h 4546600"/>
              <a:gd name="connsiteX43" fmla="*/ 17419 w 3167762"/>
              <a:gd name="connsiteY43" fmla="*/ 3850481 h 4546600"/>
              <a:gd name="connsiteX44" fmla="*/ 17419 w 3167762"/>
              <a:gd name="connsiteY44" fmla="*/ 3600450 h 4546600"/>
              <a:gd name="connsiteX45" fmla="*/ 15040 w 3167762"/>
              <a:gd name="connsiteY45" fmla="*/ 3217069 h 4546600"/>
              <a:gd name="connsiteX46" fmla="*/ 10276 w 3167762"/>
              <a:gd name="connsiteY46" fmla="*/ 2897981 h 4546600"/>
              <a:gd name="connsiteX47" fmla="*/ 10277 w 3167762"/>
              <a:gd name="connsiteY47" fmla="*/ 2652713 h 4546600"/>
              <a:gd name="connsiteX48" fmla="*/ 7896 w 3167762"/>
              <a:gd name="connsiteY48" fmla="*/ 2374106 h 4546600"/>
              <a:gd name="connsiteX49" fmla="*/ 5514 w 3167762"/>
              <a:gd name="connsiteY49" fmla="*/ 2221706 h 4546600"/>
              <a:gd name="connsiteX50" fmla="*/ 3133 w 3167762"/>
              <a:gd name="connsiteY50" fmla="*/ 1657350 h 4546600"/>
              <a:gd name="connsiteX51" fmla="*/ 752 w 3167762"/>
              <a:gd name="connsiteY51" fmla="*/ 1366838 h 4546600"/>
              <a:gd name="connsiteX52" fmla="*/ 5514 w 3167762"/>
              <a:gd name="connsiteY52" fmla="*/ 1040606 h 4546600"/>
              <a:gd name="connsiteX53" fmla="*/ 12660 w 3167762"/>
              <a:gd name="connsiteY53" fmla="*/ 533401 h 4546600"/>
              <a:gd name="connsiteX54" fmla="*/ 15041 w 3167762"/>
              <a:gd name="connsiteY54" fmla="*/ 276225 h 4546600"/>
              <a:gd name="connsiteX55" fmla="*/ 17417 w 3167762"/>
              <a:gd name="connsiteY55"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424067 w 3167762"/>
              <a:gd name="connsiteY11" fmla="*/ 6350 h 4546600"/>
              <a:gd name="connsiteX12" fmla="*/ 2754267 w 3167762"/>
              <a:gd name="connsiteY12" fmla="*/ 0 h 4546600"/>
              <a:gd name="connsiteX13" fmla="*/ 3013154 w 3167762"/>
              <a:gd name="connsiteY13" fmla="*/ 15240 h 4546600"/>
              <a:gd name="connsiteX14" fmla="*/ 3160667 w 3167762"/>
              <a:gd name="connsiteY14" fmla="*/ 162753 h 4546600"/>
              <a:gd name="connsiteX15" fmla="*/ 3160195 w 3167762"/>
              <a:gd name="connsiteY15" fmla="*/ 295275 h 4546600"/>
              <a:gd name="connsiteX16" fmla="*/ 3155432 w 3167762"/>
              <a:gd name="connsiteY16" fmla="*/ 357188 h 4546600"/>
              <a:gd name="connsiteX17" fmla="*/ 3160195 w 3167762"/>
              <a:gd name="connsiteY17" fmla="*/ 457200 h 4546600"/>
              <a:gd name="connsiteX18" fmla="*/ 3160667 w 3167762"/>
              <a:gd name="connsiteY18" fmla="*/ 615950 h 4546600"/>
              <a:gd name="connsiteX19" fmla="*/ 3157814 w 3167762"/>
              <a:gd name="connsiteY19" fmla="*/ 707231 h 4546600"/>
              <a:gd name="connsiteX20" fmla="*/ 3160667 w 3167762"/>
              <a:gd name="connsiteY20" fmla="*/ 939800 h 4546600"/>
              <a:gd name="connsiteX21" fmla="*/ 3155909 w 3167762"/>
              <a:gd name="connsiteY21" fmla="*/ 1326356 h 4546600"/>
              <a:gd name="connsiteX22" fmla="*/ 3154318 w 3167762"/>
              <a:gd name="connsiteY22" fmla="*/ 1651000 h 4546600"/>
              <a:gd name="connsiteX23" fmla="*/ 3154318 w 3167762"/>
              <a:gd name="connsiteY23" fmla="*/ 1841500 h 4546600"/>
              <a:gd name="connsiteX24" fmla="*/ 3167017 w 3167762"/>
              <a:gd name="connsiteY24" fmla="*/ 2371725 h 4546600"/>
              <a:gd name="connsiteX25" fmla="*/ 3167018 w 3167762"/>
              <a:gd name="connsiteY25" fmla="*/ 2565400 h 4546600"/>
              <a:gd name="connsiteX26" fmla="*/ 3163842 w 3167762"/>
              <a:gd name="connsiteY26" fmla="*/ 2765425 h 4546600"/>
              <a:gd name="connsiteX27" fmla="*/ 3163842 w 3167762"/>
              <a:gd name="connsiteY27" fmla="*/ 2911475 h 4546600"/>
              <a:gd name="connsiteX28" fmla="*/ 3160667 w 3167762"/>
              <a:gd name="connsiteY28" fmla="*/ 3340100 h 4546600"/>
              <a:gd name="connsiteX29" fmla="*/ 3154317 w 3167762"/>
              <a:gd name="connsiteY29" fmla="*/ 3714750 h 4546600"/>
              <a:gd name="connsiteX30" fmla="*/ 3160667 w 3167762"/>
              <a:gd name="connsiteY30" fmla="*/ 4083050 h 4546600"/>
              <a:gd name="connsiteX31" fmla="*/ 3160667 w 3167762"/>
              <a:gd name="connsiteY31" fmla="*/ 4392737 h 4546600"/>
              <a:gd name="connsiteX32" fmla="*/ 3013154 w 3167762"/>
              <a:gd name="connsiteY32" fmla="*/ 4540250 h 4546600"/>
              <a:gd name="connsiteX33" fmla="*/ 2905081 w 3167762"/>
              <a:gd name="connsiteY33" fmla="*/ 4545806 h 4546600"/>
              <a:gd name="connsiteX34" fmla="*/ 2707436 w 3167762"/>
              <a:gd name="connsiteY34" fmla="*/ 4539456 h 4546600"/>
              <a:gd name="connsiteX35" fmla="*/ 2500268 w 3167762"/>
              <a:gd name="connsiteY35" fmla="*/ 4533900 h 4546600"/>
              <a:gd name="connsiteX36" fmla="*/ 1988299 w 3167762"/>
              <a:gd name="connsiteY36" fmla="*/ 4541838 h 4546600"/>
              <a:gd name="connsiteX37" fmla="*/ 1465218 w 3167762"/>
              <a:gd name="connsiteY37" fmla="*/ 4540250 h 4546600"/>
              <a:gd name="connsiteX38" fmla="*/ 1138987 w 3167762"/>
              <a:gd name="connsiteY38" fmla="*/ 4541044 h 4546600"/>
              <a:gd name="connsiteX39" fmla="*/ 711949 w 3167762"/>
              <a:gd name="connsiteY39" fmla="*/ 4537075 h 4546600"/>
              <a:gd name="connsiteX40" fmla="*/ 287293 w 3167762"/>
              <a:gd name="connsiteY40" fmla="*/ 4546600 h 4546600"/>
              <a:gd name="connsiteX41" fmla="*/ 164930 w 3167762"/>
              <a:gd name="connsiteY41" fmla="*/ 4540250 h 4546600"/>
              <a:gd name="connsiteX42" fmla="*/ 17417 w 3167762"/>
              <a:gd name="connsiteY42" fmla="*/ 4392737 h 4546600"/>
              <a:gd name="connsiteX43" fmla="*/ 15038 w 3167762"/>
              <a:gd name="connsiteY43" fmla="*/ 4171950 h 4546600"/>
              <a:gd name="connsiteX44" fmla="*/ 17419 w 3167762"/>
              <a:gd name="connsiteY44" fmla="*/ 3850481 h 4546600"/>
              <a:gd name="connsiteX45" fmla="*/ 17419 w 3167762"/>
              <a:gd name="connsiteY45" fmla="*/ 3600450 h 4546600"/>
              <a:gd name="connsiteX46" fmla="*/ 15040 w 3167762"/>
              <a:gd name="connsiteY46" fmla="*/ 3217069 h 4546600"/>
              <a:gd name="connsiteX47" fmla="*/ 10276 w 3167762"/>
              <a:gd name="connsiteY47" fmla="*/ 2897981 h 4546600"/>
              <a:gd name="connsiteX48" fmla="*/ 10277 w 3167762"/>
              <a:gd name="connsiteY48" fmla="*/ 2652713 h 4546600"/>
              <a:gd name="connsiteX49" fmla="*/ 7896 w 3167762"/>
              <a:gd name="connsiteY49" fmla="*/ 2374106 h 4546600"/>
              <a:gd name="connsiteX50" fmla="*/ 5514 w 3167762"/>
              <a:gd name="connsiteY50" fmla="*/ 2221706 h 4546600"/>
              <a:gd name="connsiteX51" fmla="*/ 3133 w 3167762"/>
              <a:gd name="connsiteY51" fmla="*/ 1657350 h 4546600"/>
              <a:gd name="connsiteX52" fmla="*/ 752 w 3167762"/>
              <a:gd name="connsiteY52" fmla="*/ 1366838 h 4546600"/>
              <a:gd name="connsiteX53" fmla="*/ 5514 w 3167762"/>
              <a:gd name="connsiteY53" fmla="*/ 1040606 h 4546600"/>
              <a:gd name="connsiteX54" fmla="*/ 12660 w 3167762"/>
              <a:gd name="connsiteY54" fmla="*/ 533401 h 4546600"/>
              <a:gd name="connsiteX55" fmla="*/ 15041 w 3167762"/>
              <a:gd name="connsiteY55" fmla="*/ 276225 h 4546600"/>
              <a:gd name="connsiteX56" fmla="*/ 17417 w 3167762"/>
              <a:gd name="connsiteY56"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2076726 w 3167762"/>
              <a:gd name="connsiteY11" fmla="*/ 7938 h 4546600"/>
              <a:gd name="connsiteX12" fmla="*/ 2424067 w 3167762"/>
              <a:gd name="connsiteY12" fmla="*/ 6350 h 4546600"/>
              <a:gd name="connsiteX13" fmla="*/ 2754267 w 3167762"/>
              <a:gd name="connsiteY13" fmla="*/ 0 h 4546600"/>
              <a:gd name="connsiteX14" fmla="*/ 3013154 w 3167762"/>
              <a:gd name="connsiteY14" fmla="*/ 15240 h 4546600"/>
              <a:gd name="connsiteX15" fmla="*/ 3160667 w 3167762"/>
              <a:gd name="connsiteY15" fmla="*/ 162753 h 4546600"/>
              <a:gd name="connsiteX16" fmla="*/ 3160195 w 3167762"/>
              <a:gd name="connsiteY16" fmla="*/ 295275 h 4546600"/>
              <a:gd name="connsiteX17" fmla="*/ 3155432 w 3167762"/>
              <a:gd name="connsiteY17" fmla="*/ 357188 h 4546600"/>
              <a:gd name="connsiteX18" fmla="*/ 3160195 w 3167762"/>
              <a:gd name="connsiteY18" fmla="*/ 457200 h 4546600"/>
              <a:gd name="connsiteX19" fmla="*/ 3160667 w 3167762"/>
              <a:gd name="connsiteY19" fmla="*/ 615950 h 4546600"/>
              <a:gd name="connsiteX20" fmla="*/ 3157814 w 3167762"/>
              <a:gd name="connsiteY20" fmla="*/ 707231 h 4546600"/>
              <a:gd name="connsiteX21" fmla="*/ 3160667 w 3167762"/>
              <a:gd name="connsiteY21" fmla="*/ 939800 h 4546600"/>
              <a:gd name="connsiteX22" fmla="*/ 3155909 w 3167762"/>
              <a:gd name="connsiteY22" fmla="*/ 1326356 h 4546600"/>
              <a:gd name="connsiteX23" fmla="*/ 3154318 w 3167762"/>
              <a:gd name="connsiteY23" fmla="*/ 1651000 h 4546600"/>
              <a:gd name="connsiteX24" fmla="*/ 3154318 w 3167762"/>
              <a:gd name="connsiteY24" fmla="*/ 1841500 h 4546600"/>
              <a:gd name="connsiteX25" fmla="*/ 3167017 w 3167762"/>
              <a:gd name="connsiteY25" fmla="*/ 2371725 h 4546600"/>
              <a:gd name="connsiteX26" fmla="*/ 3167018 w 3167762"/>
              <a:gd name="connsiteY26" fmla="*/ 2565400 h 4546600"/>
              <a:gd name="connsiteX27" fmla="*/ 3163842 w 3167762"/>
              <a:gd name="connsiteY27" fmla="*/ 2765425 h 4546600"/>
              <a:gd name="connsiteX28" fmla="*/ 3163842 w 3167762"/>
              <a:gd name="connsiteY28" fmla="*/ 2911475 h 4546600"/>
              <a:gd name="connsiteX29" fmla="*/ 3160667 w 3167762"/>
              <a:gd name="connsiteY29" fmla="*/ 3340100 h 4546600"/>
              <a:gd name="connsiteX30" fmla="*/ 3154317 w 3167762"/>
              <a:gd name="connsiteY30" fmla="*/ 3714750 h 4546600"/>
              <a:gd name="connsiteX31" fmla="*/ 3160667 w 3167762"/>
              <a:gd name="connsiteY31" fmla="*/ 4083050 h 4546600"/>
              <a:gd name="connsiteX32" fmla="*/ 3160667 w 3167762"/>
              <a:gd name="connsiteY32" fmla="*/ 4392737 h 4546600"/>
              <a:gd name="connsiteX33" fmla="*/ 3013154 w 3167762"/>
              <a:gd name="connsiteY33" fmla="*/ 4540250 h 4546600"/>
              <a:gd name="connsiteX34" fmla="*/ 2905081 w 3167762"/>
              <a:gd name="connsiteY34" fmla="*/ 4545806 h 4546600"/>
              <a:gd name="connsiteX35" fmla="*/ 2707436 w 3167762"/>
              <a:gd name="connsiteY35" fmla="*/ 4539456 h 4546600"/>
              <a:gd name="connsiteX36" fmla="*/ 2500268 w 3167762"/>
              <a:gd name="connsiteY36" fmla="*/ 4533900 h 4546600"/>
              <a:gd name="connsiteX37" fmla="*/ 1988299 w 3167762"/>
              <a:gd name="connsiteY37" fmla="*/ 4541838 h 4546600"/>
              <a:gd name="connsiteX38" fmla="*/ 1465218 w 3167762"/>
              <a:gd name="connsiteY38" fmla="*/ 4540250 h 4546600"/>
              <a:gd name="connsiteX39" fmla="*/ 1138987 w 3167762"/>
              <a:gd name="connsiteY39" fmla="*/ 4541044 h 4546600"/>
              <a:gd name="connsiteX40" fmla="*/ 711949 w 3167762"/>
              <a:gd name="connsiteY40" fmla="*/ 4537075 h 4546600"/>
              <a:gd name="connsiteX41" fmla="*/ 287293 w 3167762"/>
              <a:gd name="connsiteY41" fmla="*/ 4546600 h 4546600"/>
              <a:gd name="connsiteX42" fmla="*/ 164930 w 3167762"/>
              <a:gd name="connsiteY42" fmla="*/ 4540250 h 4546600"/>
              <a:gd name="connsiteX43" fmla="*/ 17417 w 3167762"/>
              <a:gd name="connsiteY43" fmla="*/ 4392737 h 4546600"/>
              <a:gd name="connsiteX44" fmla="*/ 15038 w 3167762"/>
              <a:gd name="connsiteY44" fmla="*/ 4171950 h 4546600"/>
              <a:gd name="connsiteX45" fmla="*/ 17419 w 3167762"/>
              <a:gd name="connsiteY45" fmla="*/ 3850481 h 4546600"/>
              <a:gd name="connsiteX46" fmla="*/ 17419 w 3167762"/>
              <a:gd name="connsiteY46" fmla="*/ 3600450 h 4546600"/>
              <a:gd name="connsiteX47" fmla="*/ 15040 w 3167762"/>
              <a:gd name="connsiteY47" fmla="*/ 3217069 h 4546600"/>
              <a:gd name="connsiteX48" fmla="*/ 10276 w 3167762"/>
              <a:gd name="connsiteY48" fmla="*/ 2897981 h 4546600"/>
              <a:gd name="connsiteX49" fmla="*/ 10277 w 3167762"/>
              <a:gd name="connsiteY49" fmla="*/ 2652713 h 4546600"/>
              <a:gd name="connsiteX50" fmla="*/ 7896 w 3167762"/>
              <a:gd name="connsiteY50" fmla="*/ 2374106 h 4546600"/>
              <a:gd name="connsiteX51" fmla="*/ 5514 w 3167762"/>
              <a:gd name="connsiteY51" fmla="*/ 2221706 h 4546600"/>
              <a:gd name="connsiteX52" fmla="*/ 3133 w 3167762"/>
              <a:gd name="connsiteY52" fmla="*/ 1657350 h 4546600"/>
              <a:gd name="connsiteX53" fmla="*/ 752 w 3167762"/>
              <a:gd name="connsiteY53" fmla="*/ 1366838 h 4546600"/>
              <a:gd name="connsiteX54" fmla="*/ 5514 w 3167762"/>
              <a:gd name="connsiteY54" fmla="*/ 1040606 h 4546600"/>
              <a:gd name="connsiteX55" fmla="*/ 12660 w 3167762"/>
              <a:gd name="connsiteY55" fmla="*/ 533401 h 4546600"/>
              <a:gd name="connsiteX56" fmla="*/ 15041 w 3167762"/>
              <a:gd name="connsiteY56" fmla="*/ 276225 h 4546600"/>
              <a:gd name="connsiteX57" fmla="*/ 17417 w 3167762"/>
              <a:gd name="connsiteY57"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424067 w 3167762"/>
              <a:gd name="connsiteY13" fmla="*/ 6350 h 4546600"/>
              <a:gd name="connsiteX14" fmla="*/ 2754267 w 3167762"/>
              <a:gd name="connsiteY14" fmla="*/ 0 h 4546600"/>
              <a:gd name="connsiteX15" fmla="*/ 3013154 w 3167762"/>
              <a:gd name="connsiteY15" fmla="*/ 15240 h 4546600"/>
              <a:gd name="connsiteX16" fmla="*/ 3160667 w 3167762"/>
              <a:gd name="connsiteY16" fmla="*/ 162753 h 4546600"/>
              <a:gd name="connsiteX17" fmla="*/ 3160195 w 3167762"/>
              <a:gd name="connsiteY17" fmla="*/ 295275 h 4546600"/>
              <a:gd name="connsiteX18" fmla="*/ 3155432 w 3167762"/>
              <a:gd name="connsiteY18" fmla="*/ 357188 h 4546600"/>
              <a:gd name="connsiteX19" fmla="*/ 3160195 w 3167762"/>
              <a:gd name="connsiteY19" fmla="*/ 457200 h 4546600"/>
              <a:gd name="connsiteX20" fmla="*/ 3160667 w 3167762"/>
              <a:gd name="connsiteY20" fmla="*/ 615950 h 4546600"/>
              <a:gd name="connsiteX21" fmla="*/ 3157814 w 3167762"/>
              <a:gd name="connsiteY21" fmla="*/ 707231 h 4546600"/>
              <a:gd name="connsiteX22" fmla="*/ 3160667 w 3167762"/>
              <a:gd name="connsiteY22" fmla="*/ 939800 h 4546600"/>
              <a:gd name="connsiteX23" fmla="*/ 3155909 w 3167762"/>
              <a:gd name="connsiteY23" fmla="*/ 1326356 h 4546600"/>
              <a:gd name="connsiteX24" fmla="*/ 3154318 w 3167762"/>
              <a:gd name="connsiteY24" fmla="*/ 1651000 h 4546600"/>
              <a:gd name="connsiteX25" fmla="*/ 3154318 w 3167762"/>
              <a:gd name="connsiteY25" fmla="*/ 1841500 h 4546600"/>
              <a:gd name="connsiteX26" fmla="*/ 3167017 w 3167762"/>
              <a:gd name="connsiteY26" fmla="*/ 2371725 h 4546600"/>
              <a:gd name="connsiteX27" fmla="*/ 3167018 w 3167762"/>
              <a:gd name="connsiteY27" fmla="*/ 2565400 h 4546600"/>
              <a:gd name="connsiteX28" fmla="*/ 3163842 w 3167762"/>
              <a:gd name="connsiteY28" fmla="*/ 2765425 h 4546600"/>
              <a:gd name="connsiteX29" fmla="*/ 3163842 w 3167762"/>
              <a:gd name="connsiteY29" fmla="*/ 2911475 h 4546600"/>
              <a:gd name="connsiteX30" fmla="*/ 3160667 w 3167762"/>
              <a:gd name="connsiteY30" fmla="*/ 3340100 h 4546600"/>
              <a:gd name="connsiteX31" fmla="*/ 3154317 w 3167762"/>
              <a:gd name="connsiteY31" fmla="*/ 3714750 h 4546600"/>
              <a:gd name="connsiteX32" fmla="*/ 3160667 w 3167762"/>
              <a:gd name="connsiteY32" fmla="*/ 4083050 h 4546600"/>
              <a:gd name="connsiteX33" fmla="*/ 3160667 w 3167762"/>
              <a:gd name="connsiteY33" fmla="*/ 4392737 h 4546600"/>
              <a:gd name="connsiteX34" fmla="*/ 3013154 w 3167762"/>
              <a:gd name="connsiteY34" fmla="*/ 4540250 h 4546600"/>
              <a:gd name="connsiteX35" fmla="*/ 2905081 w 3167762"/>
              <a:gd name="connsiteY35" fmla="*/ 4545806 h 4546600"/>
              <a:gd name="connsiteX36" fmla="*/ 2707436 w 3167762"/>
              <a:gd name="connsiteY36" fmla="*/ 4539456 h 4546600"/>
              <a:gd name="connsiteX37" fmla="*/ 2500268 w 3167762"/>
              <a:gd name="connsiteY37" fmla="*/ 4533900 h 4546600"/>
              <a:gd name="connsiteX38" fmla="*/ 1988299 w 3167762"/>
              <a:gd name="connsiteY38" fmla="*/ 4541838 h 4546600"/>
              <a:gd name="connsiteX39" fmla="*/ 1465218 w 3167762"/>
              <a:gd name="connsiteY39" fmla="*/ 4540250 h 4546600"/>
              <a:gd name="connsiteX40" fmla="*/ 1138987 w 3167762"/>
              <a:gd name="connsiteY40" fmla="*/ 4541044 h 4546600"/>
              <a:gd name="connsiteX41" fmla="*/ 711949 w 3167762"/>
              <a:gd name="connsiteY41" fmla="*/ 4537075 h 4546600"/>
              <a:gd name="connsiteX42" fmla="*/ 287293 w 3167762"/>
              <a:gd name="connsiteY42" fmla="*/ 4546600 h 4546600"/>
              <a:gd name="connsiteX43" fmla="*/ 164930 w 3167762"/>
              <a:gd name="connsiteY43" fmla="*/ 4540250 h 4546600"/>
              <a:gd name="connsiteX44" fmla="*/ 17417 w 3167762"/>
              <a:gd name="connsiteY44" fmla="*/ 4392737 h 4546600"/>
              <a:gd name="connsiteX45" fmla="*/ 15038 w 3167762"/>
              <a:gd name="connsiteY45" fmla="*/ 4171950 h 4546600"/>
              <a:gd name="connsiteX46" fmla="*/ 17419 w 3167762"/>
              <a:gd name="connsiteY46" fmla="*/ 3850481 h 4546600"/>
              <a:gd name="connsiteX47" fmla="*/ 17419 w 3167762"/>
              <a:gd name="connsiteY47" fmla="*/ 3600450 h 4546600"/>
              <a:gd name="connsiteX48" fmla="*/ 15040 w 3167762"/>
              <a:gd name="connsiteY48" fmla="*/ 3217069 h 4546600"/>
              <a:gd name="connsiteX49" fmla="*/ 10276 w 3167762"/>
              <a:gd name="connsiteY49" fmla="*/ 2897981 h 4546600"/>
              <a:gd name="connsiteX50" fmla="*/ 10277 w 3167762"/>
              <a:gd name="connsiteY50" fmla="*/ 2652713 h 4546600"/>
              <a:gd name="connsiteX51" fmla="*/ 7896 w 3167762"/>
              <a:gd name="connsiteY51" fmla="*/ 2374106 h 4546600"/>
              <a:gd name="connsiteX52" fmla="*/ 5514 w 3167762"/>
              <a:gd name="connsiteY52" fmla="*/ 2221706 h 4546600"/>
              <a:gd name="connsiteX53" fmla="*/ 3133 w 3167762"/>
              <a:gd name="connsiteY53" fmla="*/ 1657350 h 4546600"/>
              <a:gd name="connsiteX54" fmla="*/ 752 w 3167762"/>
              <a:gd name="connsiteY54" fmla="*/ 1366838 h 4546600"/>
              <a:gd name="connsiteX55" fmla="*/ 5514 w 3167762"/>
              <a:gd name="connsiteY55" fmla="*/ 1040606 h 4546600"/>
              <a:gd name="connsiteX56" fmla="*/ 12660 w 3167762"/>
              <a:gd name="connsiteY56" fmla="*/ 533401 h 4546600"/>
              <a:gd name="connsiteX57" fmla="*/ 15041 w 3167762"/>
              <a:gd name="connsiteY57" fmla="*/ 276225 h 4546600"/>
              <a:gd name="connsiteX58" fmla="*/ 17417 w 3167762"/>
              <a:gd name="connsiteY58"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424067 w 3167762"/>
              <a:gd name="connsiteY14" fmla="*/ 6350 h 4546600"/>
              <a:gd name="connsiteX15" fmla="*/ 2754267 w 3167762"/>
              <a:gd name="connsiteY15" fmla="*/ 0 h 4546600"/>
              <a:gd name="connsiteX16" fmla="*/ 3013154 w 3167762"/>
              <a:gd name="connsiteY16" fmla="*/ 15240 h 4546600"/>
              <a:gd name="connsiteX17" fmla="*/ 3160667 w 3167762"/>
              <a:gd name="connsiteY17" fmla="*/ 162753 h 4546600"/>
              <a:gd name="connsiteX18" fmla="*/ 3160195 w 3167762"/>
              <a:gd name="connsiteY18" fmla="*/ 295275 h 4546600"/>
              <a:gd name="connsiteX19" fmla="*/ 3155432 w 3167762"/>
              <a:gd name="connsiteY19" fmla="*/ 357188 h 4546600"/>
              <a:gd name="connsiteX20" fmla="*/ 3160195 w 3167762"/>
              <a:gd name="connsiteY20" fmla="*/ 457200 h 4546600"/>
              <a:gd name="connsiteX21" fmla="*/ 3160667 w 3167762"/>
              <a:gd name="connsiteY21" fmla="*/ 615950 h 4546600"/>
              <a:gd name="connsiteX22" fmla="*/ 3157814 w 3167762"/>
              <a:gd name="connsiteY22" fmla="*/ 707231 h 4546600"/>
              <a:gd name="connsiteX23" fmla="*/ 3160667 w 3167762"/>
              <a:gd name="connsiteY23" fmla="*/ 939800 h 4546600"/>
              <a:gd name="connsiteX24" fmla="*/ 3155909 w 3167762"/>
              <a:gd name="connsiteY24" fmla="*/ 1326356 h 4546600"/>
              <a:gd name="connsiteX25" fmla="*/ 3154318 w 3167762"/>
              <a:gd name="connsiteY25" fmla="*/ 1651000 h 4546600"/>
              <a:gd name="connsiteX26" fmla="*/ 3154318 w 3167762"/>
              <a:gd name="connsiteY26" fmla="*/ 1841500 h 4546600"/>
              <a:gd name="connsiteX27" fmla="*/ 3167017 w 3167762"/>
              <a:gd name="connsiteY27" fmla="*/ 2371725 h 4546600"/>
              <a:gd name="connsiteX28" fmla="*/ 3167018 w 3167762"/>
              <a:gd name="connsiteY28" fmla="*/ 2565400 h 4546600"/>
              <a:gd name="connsiteX29" fmla="*/ 3163842 w 3167762"/>
              <a:gd name="connsiteY29" fmla="*/ 2765425 h 4546600"/>
              <a:gd name="connsiteX30" fmla="*/ 3163842 w 3167762"/>
              <a:gd name="connsiteY30" fmla="*/ 2911475 h 4546600"/>
              <a:gd name="connsiteX31" fmla="*/ 3160667 w 3167762"/>
              <a:gd name="connsiteY31" fmla="*/ 3340100 h 4546600"/>
              <a:gd name="connsiteX32" fmla="*/ 3154317 w 3167762"/>
              <a:gd name="connsiteY32" fmla="*/ 3714750 h 4546600"/>
              <a:gd name="connsiteX33" fmla="*/ 3160667 w 3167762"/>
              <a:gd name="connsiteY33" fmla="*/ 4083050 h 4546600"/>
              <a:gd name="connsiteX34" fmla="*/ 3160667 w 3167762"/>
              <a:gd name="connsiteY34" fmla="*/ 4392737 h 4546600"/>
              <a:gd name="connsiteX35" fmla="*/ 3013154 w 3167762"/>
              <a:gd name="connsiteY35" fmla="*/ 4540250 h 4546600"/>
              <a:gd name="connsiteX36" fmla="*/ 2905081 w 3167762"/>
              <a:gd name="connsiteY36" fmla="*/ 4545806 h 4546600"/>
              <a:gd name="connsiteX37" fmla="*/ 2707436 w 3167762"/>
              <a:gd name="connsiteY37" fmla="*/ 4539456 h 4546600"/>
              <a:gd name="connsiteX38" fmla="*/ 2500268 w 3167762"/>
              <a:gd name="connsiteY38" fmla="*/ 4533900 h 4546600"/>
              <a:gd name="connsiteX39" fmla="*/ 1988299 w 3167762"/>
              <a:gd name="connsiteY39" fmla="*/ 4541838 h 4546600"/>
              <a:gd name="connsiteX40" fmla="*/ 1465218 w 3167762"/>
              <a:gd name="connsiteY40" fmla="*/ 4540250 h 4546600"/>
              <a:gd name="connsiteX41" fmla="*/ 1138987 w 3167762"/>
              <a:gd name="connsiteY41" fmla="*/ 4541044 h 4546600"/>
              <a:gd name="connsiteX42" fmla="*/ 711949 w 3167762"/>
              <a:gd name="connsiteY42" fmla="*/ 4537075 h 4546600"/>
              <a:gd name="connsiteX43" fmla="*/ 287293 w 3167762"/>
              <a:gd name="connsiteY43" fmla="*/ 4546600 h 4546600"/>
              <a:gd name="connsiteX44" fmla="*/ 164930 w 3167762"/>
              <a:gd name="connsiteY44" fmla="*/ 4540250 h 4546600"/>
              <a:gd name="connsiteX45" fmla="*/ 17417 w 3167762"/>
              <a:gd name="connsiteY45" fmla="*/ 4392737 h 4546600"/>
              <a:gd name="connsiteX46" fmla="*/ 15038 w 3167762"/>
              <a:gd name="connsiteY46" fmla="*/ 4171950 h 4546600"/>
              <a:gd name="connsiteX47" fmla="*/ 17419 w 3167762"/>
              <a:gd name="connsiteY47" fmla="*/ 3850481 h 4546600"/>
              <a:gd name="connsiteX48" fmla="*/ 17419 w 3167762"/>
              <a:gd name="connsiteY48" fmla="*/ 3600450 h 4546600"/>
              <a:gd name="connsiteX49" fmla="*/ 15040 w 3167762"/>
              <a:gd name="connsiteY49" fmla="*/ 3217069 h 4546600"/>
              <a:gd name="connsiteX50" fmla="*/ 10276 w 3167762"/>
              <a:gd name="connsiteY50" fmla="*/ 2897981 h 4546600"/>
              <a:gd name="connsiteX51" fmla="*/ 10277 w 3167762"/>
              <a:gd name="connsiteY51" fmla="*/ 2652713 h 4546600"/>
              <a:gd name="connsiteX52" fmla="*/ 7896 w 3167762"/>
              <a:gd name="connsiteY52" fmla="*/ 2374106 h 4546600"/>
              <a:gd name="connsiteX53" fmla="*/ 5514 w 3167762"/>
              <a:gd name="connsiteY53" fmla="*/ 2221706 h 4546600"/>
              <a:gd name="connsiteX54" fmla="*/ 3133 w 3167762"/>
              <a:gd name="connsiteY54" fmla="*/ 1657350 h 4546600"/>
              <a:gd name="connsiteX55" fmla="*/ 752 w 3167762"/>
              <a:gd name="connsiteY55" fmla="*/ 1366838 h 4546600"/>
              <a:gd name="connsiteX56" fmla="*/ 5514 w 3167762"/>
              <a:gd name="connsiteY56" fmla="*/ 1040606 h 4546600"/>
              <a:gd name="connsiteX57" fmla="*/ 12660 w 3167762"/>
              <a:gd name="connsiteY57" fmla="*/ 533401 h 4546600"/>
              <a:gd name="connsiteX58" fmla="*/ 15041 w 3167762"/>
              <a:gd name="connsiteY58" fmla="*/ 276225 h 4546600"/>
              <a:gd name="connsiteX59" fmla="*/ 17417 w 3167762"/>
              <a:gd name="connsiteY59" fmla="*/ 162753 h 4546600"/>
              <a:gd name="connsiteX0" fmla="*/ 17417 w 3167762"/>
              <a:gd name="connsiteY0" fmla="*/ 162753 h 4546600"/>
              <a:gd name="connsiteX1" fmla="*/ 164930 w 3167762"/>
              <a:gd name="connsiteY1" fmla="*/ 15240 h 4546600"/>
              <a:gd name="connsiteX2" fmla="*/ 224114 w 3167762"/>
              <a:gd name="connsiteY2" fmla="*/ 12700 h 4546600"/>
              <a:gd name="connsiteX3" fmla="*/ 350792 w 3167762"/>
              <a:gd name="connsiteY3" fmla="*/ 5557 h 4546600"/>
              <a:gd name="connsiteX4" fmla="*/ 486051 w 3167762"/>
              <a:gd name="connsiteY4" fmla="*/ 7938 h 4546600"/>
              <a:gd name="connsiteX5" fmla="*/ 669407 w 3167762"/>
              <a:gd name="connsiteY5" fmla="*/ 5556 h 4546600"/>
              <a:gd name="connsiteX6" fmla="*/ 874667 w 3167762"/>
              <a:gd name="connsiteY6" fmla="*/ 0 h 4546600"/>
              <a:gd name="connsiteX7" fmla="*/ 990876 w 3167762"/>
              <a:gd name="connsiteY7" fmla="*/ 794 h 4546600"/>
              <a:gd name="connsiteX8" fmla="*/ 1293767 w 3167762"/>
              <a:gd name="connsiteY8" fmla="*/ 6350 h 4546600"/>
              <a:gd name="connsiteX9" fmla="*/ 1585867 w 3167762"/>
              <a:gd name="connsiteY9" fmla="*/ 6350 h 4546600"/>
              <a:gd name="connsiteX10" fmla="*/ 1725567 w 3167762"/>
              <a:gd name="connsiteY10" fmla="*/ 12700 h 4546600"/>
              <a:gd name="connsiteX11" fmla="*/ 1862414 w 3167762"/>
              <a:gd name="connsiteY11" fmla="*/ 7938 h 4546600"/>
              <a:gd name="connsiteX12" fmla="*/ 2076726 w 3167762"/>
              <a:gd name="connsiteY12" fmla="*/ 7938 h 4546600"/>
              <a:gd name="connsiteX13" fmla="*/ 2193407 w 3167762"/>
              <a:gd name="connsiteY13" fmla="*/ 5556 h 4546600"/>
              <a:gd name="connsiteX14" fmla="*/ 2357714 w 3167762"/>
              <a:gd name="connsiteY14" fmla="*/ 5556 h 4546600"/>
              <a:gd name="connsiteX15" fmla="*/ 2424067 w 3167762"/>
              <a:gd name="connsiteY15" fmla="*/ 6350 h 4546600"/>
              <a:gd name="connsiteX16" fmla="*/ 2754267 w 3167762"/>
              <a:gd name="connsiteY16" fmla="*/ 0 h 4546600"/>
              <a:gd name="connsiteX17" fmla="*/ 3013154 w 3167762"/>
              <a:gd name="connsiteY17" fmla="*/ 15240 h 4546600"/>
              <a:gd name="connsiteX18" fmla="*/ 3160667 w 3167762"/>
              <a:gd name="connsiteY18" fmla="*/ 162753 h 4546600"/>
              <a:gd name="connsiteX19" fmla="*/ 3160195 w 3167762"/>
              <a:gd name="connsiteY19" fmla="*/ 295275 h 4546600"/>
              <a:gd name="connsiteX20" fmla="*/ 3155432 w 3167762"/>
              <a:gd name="connsiteY20" fmla="*/ 357188 h 4546600"/>
              <a:gd name="connsiteX21" fmla="*/ 3160195 w 3167762"/>
              <a:gd name="connsiteY21" fmla="*/ 457200 h 4546600"/>
              <a:gd name="connsiteX22" fmla="*/ 3160667 w 3167762"/>
              <a:gd name="connsiteY22" fmla="*/ 615950 h 4546600"/>
              <a:gd name="connsiteX23" fmla="*/ 3157814 w 3167762"/>
              <a:gd name="connsiteY23" fmla="*/ 707231 h 4546600"/>
              <a:gd name="connsiteX24" fmla="*/ 3160667 w 3167762"/>
              <a:gd name="connsiteY24" fmla="*/ 939800 h 4546600"/>
              <a:gd name="connsiteX25" fmla="*/ 3155909 w 3167762"/>
              <a:gd name="connsiteY25" fmla="*/ 1326356 h 4546600"/>
              <a:gd name="connsiteX26" fmla="*/ 3154318 w 3167762"/>
              <a:gd name="connsiteY26" fmla="*/ 1651000 h 4546600"/>
              <a:gd name="connsiteX27" fmla="*/ 3154318 w 3167762"/>
              <a:gd name="connsiteY27" fmla="*/ 1841500 h 4546600"/>
              <a:gd name="connsiteX28" fmla="*/ 3167017 w 3167762"/>
              <a:gd name="connsiteY28" fmla="*/ 2371725 h 4546600"/>
              <a:gd name="connsiteX29" fmla="*/ 3167018 w 3167762"/>
              <a:gd name="connsiteY29" fmla="*/ 2565400 h 4546600"/>
              <a:gd name="connsiteX30" fmla="*/ 3163842 w 3167762"/>
              <a:gd name="connsiteY30" fmla="*/ 2765425 h 4546600"/>
              <a:gd name="connsiteX31" fmla="*/ 3163842 w 3167762"/>
              <a:gd name="connsiteY31" fmla="*/ 2911475 h 4546600"/>
              <a:gd name="connsiteX32" fmla="*/ 3160667 w 3167762"/>
              <a:gd name="connsiteY32" fmla="*/ 3340100 h 4546600"/>
              <a:gd name="connsiteX33" fmla="*/ 3154317 w 3167762"/>
              <a:gd name="connsiteY33" fmla="*/ 3714750 h 4546600"/>
              <a:gd name="connsiteX34" fmla="*/ 3160667 w 3167762"/>
              <a:gd name="connsiteY34" fmla="*/ 4083050 h 4546600"/>
              <a:gd name="connsiteX35" fmla="*/ 3160667 w 3167762"/>
              <a:gd name="connsiteY35" fmla="*/ 4392737 h 4546600"/>
              <a:gd name="connsiteX36" fmla="*/ 3013154 w 3167762"/>
              <a:gd name="connsiteY36" fmla="*/ 4540250 h 4546600"/>
              <a:gd name="connsiteX37" fmla="*/ 2905081 w 3167762"/>
              <a:gd name="connsiteY37" fmla="*/ 4545806 h 4546600"/>
              <a:gd name="connsiteX38" fmla="*/ 2707436 w 3167762"/>
              <a:gd name="connsiteY38" fmla="*/ 4539456 h 4546600"/>
              <a:gd name="connsiteX39" fmla="*/ 2500268 w 3167762"/>
              <a:gd name="connsiteY39" fmla="*/ 4533900 h 4546600"/>
              <a:gd name="connsiteX40" fmla="*/ 1988299 w 3167762"/>
              <a:gd name="connsiteY40" fmla="*/ 4541838 h 4546600"/>
              <a:gd name="connsiteX41" fmla="*/ 1465218 w 3167762"/>
              <a:gd name="connsiteY41" fmla="*/ 4540250 h 4546600"/>
              <a:gd name="connsiteX42" fmla="*/ 1138987 w 3167762"/>
              <a:gd name="connsiteY42" fmla="*/ 4541044 h 4546600"/>
              <a:gd name="connsiteX43" fmla="*/ 711949 w 3167762"/>
              <a:gd name="connsiteY43" fmla="*/ 4537075 h 4546600"/>
              <a:gd name="connsiteX44" fmla="*/ 287293 w 3167762"/>
              <a:gd name="connsiteY44" fmla="*/ 4546600 h 4546600"/>
              <a:gd name="connsiteX45" fmla="*/ 164930 w 3167762"/>
              <a:gd name="connsiteY45" fmla="*/ 4540250 h 4546600"/>
              <a:gd name="connsiteX46" fmla="*/ 17417 w 3167762"/>
              <a:gd name="connsiteY46" fmla="*/ 4392737 h 4546600"/>
              <a:gd name="connsiteX47" fmla="*/ 15038 w 3167762"/>
              <a:gd name="connsiteY47" fmla="*/ 4171950 h 4546600"/>
              <a:gd name="connsiteX48" fmla="*/ 17419 w 3167762"/>
              <a:gd name="connsiteY48" fmla="*/ 3850481 h 4546600"/>
              <a:gd name="connsiteX49" fmla="*/ 17419 w 3167762"/>
              <a:gd name="connsiteY49" fmla="*/ 3600450 h 4546600"/>
              <a:gd name="connsiteX50" fmla="*/ 15040 w 3167762"/>
              <a:gd name="connsiteY50" fmla="*/ 3217069 h 4546600"/>
              <a:gd name="connsiteX51" fmla="*/ 10276 w 3167762"/>
              <a:gd name="connsiteY51" fmla="*/ 2897981 h 4546600"/>
              <a:gd name="connsiteX52" fmla="*/ 10277 w 3167762"/>
              <a:gd name="connsiteY52" fmla="*/ 2652713 h 4546600"/>
              <a:gd name="connsiteX53" fmla="*/ 7896 w 3167762"/>
              <a:gd name="connsiteY53" fmla="*/ 2374106 h 4546600"/>
              <a:gd name="connsiteX54" fmla="*/ 5514 w 3167762"/>
              <a:gd name="connsiteY54" fmla="*/ 2221706 h 4546600"/>
              <a:gd name="connsiteX55" fmla="*/ 3133 w 3167762"/>
              <a:gd name="connsiteY55" fmla="*/ 1657350 h 4546600"/>
              <a:gd name="connsiteX56" fmla="*/ 752 w 3167762"/>
              <a:gd name="connsiteY56" fmla="*/ 1366838 h 4546600"/>
              <a:gd name="connsiteX57" fmla="*/ 5514 w 3167762"/>
              <a:gd name="connsiteY57" fmla="*/ 1040606 h 4546600"/>
              <a:gd name="connsiteX58" fmla="*/ 12660 w 3167762"/>
              <a:gd name="connsiteY58" fmla="*/ 533401 h 4546600"/>
              <a:gd name="connsiteX59" fmla="*/ 15041 w 3167762"/>
              <a:gd name="connsiteY59" fmla="*/ 276225 h 4546600"/>
              <a:gd name="connsiteX60" fmla="*/ 17417 w 3167762"/>
              <a:gd name="connsiteY60" fmla="*/ 162753 h 4546600"/>
              <a:gd name="connsiteX0" fmla="*/ 17417 w 3167762"/>
              <a:gd name="connsiteY0" fmla="*/ 164340 h 4548187"/>
              <a:gd name="connsiteX1" fmla="*/ 164930 w 3167762"/>
              <a:gd name="connsiteY1" fmla="*/ 16827 h 4548187"/>
              <a:gd name="connsiteX2" fmla="*/ 224114 w 3167762"/>
              <a:gd name="connsiteY2" fmla="*/ 14287 h 4548187"/>
              <a:gd name="connsiteX3" fmla="*/ 350792 w 3167762"/>
              <a:gd name="connsiteY3" fmla="*/ 7144 h 4548187"/>
              <a:gd name="connsiteX4" fmla="*/ 486051 w 3167762"/>
              <a:gd name="connsiteY4" fmla="*/ 9525 h 4548187"/>
              <a:gd name="connsiteX5" fmla="*/ 669407 w 3167762"/>
              <a:gd name="connsiteY5" fmla="*/ 7143 h 4548187"/>
              <a:gd name="connsiteX6" fmla="*/ 874667 w 3167762"/>
              <a:gd name="connsiteY6" fmla="*/ 1587 h 4548187"/>
              <a:gd name="connsiteX7" fmla="*/ 990876 w 3167762"/>
              <a:gd name="connsiteY7" fmla="*/ 2381 h 4548187"/>
              <a:gd name="connsiteX8" fmla="*/ 1293767 w 3167762"/>
              <a:gd name="connsiteY8" fmla="*/ 7937 h 4548187"/>
              <a:gd name="connsiteX9" fmla="*/ 1585867 w 3167762"/>
              <a:gd name="connsiteY9" fmla="*/ 7937 h 4548187"/>
              <a:gd name="connsiteX10" fmla="*/ 1725567 w 3167762"/>
              <a:gd name="connsiteY10" fmla="*/ 14287 h 4548187"/>
              <a:gd name="connsiteX11" fmla="*/ 1862414 w 3167762"/>
              <a:gd name="connsiteY11" fmla="*/ 9525 h 4548187"/>
              <a:gd name="connsiteX12" fmla="*/ 2076726 w 3167762"/>
              <a:gd name="connsiteY12" fmla="*/ 9525 h 4548187"/>
              <a:gd name="connsiteX13" fmla="*/ 2193407 w 3167762"/>
              <a:gd name="connsiteY13" fmla="*/ 7143 h 4548187"/>
              <a:gd name="connsiteX14" fmla="*/ 2357714 w 3167762"/>
              <a:gd name="connsiteY14" fmla="*/ 7143 h 4548187"/>
              <a:gd name="connsiteX15" fmla="*/ 2424067 w 3167762"/>
              <a:gd name="connsiteY15" fmla="*/ 7937 h 4548187"/>
              <a:gd name="connsiteX16" fmla="*/ 2522020 w 3167762"/>
              <a:gd name="connsiteY16" fmla="*/ 0 h 4548187"/>
              <a:gd name="connsiteX17" fmla="*/ 2754267 w 3167762"/>
              <a:gd name="connsiteY17" fmla="*/ 1587 h 4548187"/>
              <a:gd name="connsiteX18" fmla="*/ 3013154 w 3167762"/>
              <a:gd name="connsiteY18" fmla="*/ 16827 h 4548187"/>
              <a:gd name="connsiteX19" fmla="*/ 3160667 w 3167762"/>
              <a:gd name="connsiteY19" fmla="*/ 164340 h 4548187"/>
              <a:gd name="connsiteX20" fmla="*/ 3160195 w 3167762"/>
              <a:gd name="connsiteY20" fmla="*/ 296862 h 4548187"/>
              <a:gd name="connsiteX21" fmla="*/ 3155432 w 3167762"/>
              <a:gd name="connsiteY21" fmla="*/ 358775 h 4548187"/>
              <a:gd name="connsiteX22" fmla="*/ 3160195 w 3167762"/>
              <a:gd name="connsiteY22" fmla="*/ 458787 h 4548187"/>
              <a:gd name="connsiteX23" fmla="*/ 3160667 w 3167762"/>
              <a:gd name="connsiteY23" fmla="*/ 617537 h 4548187"/>
              <a:gd name="connsiteX24" fmla="*/ 3157814 w 3167762"/>
              <a:gd name="connsiteY24" fmla="*/ 708818 h 4548187"/>
              <a:gd name="connsiteX25" fmla="*/ 3160667 w 3167762"/>
              <a:gd name="connsiteY25" fmla="*/ 941387 h 4548187"/>
              <a:gd name="connsiteX26" fmla="*/ 3155909 w 3167762"/>
              <a:gd name="connsiteY26" fmla="*/ 1327943 h 4548187"/>
              <a:gd name="connsiteX27" fmla="*/ 3154318 w 3167762"/>
              <a:gd name="connsiteY27" fmla="*/ 1652587 h 4548187"/>
              <a:gd name="connsiteX28" fmla="*/ 3154318 w 3167762"/>
              <a:gd name="connsiteY28" fmla="*/ 1843087 h 4548187"/>
              <a:gd name="connsiteX29" fmla="*/ 3167017 w 3167762"/>
              <a:gd name="connsiteY29" fmla="*/ 2373312 h 4548187"/>
              <a:gd name="connsiteX30" fmla="*/ 3167018 w 3167762"/>
              <a:gd name="connsiteY30" fmla="*/ 2566987 h 4548187"/>
              <a:gd name="connsiteX31" fmla="*/ 3163842 w 3167762"/>
              <a:gd name="connsiteY31" fmla="*/ 2767012 h 4548187"/>
              <a:gd name="connsiteX32" fmla="*/ 3163842 w 3167762"/>
              <a:gd name="connsiteY32" fmla="*/ 2913062 h 4548187"/>
              <a:gd name="connsiteX33" fmla="*/ 3160667 w 3167762"/>
              <a:gd name="connsiteY33" fmla="*/ 3341687 h 4548187"/>
              <a:gd name="connsiteX34" fmla="*/ 3154317 w 3167762"/>
              <a:gd name="connsiteY34" fmla="*/ 3716337 h 4548187"/>
              <a:gd name="connsiteX35" fmla="*/ 3160667 w 3167762"/>
              <a:gd name="connsiteY35" fmla="*/ 4084637 h 4548187"/>
              <a:gd name="connsiteX36" fmla="*/ 3160667 w 3167762"/>
              <a:gd name="connsiteY36" fmla="*/ 4394324 h 4548187"/>
              <a:gd name="connsiteX37" fmla="*/ 3013154 w 3167762"/>
              <a:gd name="connsiteY37" fmla="*/ 4541837 h 4548187"/>
              <a:gd name="connsiteX38" fmla="*/ 2905081 w 3167762"/>
              <a:gd name="connsiteY38" fmla="*/ 4547393 h 4548187"/>
              <a:gd name="connsiteX39" fmla="*/ 2707436 w 3167762"/>
              <a:gd name="connsiteY39" fmla="*/ 4541043 h 4548187"/>
              <a:gd name="connsiteX40" fmla="*/ 2500268 w 3167762"/>
              <a:gd name="connsiteY40" fmla="*/ 4535487 h 4548187"/>
              <a:gd name="connsiteX41" fmla="*/ 1988299 w 3167762"/>
              <a:gd name="connsiteY41" fmla="*/ 4543425 h 4548187"/>
              <a:gd name="connsiteX42" fmla="*/ 1465218 w 3167762"/>
              <a:gd name="connsiteY42" fmla="*/ 4541837 h 4548187"/>
              <a:gd name="connsiteX43" fmla="*/ 1138987 w 3167762"/>
              <a:gd name="connsiteY43" fmla="*/ 4542631 h 4548187"/>
              <a:gd name="connsiteX44" fmla="*/ 711949 w 3167762"/>
              <a:gd name="connsiteY44" fmla="*/ 4538662 h 4548187"/>
              <a:gd name="connsiteX45" fmla="*/ 287293 w 3167762"/>
              <a:gd name="connsiteY45" fmla="*/ 4548187 h 4548187"/>
              <a:gd name="connsiteX46" fmla="*/ 164930 w 3167762"/>
              <a:gd name="connsiteY46" fmla="*/ 4541837 h 4548187"/>
              <a:gd name="connsiteX47" fmla="*/ 17417 w 3167762"/>
              <a:gd name="connsiteY47" fmla="*/ 4394324 h 4548187"/>
              <a:gd name="connsiteX48" fmla="*/ 15038 w 3167762"/>
              <a:gd name="connsiteY48" fmla="*/ 4173537 h 4548187"/>
              <a:gd name="connsiteX49" fmla="*/ 17419 w 3167762"/>
              <a:gd name="connsiteY49" fmla="*/ 3852068 h 4548187"/>
              <a:gd name="connsiteX50" fmla="*/ 17419 w 3167762"/>
              <a:gd name="connsiteY50" fmla="*/ 3602037 h 4548187"/>
              <a:gd name="connsiteX51" fmla="*/ 15040 w 3167762"/>
              <a:gd name="connsiteY51" fmla="*/ 3218656 h 4548187"/>
              <a:gd name="connsiteX52" fmla="*/ 10276 w 3167762"/>
              <a:gd name="connsiteY52" fmla="*/ 2899568 h 4548187"/>
              <a:gd name="connsiteX53" fmla="*/ 10277 w 3167762"/>
              <a:gd name="connsiteY53" fmla="*/ 2654300 h 4548187"/>
              <a:gd name="connsiteX54" fmla="*/ 7896 w 3167762"/>
              <a:gd name="connsiteY54" fmla="*/ 2375693 h 4548187"/>
              <a:gd name="connsiteX55" fmla="*/ 5514 w 3167762"/>
              <a:gd name="connsiteY55" fmla="*/ 2223293 h 4548187"/>
              <a:gd name="connsiteX56" fmla="*/ 3133 w 3167762"/>
              <a:gd name="connsiteY56" fmla="*/ 1658937 h 4548187"/>
              <a:gd name="connsiteX57" fmla="*/ 752 w 3167762"/>
              <a:gd name="connsiteY57" fmla="*/ 1368425 h 4548187"/>
              <a:gd name="connsiteX58" fmla="*/ 5514 w 3167762"/>
              <a:gd name="connsiteY58" fmla="*/ 1042193 h 4548187"/>
              <a:gd name="connsiteX59" fmla="*/ 12660 w 3167762"/>
              <a:gd name="connsiteY59" fmla="*/ 534988 h 4548187"/>
              <a:gd name="connsiteX60" fmla="*/ 15041 w 3167762"/>
              <a:gd name="connsiteY60" fmla="*/ 277812 h 4548187"/>
              <a:gd name="connsiteX61" fmla="*/ 17417 w 3167762"/>
              <a:gd name="connsiteY61" fmla="*/ 164340 h 454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67762" h="4548187">
                <a:moveTo>
                  <a:pt x="17417" y="164340"/>
                </a:moveTo>
                <a:cubicBezTo>
                  <a:pt x="17417" y="82871"/>
                  <a:pt x="83461" y="16827"/>
                  <a:pt x="164930" y="16827"/>
                </a:cubicBezTo>
                <a:cubicBezTo>
                  <a:pt x="184658" y="15980"/>
                  <a:pt x="204386" y="7991"/>
                  <a:pt x="224114" y="14287"/>
                </a:cubicBezTo>
                <a:lnTo>
                  <a:pt x="350792" y="7144"/>
                </a:lnTo>
                <a:cubicBezTo>
                  <a:pt x="404312" y="5927"/>
                  <a:pt x="403501" y="11642"/>
                  <a:pt x="486051" y="9525"/>
                </a:cubicBezTo>
                <a:lnTo>
                  <a:pt x="669407" y="7143"/>
                </a:lnTo>
                <a:cubicBezTo>
                  <a:pt x="725921" y="-1852"/>
                  <a:pt x="806247" y="3439"/>
                  <a:pt x="874667" y="1587"/>
                </a:cubicBezTo>
                <a:lnTo>
                  <a:pt x="990876" y="2381"/>
                </a:lnTo>
                <a:cubicBezTo>
                  <a:pt x="1091840" y="1852"/>
                  <a:pt x="1192803" y="6085"/>
                  <a:pt x="1293767" y="7937"/>
                </a:cubicBezTo>
                <a:lnTo>
                  <a:pt x="1585867" y="7937"/>
                </a:lnTo>
                <a:lnTo>
                  <a:pt x="1725567" y="14287"/>
                </a:lnTo>
                <a:lnTo>
                  <a:pt x="1862414" y="9525"/>
                </a:lnTo>
                <a:lnTo>
                  <a:pt x="2076726" y="9525"/>
                </a:lnTo>
                <a:lnTo>
                  <a:pt x="2193407" y="7143"/>
                </a:lnTo>
                <a:lnTo>
                  <a:pt x="2357714" y="7143"/>
                </a:lnTo>
                <a:lnTo>
                  <a:pt x="2424067" y="7937"/>
                </a:lnTo>
                <a:lnTo>
                  <a:pt x="2522020" y="0"/>
                </a:lnTo>
                <a:lnTo>
                  <a:pt x="2754267" y="1587"/>
                </a:lnTo>
                <a:lnTo>
                  <a:pt x="3013154" y="16827"/>
                </a:lnTo>
                <a:cubicBezTo>
                  <a:pt x="3094623" y="16827"/>
                  <a:pt x="3160667" y="82871"/>
                  <a:pt x="3160667" y="164340"/>
                </a:cubicBezTo>
                <a:cubicBezTo>
                  <a:pt x="3160510" y="208514"/>
                  <a:pt x="3157971" y="264594"/>
                  <a:pt x="3160195" y="296862"/>
                </a:cubicBezTo>
                <a:cubicBezTo>
                  <a:pt x="3159720" y="330061"/>
                  <a:pt x="3155432" y="331788"/>
                  <a:pt x="3155432" y="358775"/>
                </a:cubicBezTo>
                <a:cubicBezTo>
                  <a:pt x="3155432" y="385762"/>
                  <a:pt x="3159720" y="416454"/>
                  <a:pt x="3160195" y="458787"/>
                </a:cubicBezTo>
                <a:cubicBezTo>
                  <a:pt x="3167418" y="519377"/>
                  <a:pt x="3161064" y="575865"/>
                  <a:pt x="3160667" y="617537"/>
                </a:cubicBezTo>
                <a:cubicBezTo>
                  <a:pt x="3160270" y="659209"/>
                  <a:pt x="3157814" y="654843"/>
                  <a:pt x="3157814" y="708818"/>
                </a:cubicBezTo>
                <a:cubicBezTo>
                  <a:pt x="3157814" y="762793"/>
                  <a:pt x="3160984" y="838200"/>
                  <a:pt x="3160667" y="941387"/>
                </a:cubicBezTo>
                <a:cubicBezTo>
                  <a:pt x="3159874" y="1059788"/>
                  <a:pt x="3156967" y="1209410"/>
                  <a:pt x="3155909" y="1327943"/>
                </a:cubicBezTo>
                <a:cubicBezTo>
                  <a:pt x="3154851" y="1446476"/>
                  <a:pt x="3154583" y="1566730"/>
                  <a:pt x="3154318" y="1652587"/>
                </a:cubicBezTo>
                <a:cubicBezTo>
                  <a:pt x="3153260" y="1741487"/>
                  <a:pt x="3153260" y="1386131"/>
                  <a:pt x="3154318" y="1843087"/>
                </a:cubicBezTo>
                <a:cubicBezTo>
                  <a:pt x="3156435" y="1962679"/>
                  <a:pt x="3164900" y="2252662"/>
                  <a:pt x="3167017" y="2373312"/>
                </a:cubicBezTo>
                <a:cubicBezTo>
                  <a:pt x="3169134" y="2493962"/>
                  <a:pt x="3165960" y="2501370"/>
                  <a:pt x="3167018" y="2566987"/>
                </a:cubicBezTo>
                <a:cubicBezTo>
                  <a:pt x="3168076" y="2632604"/>
                  <a:pt x="3162784" y="2709862"/>
                  <a:pt x="3163842" y="2767012"/>
                </a:cubicBezTo>
                <a:cubicBezTo>
                  <a:pt x="3164900" y="2824162"/>
                  <a:pt x="3165959" y="2816754"/>
                  <a:pt x="3163842" y="2913062"/>
                </a:cubicBezTo>
                <a:cubicBezTo>
                  <a:pt x="3162784" y="3042179"/>
                  <a:pt x="3162784" y="3094281"/>
                  <a:pt x="3160667" y="3341687"/>
                </a:cubicBezTo>
                <a:cubicBezTo>
                  <a:pt x="3157492" y="3476095"/>
                  <a:pt x="3154317" y="3540898"/>
                  <a:pt x="3154317" y="3716337"/>
                </a:cubicBezTo>
                <a:cubicBezTo>
                  <a:pt x="3154317" y="3840162"/>
                  <a:pt x="3159609" y="3971639"/>
                  <a:pt x="3160667" y="4084637"/>
                </a:cubicBezTo>
                <a:cubicBezTo>
                  <a:pt x="3161725" y="4197635"/>
                  <a:pt x="3166203" y="4320505"/>
                  <a:pt x="3160667" y="4394324"/>
                </a:cubicBezTo>
                <a:cubicBezTo>
                  <a:pt x="3160667" y="4475793"/>
                  <a:pt x="3094623" y="4541837"/>
                  <a:pt x="3013154" y="4541837"/>
                </a:cubicBezTo>
                <a:lnTo>
                  <a:pt x="2905081" y="4547393"/>
                </a:lnTo>
                <a:lnTo>
                  <a:pt x="2707436" y="4541043"/>
                </a:lnTo>
                <a:lnTo>
                  <a:pt x="2500268" y="4535487"/>
                </a:lnTo>
                <a:lnTo>
                  <a:pt x="1988299" y="4543425"/>
                </a:lnTo>
                <a:lnTo>
                  <a:pt x="1465218" y="4541837"/>
                </a:lnTo>
                <a:lnTo>
                  <a:pt x="1138987" y="4542631"/>
                </a:lnTo>
                <a:lnTo>
                  <a:pt x="711949" y="4538662"/>
                </a:lnTo>
                <a:lnTo>
                  <a:pt x="287293" y="4548187"/>
                </a:lnTo>
                <a:lnTo>
                  <a:pt x="164930" y="4541837"/>
                </a:lnTo>
                <a:cubicBezTo>
                  <a:pt x="83461" y="4541837"/>
                  <a:pt x="17417" y="4475793"/>
                  <a:pt x="17417" y="4394324"/>
                </a:cubicBezTo>
                <a:lnTo>
                  <a:pt x="15038" y="4173537"/>
                </a:lnTo>
                <a:cubicBezTo>
                  <a:pt x="15832" y="4066381"/>
                  <a:pt x="16625" y="3959224"/>
                  <a:pt x="17419" y="3852068"/>
                </a:cubicBezTo>
                <a:cubicBezTo>
                  <a:pt x="17816" y="3756818"/>
                  <a:pt x="17419" y="4216658"/>
                  <a:pt x="17419" y="3602037"/>
                </a:cubicBezTo>
                <a:cubicBezTo>
                  <a:pt x="17023" y="3496468"/>
                  <a:pt x="16230" y="3335734"/>
                  <a:pt x="15040" y="3218656"/>
                </a:cubicBezTo>
                <a:cubicBezTo>
                  <a:pt x="13850" y="3101578"/>
                  <a:pt x="11070" y="2993627"/>
                  <a:pt x="10276" y="2899568"/>
                </a:cubicBezTo>
                <a:cubicBezTo>
                  <a:pt x="9482" y="2805509"/>
                  <a:pt x="10674" y="2741612"/>
                  <a:pt x="10277" y="2654300"/>
                </a:cubicBezTo>
                <a:cubicBezTo>
                  <a:pt x="9880" y="2566988"/>
                  <a:pt x="8690" y="2447527"/>
                  <a:pt x="7896" y="2375693"/>
                </a:cubicBezTo>
                <a:cubicBezTo>
                  <a:pt x="7102" y="2303859"/>
                  <a:pt x="6308" y="2342752"/>
                  <a:pt x="5514" y="2223293"/>
                </a:cubicBezTo>
                <a:cubicBezTo>
                  <a:pt x="4324" y="2016521"/>
                  <a:pt x="1149" y="2002096"/>
                  <a:pt x="3133" y="1658937"/>
                </a:cubicBezTo>
                <a:cubicBezTo>
                  <a:pt x="2339" y="1516459"/>
                  <a:pt x="-1629" y="1617524"/>
                  <a:pt x="752" y="1368425"/>
                </a:cubicBezTo>
                <a:cubicBezTo>
                  <a:pt x="355" y="1265634"/>
                  <a:pt x="2737" y="1242874"/>
                  <a:pt x="5514" y="1042193"/>
                </a:cubicBezTo>
                <a:cubicBezTo>
                  <a:pt x="5911" y="904477"/>
                  <a:pt x="9883" y="681297"/>
                  <a:pt x="12660" y="534988"/>
                </a:cubicBezTo>
                <a:cubicBezTo>
                  <a:pt x="13851" y="404416"/>
                  <a:pt x="12661" y="340777"/>
                  <a:pt x="15041" y="277812"/>
                </a:cubicBezTo>
                <a:cubicBezTo>
                  <a:pt x="17421" y="260090"/>
                  <a:pt x="12676" y="211806"/>
                  <a:pt x="17417" y="164340"/>
                </a:cubicBezTo>
                <a:close/>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ru-RU"/>
          </a:p>
        </p:txBody>
      </p:sp>
      <p:cxnSp>
        <p:nvCxnSpPr>
          <p:cNvPr id="6" name="Straight Connector 5">
            <a:extLst>
              <a:ext uri="{FF2B5EF4-FFF2-40B4-BE49-F238E27FC236}">
                <a16:creationId xmlns:a16="http://schemas.microsoft.com/office/drawing/2014/main" id="{F758F005-5919-37CE-AF0C-1E6C03940519}"/>
              </a:ext>
            </a:extLst>
          </p:cNvPr>
          <p:cNvCxnSpPr>
            <a:cxnSpLocks/>
          </p:cNvCxnSpPr>
          <p:nvPr/>
        </p:nvCxnSpPr>
        <p:spPr>
          <a:xfrm rot="16200000">
            <a:off x="11066698" y="4366865"/>
            <a:ext cx="0" cy="1045586"/>
          </a:xfrm>
          <a:prstGeom prst="line">
            <a:avLst/>
          </a:prstGeom>
          <a:ln w="38100" cap="rnd" cmpd="sng" algn="ctr">
            <a:solidFill>
              <a:schemeClr val="accent5">
                <a:alpha val="78112"/>
              </a:schemeClr>
            </a:solidFill>
            <a:prstDash val="dashDot"/>
            <a:bevel/>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 name="Text Placeholder 2">
            <a:extLst>
              <a:ext uri="{FF2B5EF4-FFF2-40B4-BE49-F238E27FC236}">
                <a16:creationId xmlns:a16="http://schemas.microsoft.com/office/drawing/2014/main" id="{D9976CCF-08AA-2E0E-11AB-13804D6F474C}"/>
              </a:ext>
            </a:extLst>
          </p:cNvPr>
          <p:cNvSpPr txBox="1">
            <a:spLocks/>
          </p:cNvSpPr>
          <p:nvPr/>
        </p:nvSpPr>
        <p:spPr>
          <a:xfrm>
            <a:off x="9881895" y="3624213"/>
            <a:ext cx="2108372" cy="1046440"/>
          </a:xfrm>
          <a:prstGeom prst="rect">
            <a:avLst/>
          </a:prstGeom>
        </p:spPr>
        <p:txBody>
          <a:bodyPr vert="horz" wrap="square" lIns="91440" tIns="45720" rIns="91440" bIns="45720" rtlCol="0" anchor="ctr">
            <a:noAutofit/>
          </a:bodyPr>
          <a:lstStyle>
            <a:lvl1pPr marL="306910" indent="-306910" algn="l" defTabSz="914377" rtl="0" eaLnBrk="1" latinLnBrk="0" hangingPunct="1">
              <a:lnSpc>
                <a:spcPts val="2400"/>
              </a:lnSpc>
              <a:spcBef>
                <a:spcPts val="800"/>
              </a:spcBef>
              <a:spcAft>
                <a:spcPts val="800"/>
              </a:spcAft>
              <a:buClr>
                <a:srgbClr val="5A6670"/>
              </a:buClr>
              <a:buSzPct val="90000"/>
              <a:buFont typeface="Arial" panose="020B0604020202020204" pitchFamily="34" charset="0"/>
              <a:buChar char="•"/>
              <a:tabLst/>
              <a:defRPr sz="2000" b="0" i="0" kern="1200" spc="-1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pPr>
            <a:r>
              <a:rPr lang="en-US" sz="1400">
                <a:latin typeface="+mn-lt"/>
                <a:ea typeface="Source Sans Pro" panose="020B0503030403020204" pitchFamily="34" charset="0"/>
              </a:rPr>
              <a:t>Invoices</a:t>
            </a:r>
          </a:p>
          <a:p>
            <a:pPr>
              <a:lnSpc>
                <a:spcPct val="100000"/>
              </a:lnSpc>
              <a:spcBef>
                <a:spcPts val="600"/>
              </a:spcBef>
              <a:spcAft>
                <a:spcPts val="600"/>
              </a:spcAft>
            </a:pPr>
            <a:r>
              <a:rPr lang="en-US" sz="1400">
                <a:latin typeface="+mn-lt"/>
                <a:ea typeface="Source Sans Pro" panose="020B0503030403020204" pitchFamily="34" charset="0"/>
              </a:rPr>
              <a:t>Payment Link</a:t>
            </a:r>
          </a:p>
        </p:txBody>
      </p:sp>
      <p:sp>
        <p:nvSpPr>
          <p:cNvPr id="8" name="Text Placeholder 4">
            <a:extLst>
              <a:ext uri="{FF2B5EF4-FFF2-40B4-BE49-F238E27FC236}">
                <a16:creationId xmlns:a16="http://schemas.microsoft.com/office/drawing/2014/main" id="{DE0FB346-B8BE-8014-F4B2-6E3F0B16A5CC}"/>
              </a:ext>
            </a:extLst>
          </p:cNvPr>
          <p:cNvSpPr txBox="1">
            <a:spLocks/>
          </p:cNvSpPr>
          <p:nvPr/>
        </p:nvSpPr>
        <p:spPr>
          <a:xfrm>
            <a:off x="9882159" y="2911249"/>
            <a:ext cx="2117408" cy="584775"/>
          </a:xfrm>
          <a:prstGeom prst="rect">
            <a:avLst/>
          </a:prstGeom>
        </p:spPr>
        <p:txBody>
          <a:bodyPr vert="horz" wrap="square" lIns="91440" tIns="45720" rIns="91440" bIns="45720" rtlCol="0">
            <a:spAutoFit/>
          </a:bodyPr>
          <a:lstStyle>
            <a:lvl1pPr marL="306910" indent="-306910" algn="ctr"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a:solidFill>
                  <a:schemeClr val="tx1"/>
                </a:solidFill>
                <a:latin typeface="Raleway Medium" panose="020B0603030101060003" pitchFamily="34" charset="-52"/>
                <a:ea typeface="Open Sans" panose="020B0606030504020204" pitchFamily="34" charset="0"/>
                <a:cs typeface="Open Sans" panose="020B0606030504020204" pitchFamily="34" charset="0"/>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latin typeface="+mj-lt"/>
                <a:ea typeface="Source Sans Pro" panose="020B0503030403020204" pitchFamily="34" charset="0"/>
              </a:rPr>
              <a:t>ACH </a:t>
            </a:r>
            <a:br>
              <a:rPr lang="en-US" sz="1600">
                <a:latin typeface="+mj-lt"/>
                <a:ea typeface="Source Sans Pro" panose="020B0503030403020204" pitchFamily="34" charset="0"/>
              </a:rPr>
            </a:br>
            <a:r>
              <a:rPr lang="en-US" sz="1600">
                <a:latin typeface="+mj-lt"/>
                <a:ea typeface="Source Sans Pro" panose="020B0503030403020204" pitchFamily="34" charset="0"/>
              </a:rPr>
              <a:t>(Bank Transfer)</a:t>
            </a:r>
          </a:p>
        </p:txBody>
      </p:sp>
      <p:sp>
        <p:nvSpPr>
          <p:cNvPr id="9" name="Rectangle 94">
            <a:extLst>
              <a:ext uri="{FF2B5EF4-FFF2-40B4-BE49-F238E27FC236}">
                <a16:creationId xmlns:a16="http://schemas.microsoft.com/office/drawing/2014/main" id="{275B90C5-5D6B-84AB-1A66-240DFB4B9FF5}"/>
              </a:ext>
            </a:extLst>
          </p:cNvPr>
          <p:cNvSpPr>
            <a:spLocks noChangeArrowheads="1"/>
          </p:cNvSpPr>
          <p:nvPr/>
        </p:nvSpPr>
        <p:spPr bwMode="auto">
          <a:xfrm>
            <a:off x="10160865" y="5136613"/>
            <a:ext cx="159258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tx2"/>
                </a:solidFill>
                <a:effectLst/>
                <a:uLnTx/>
                <a:uFillTx/>
                <a:latin typeface="Montserrat" pitchFamily="2" charset="77"/>
                <a:ea typeface="+mn-ea"/>
                <a:cs typeface="+mn-cs"/>
              </a:rPr>
              <a:t>1.00 % </a:t>
            </a:r>
            <a:br>
              <a:rPr kumimoji="0" lang="en-US" altLang="ru-RU" sz="1800" b="1" i="0" u="none" strike="noStrike" kern="1200" cap="none" spc="0" normalizeH="0" baseline="0" noProof="0">
                <a:ln>
                  <a:noFill/>
                </a:ln>
                <a:solidFill>
                  <a:schemeClr val="tx2"/>
                </a:solidFill>
                <a:effectLst/>
                <a:uLnTx/>
                <a:uFillTx/>
                <a:latin typeface="Montserrat" pitchFamily="2" charset="77"/>
                <a:ea typeface="+mn-ea"/>
                <a:cs typeface="+mn-cs"/>
              </a:rPr>
            </a:br>
            <a:r>
              <a:rPr kumimoji="0" lang="en-US" altLang="ru-RU" sz="1400" b="1" i="0" u="none" strike="noStrike" kern="1200" cap="none" spc="0" normalizeH="0" baseline="0" noProof="0">
                <a:ln>
                  <a:noFill/>
                </a:ln>
                <a:solidFill>
                  <a:schemeClr val="tx2"/>
                </a:solidFill>
                <a:effectLst/>
                <a:uLnTx/>
                <a:uFillTx/>
                <a:latin typeface="Montserrat" pitchFamily="2" charset="77"/>
                <a:ea typeface="+mn-ea"/>
                <a:cs typeface="+mn-cs"/>
              </a:rPr>
              <a:t>per</a:t>
            </a:r>
            <a:r>
              <a:rPr kumimoji="0" lang="en-US" altLang="ru-RU" sz="1400" b="1" i="0" u="none" strike="noStrike" kern="1200" cap="none" spc="0" normalizeH="0" noProof="0">
                <a:ln>
                  <a:noFill/>
                </a:ln>
                <a:solidFill>
                  <a:schemeClr val="tx2"/>
                </a:solidFill>
                <a:effectLst/>
                <a:uLnTx/>
                <a:uFillTx/>
                <a:latin typeface="Montserrat" pitchFamily="2" charset="77"/>
                <a:ea typeface="+mn-ea"/>
                <a:cs typeface="+mn-cs"/>
              </a:rPr>
              <a:t> transaction</a:t>
            </a:r>
            <a:endParaRPr kumimoji="0" lang="ru-RU" altLang="ru-RU" sz="1800" b="1" i="0" u="none" strike="noStrike" kern="1200" cap="none" spc="0" normalizeH="0" baseline="0" noProof="0">
              <a:ln>
                <a:noFill/>
              </a:ln>
              <a:solidFill>
                <a:schemeClr val="tx2"/>
              </a:solidFill>
              <a:effectLst/>
              <a:uLnTx/>
              <a:uFillTx/>
              <a:latin typeface="Montserrat" pitchFamily="2" charset="77"/>
              <a:ea typeface="+mn-ea"/>
              <a:cs typeface="+mn-cs"/>
            </a:endParaRPr>
          </a:p>
        </p:txBody>
      </p:sp>
    </p:spTree>
    <p:custDataLst>
      <p:tags r:id="rId1"/>
    </p:custDataLst>
    <p:extLst>
      <p:ext uri="{BB962C8B-B14F-4D97-AF65-F5344CB8AC3E}">
        <p14:creationId xmlns:p14="http://schemas.microsoft.com/office/powerpoint/2010/main" val="15641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5"/>
                                        </p:tgtEl>
                                        <p:attrNameLst>
                                          <p:attrName>style.visibility</p:attrName>
                                        </p:attrNameLst>
                                      </p:cBhvr>
                                      <p:to>
                                        <p:strVal val="visible"/>
                                      </p:to>
                                    </p:set>
                                    <p:anim calcmode="lin" valueType="num">
                                      <p:cBhvr additive="base">
                                        <p:cTn id="7" dur="500" fill="hold"/>
                                        <p:tgtEl>
                                          <p:spTgt spid="255"/>
                                        </p:tgtEl>
                                        <p:attrNameLst>
                                          <p:attrName>ppt_x</p:attrName>
                                        </p:attrNameLst>
                                      </p:cBhvr>
                                      <p:tavLst>
                                        <p:tav tm="0">
                                          <p:val>
                                            <p:strVal val="#ppt_x"/>
                                          </p:val>
                                        </p:tav>
                                        <p:tav tm="100000">
                                          <p:val>
                                            <p:strVal val="#ppt_x"/>
                                          </p:val>
                                        </p:tav>
                                      </p:tavLst>
                                    </p:anim>
                                    <p:anim calcmode="lin" valueType="num">
                                      <p:cBhvr additive="base">
                                        <p:cTn id="8" dur="500" fill="hold"/>
                                        <p:tgtEl>
                                          <p:spTgt spid="2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ppt_x"/>
                                          </p:val>
                                        </p:tav>
                                        <p:tav tm="100000">
                                          <p:val>
                                            <p:strVal val="#ppt_x"/>
                                          </p:val>
                                        </p:tav>
                                      </p:tavLst>
                                    </p:anim>
                                    <p:anim calcmode="lin" valueType="num">
                                      <p:cBhvr additive="base">
                                        <p:cTn id="16" dur="500" fill="hold"/>
                                        <p:tgtEl>
                                          <p:spTgt spid="7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44"/>
                                        </p:tgtEl>
                                        <p:attrNameLst>
                                          <p:attrName>style.visibility</p:attrName>
                                        </p:attrNameLst>
                                      </p:cBhvr>
                                      <p:to>
                                        <p:strVal val="visible"/>
                                      </p:to>
                                    </p:set>
                                    <p:anim calcmode="lin" valueType="num">
                                      <p:cBhvr additive="base">
                                        <p:cTn id="19" dur="500" fill="hold"/>
                                        <p:tgtEl>
                                          <p:spTgt spid="244"/>
                                        </p:tgtEl>
                                        <p:attrNameLst>
                                          <p:attrName>ppt_x</p:attrName>
                                        </p:attrNameLst>
                                      </p:cBhvr>
                                      <p:tavLst>
                                        <p:tav tm="0">
                                          <p:val>
                                            <p:strVal val="#ppt_x"/>
                                          </p:val>
                                        </p:tav>
                                        <p:tav tm="100000">
                                          <p:val>
                                            <p:strVal val="#ppt_x"/>
                                          </p:val>
                                        </p:tav>
                                      </p:tavLst>
                                    </p:anim>
                                    <p:anim calcmode="lin" valueType="num">
                                      <p:cBhvr additive="base">
                                        <p:cTn id="20" dur="500" fill="hold"/>
                                        <p:tgtEl>
                                          <p:spTgt spid="24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54"/>
                                        </p:tgtEl>
                                        <p:attrNameLst>
                                          <p:attrName>style.visibility</p:attrName>
                                        </p:attrNameLst>
                                      </p:cBhvr>
                                      <p:to>
                                        <p:strVal val="visible"/>
                                      </p:to>
                                    </p:set>
                                    <p:anim calcmode="lin" valueType="num">
                                      <p:cBhvr additive="base">
                                        <p:cTn id="23" dur="500" fill="hold"/>
                                        <p:tgtEl>
                                          <p:spTgt spid="454"/>
                                        </p:tgtEl>
                                        <p:attrNameLst>
                                          <p:attrName>ppt_x</p:attrName>
                                        </p:attrNameLst>
                                      </p:cBhvr>
                                      <p:tavLst>
                                        <p:tav tm="0">
                                          <p:val>
                                            <p:strVal val="#ppt_x"/>
                                          </p:val>
                                        </p:tav>
                                        <p:tav tm="100000">
                                          <p:val>
                                            <p:strVal val="#ppt_x"/>
                                          </p:val>
                                        </p:tav>
                                      </p:tavLst>
                                    </p:anim>
                                    <p:anim calcmode="lin" valueType="num">
                                      <p:cBhvr additive="base">
                                        <p:cTn id="24" dur="500" fill="hold"/>
                                        <p:tgtEl>
                                          <p:spTgt spid="45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32"/>
                                        </p:tgtEl>
                                        <p:attrNameLst>
                                          <p:attrName>style.visibility</p:attrName>
                                        </p:attrNameLst>
                                      </p:cBhvr>
                                      <p:to>
                                        <p:strVal val="visible"/>
                                      </p:to>
                                    </p:set>
                                    <p:anim calcmode="lin" valueType="num">
                                      <p:cBhvr additive="base">
                                        <p:cTn id="35" dur="500" fill="hold"/>
                                        <p:tgtEl>
                                          <p:spTgt spid="232"/>
                                        </p:tgtEl>
                                        <p:attrNameLst>
                                          <p:attrName>ppt_x</p:attrName>
                                        </p:attrNameLst>
                                      </p:cBhvr>
                                      <p:tavLst>
                                        <p:tav tm="0">
                                          <p:val>
                                            <p:strVal val="#ppt_x"/>
                                          </p:val>
                                        </p:tav>
                                        <p:tav tm="100000">
                                          <p:val>
                                            <p:strVal val="#ppt_x"/>
                                          </p:val>
                                        </p:tav>
                                      </p:tavLst>
                                    </p:anim>
                                    <p:anim calcmode="lin" valueType="num">
                                      <p:cBhvr additive="base">
                                        <p:cTn id="36" dur="500" fill="hold"/>
                                        <p:tgtEl>
                                          <p:spTgt spid="23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70"/>
                                        </p:tgtEl>
                                        <p:attrNameLst>
                                          <p:attrName>style.visibility</p:attrName>
                                        </p:attrNameLst>
                                      </p:cBhvr>
                                      <p:to>
                                        <p:strVal val="visible"/>
                                      </p:to>
                                    </p:set>
                                    <p:anim calcmode="lin" valueType="num">
                                      <p:cBhvr additive="base">
                                        <p:cTn id="39" dur="500" fill="hold"/>
                                        <p:tgtEl>
                                          <p:spTgt spid="470"/>
                                        </p:tgtEl>
                                        <p:attrNameLst>
                                          <p:attrName>ppt_x</p:attrName>
                                        </p:attrNameLst>
                                      </p:cBhvr>
                                      <p:tavLst>
                                        <p:tav tm="0">
                                          <p:val>
                                            <p:strVal val="#ppt_x"/>
                                          </p:val>
                                        </p:tav>
                                        <p:tav tm="100000">
                                          <p:val>
                                            <p:strVal val="#ppt_x"/>
                                          </p:val>
                                        </p:tav>
                                      </p:tavLst>
                                    </p:anim>
                                    <p:anim calcmode="lin" valueType="num">
                                      <p:cBhvr additive="base">
                                        <p:cTn id="40" dur="500" fill="hold"/>
                                        <p:tgtEl>
                                          <p:spTgt spid="47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53"/>
                                        </p:tgtEl>
                                        <p:attrNameLst>
                                          <p:attrName>style.visibility</p:attrName>
                                        </p:attrNameLst>
                                      </p:cBhvr>
                                      <p:to>
                                        <p:strVal val="visible"/>
                                      </p:to>
                                    </p:set>
                                    <p:anim calcmode="lin" valueType="num">
                                      <p:cBhvr additive="base">
                                        <p:cTn id="45" dur="500" fill="hold"/>
                                        <p:tgtEl>
                                          <p:spTgt spid="453"/>
                                        </p:tgtEl>
                                        <p:attrNameLst>
                                          <p:attrName>ppt_x</p:attrName>
                                        </p:attrNameLst>
                                      </p:cBhvr>
                                      <p:tavLst>
                                        <p:tav tm="0">
                                          <p:val>
                                            <p:strVal val="#ppt_x"/>
                                          </p:val>
                                        </p:tav>
                                        <p:tav tm="100000">
                                          <p:val>
                                            <p:strVal val="#ppt_x"/>
                                          </p:val>
                                        </p:tav>
                                      </p:tavLst>
                                    </p:anim>
                                    <p:anim calcmode="lin" valueType="num">
                                      <p:cBhvr additive="base">
                                        <p:cTn id="46" dur="500" fill="hold"/>
                                        <p:tgtEl>
                                          <p:spTgt spid="45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455"/>
                                        </p:tgtEl>
                                        <p:attrNameLst>
                                          <p:attrName>style.visibility</p:attrName>
                                        </p:attrNameLst>
                                      </p:cBhvr>
                                      <p:to>
                                        <p:strVal val="visible"/>
                                      </p:to>
                                    </p:set>
                                    <p:anim calcmode="lin" valueType="num">
                                      <p:cBhvr additive="base">
                                        <p:cTn id="51" dur="500" fill="hold"/>
                                        <p:tgtEl>
                                          <p:spTgt spid="455"/>
                                        </p:tgtEl>
                                        <p:attrNameLst>
                                          <p:attrName>ppt_x</p:attrName>
                                        </p:attrNameLst>
                                      </p:cBhvr>
                                      <p:tavLst>
                                        <p:tav tm="0">
                                          <p:val>
                                            <p:strVal val="#ppt_x"/>
                                          </p:val>
                                        </p:tav>
                                        <p:tav tm="100000">
                                          <p:val>
                                            <p:strVal val="#ppt_x"/>
                                          </p:val>
                                        </p:tav>
                                      </p:tavLst>
                                    </p:anim>
                                    <p:anim calcmode="lin" valueType="num">
                                      <p:cBhvr additive="base">
                                        <p:cTn id="52" dur="500" fill="hold"/>
                                        <p:tgtEl>
                                          <p:spTgt spid="4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69"/>
                                        </p:tgtEl>
                                        <p:attrNameLst>
                                          <p:attrName>style.visibility</p:attrName>
                                        </p:attrNameLst>
                                      </p:cBhvr>
                                      <p:to>
                                        <p:strVal val="visible"/>
                                      </p:to>
                                    </p:set>
                                    <p:anim calcmode="lin" valueType="num">
                                      <p:cBhvr additive="base">
                                        <p:cTn id="55" dur="500" fill="hold"/>
                                        <p:tgtEl>
                                          <p:spTgt spid="469"/>
                                        </p:tgtEl>
                                        <p:attrNameLst>
                                          <p:attrName>ppt_x</p:attrName>
                                        </p:attrNameLst>
                                      </p:cBhvr>
                                      <p:tavLst>
                                        <p:tav tm="0">
                                          <p:val>
                                            <p:strVal val="#ppt_x"/>
                                          </p:val>
                                        </p:tav>
                                        <p:tav tm="100000">
                                          <p:val>
                                            <p:strVal val="#ppt_x"/>
                                          </p:val>
                                        </p:tav>
                                      </p:tavLst>
                                    </p:anim>
                                    <p:anim calcmode="lin" valueType="num">
                                      <p:cBhvr additive="base">
                                        <p:cTn id="56" dur="500" fill="hold"/>
                                        <p:tgtEl>
                                          <p:spTgt spid="46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48"/>
                                        </p:tgtEl>
                                        <p:attrNameLst>
                                          <p:attrName>style.visibility</p:attrName>
                                        </p:attrNameLst>
                                      </p:cBhvr>
                                      <p:to>
                                        <p:strVal val="visible"/>
                                      </p:to>
                                    </p:set>
                                    <p:anim calcmode="lin" valueType="num">
                                      <p:cBhvr additive="base">
                                        <p:cTn id="61" dur="500" fill="hold"/>
                                        <p:tgtEl>
                                          <p:spTgt spid="448"/>
                                        </p:tgtEl>
                                        <p:attrNameLst>
                                          <p:attrName>ppt_x</p:attrName>
                                        </p:attrNameLst>
                                      </p:cBhvr>
                                      <p:tavLst>
                                        <p:tav tm="0">
                                          <p:val>
                                            <p:strVal val="#ppt_x"/>
                                          </p:val>
                                        </p:tav>
                                        <p:tav tm="100000">
                                          <p:val>
                                            <p:strVal val="#ppt_x"/>
                                          </p:val>
                                        </p:tav>
                                      </p:tavLst>
                                    </p:anim>
                                    <p:anim calcmode="lin" valueType="num">
                                      <p:cBhvr additive="base">
                                        <p:cTn id="62" dur="500" fill="hold"/>
                                        <p:tgtEl>
                                          <p:spTgt spid="44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50"/>
                                        </p:tgtEl>
                                        <p:attrNameLst>
                                          <p:attrName>style.visibility</p:attrName>
                                        </p:attrNameLst>
                                      </p:cBhvr>
                                      <p:to>
                                        <p:strVal val="visible"/>
                                      </p:to>
                                    </p:set>
                                    <p:anim calcmode="lin" valueType="num">
                                      <p:cBhvr additive="base">
                                        <p:cTn id="65" dur="500" fill="hold"/>
                                        <p:tgtEl>
                                          <p:spTgt spid="250"/>
                                        </p:tgtEl>
                                        <p:attrNameLst>
                                          <p:attrName>ppt_x</p:attrName>
                                        </p:attrNameLst>
                                      </p:cBhvr>
                                      <p:tavLst>
                                        <p:tav tm="0">
                                          <p:val>
                                            <p:strVal val="#ppt_x"/>
                                          </p:val>
                                        </p:tav>
                                        <p:tav tm="100000">
                                          <p:val>
                                            <p:strVal val="#ppt_x"/>
                                          </p:val>
                                        </p:tav>
                                      </p:tavLst>
                                    </p:anim>
                                    <p:anim calcmode="lin" valueType="num">
                                      <p:cBhvr additive="base">
                                        <p:cTn id="66" dur="500" fill="hold"/>
                                        <p:tgtEl>
                                          <p:spTgt spid="25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53"/>
                                        </p:tgtEl>
                                        <p:attrNameLst>
                                          <p:attrName>style.visibility</p:attrName>
                                        </p:attrNameLst>
                                      </p:cBhvr>
                                      <p:to>
                                        <p:strVal val="visible"/>
                                      </p:to>
                                    </p:set>
                                    <p:anim calcmode="lin" valueType="num">
                                      <p:cBhvr additive="base">
                                        <p:cTn id="69" dur="500" fill="hold"/>
                                        <p:tgtEl>
                                          <p:spTgt spid="253"/>
                                        </p:tgtEl>
                                        <p:attrNameLst>
                                          <p:attrName>ppt_x</p:attrName>
                                        </p:attrNameLst>
                                      </p:cBhvr>
                                      <p:tavLst>
                                        <p:tav tm="0">
                                          <p:val>
                                            <p:strVal val="#ppt_x"/>
                                          </p:val>
                                        </p:tav>
                                        <p:tav tm="100000">
                                          <p:val>
                                            <p:strVal val="#ppt_x"/>
                                          </p:val>
                                        </p:tav>
                                      </p:tavLst>
                                    </p:anim>
                                    <p:anim calcmode="lin" valueType="num">
                                      <p:cBhvr additive="base">
                                        <p:cTn id="70" dur="500" fill="hold"/>
                                        <p:tgtEl>
                                          <p:spTgt spid="25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64"/>
                                        </p:tgtEl>
                                        <p:attrNameLst>
                                          <p:attrName>style.visibility</p:attrName>
                                        </p:attrNameLst>
                                      </p:cBhvr>
                                      <p:to>
                                        <p:strVal val="visible"/>
                                      </p:to>
                                    </p:set>
                                    <p:anim calcmode="lin" valueType="num">
                                      <p:cBhvr additive="base">
                                        <p:cTn id="73" dur="500" fill="hold"/>
                                        <p:tgtEl>
                                          <p:spTgt spid="464"/>
                                        </p:tgtEl>
                                        <p:attrNameLst>
                                          <p:attrName>ppt_x</p:attrName>
                                        </p:attrNameLst>
                                      </p:cBhvr>
                                      <p:tavLst>
                                        <p:tav tm="0">
                                          <p:val>
                                            <p:strVal val="#ppt_x"/>
                                          </p:val>
                                        </p:tav>
                                        <p:tav tm="100000">
                                          <p:val>
                                            <p:strVal val="#ppt_x"/>
                                          </p:val>
                                        </p:tav>
                                      </p:tavLst>
                                    </p:anim>
                                    <p:anim calcmode="lin" valueType="num">
                                      <p:cBhvr additive="base">
                                        <p:cTn id="74" dur="500" fill="hold"/>
                                        <p:tgtEl>
                                          <p:spTgt spid="46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68"/>
                                        </p:tgtEl>
                                        <p:attrNameLst>
                                          <p:attrName>style.visibility</p:attrName>
                                        </p:attrNameLst>
                                      </p:cBhvr>
                                      <p:to>
                                        <p:strVal val="visible"/>
                                      </p:to>
                                    </p:set>
                                    <p:anim calcmode="lin" valueType="num">
                                      <p:cBhvr additive="base">
                                        <p:cTn id="77" dur="500" fill="hold"/>
                                        <p:tgtEl>
                                          <p:spTgt spid="468"/>
                                        </p:tgtEl>
                                        <p:attrNameLst>
                                          <p:attrName>ppt_x</p:attrName>
                                        </p:attrNameLst>
                                      </p:cBhvr>
                                      <p:tavLst>
                                        <p:tav tm="0">
                                          <p:val>
                                            <p:strVal val="#ppt_x"/>
                                          </p:val>
                                        </p:tav>
                                        <p:tav tm="100000">
                                          <p:val>
                                            <p:strVal val="#ppt_x"/>
                                          </p:val>
                                        </p:tav>
                                      </p:tavLst>
                                    </p:anim>
                                    <p:anim calcmode="lin" valueType="num">
                                      <p:cBhvr additive="base">
                                        <p:cTn id="78" dur="500" fill="hold"/>
                                        <p:tgtEl>
                                          <p:spTgt spid="468"/>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463"/>
                                        </p:tgtEl>
                                        <p:attrNameLst>
                                          <p:attrName>style.visibility</p:attrName>
                                        </p:attrNameLst>
                                      </p:cBhvr>
                                      <p:to>
                                        <p:strVal val="visible"/>
                                      </p:to>
                                    </p:set>
                                    <p:anim calcmode="lin" valueType="num">
                                      <p:cBhvr additive="base">
                                        <p:cTn id="83" dur="500" fill="hold"/>
                                        <p:tgtEl>
                                          <p:spTgt spid="463"/>
                                        </p:tgtEl>
                                        <p:attrNameLst>
                                          <p:attrName>ppt_x</p:attrName>
                                        </p:attrNameLst>
                                      </p:cBhvr>
                                      <p:tavLst>
                                        <p:tav tm="0">
                                          <p:val>
                                            <p:strVal val="#ppt_x"/>
                                          </p:val>
                                        </p:tav>
                                        <p:tav tm="100000">
                                          <p:val>
                                            <p:strVal val="#ppt_x"/>
                                          </p:val>
                                        </p:tav>
                                      </p:tavLst>
                                    </p:anim>
                                    <p:anim calcmode="lin" valueType="num">
                                      <p:cBhvr additive="base">
                                        <p:cTn id="84" dur="500" fill="hold"/>
                                        <p:tgtEl>
                                          <p:spTgt spid="463"/>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465"/>
                                        </p:tgtEl>
                                        <p:attrNameLst>
                                          <p:attrName>style.visibility</p:attrName>
                                        </p:attrNameLst>
                                      </p:cBhvr>
                                      <p:to>
                                        <p:strVal val="visible"/>
                                      </p:to>
                                    </p:set>
                                    <p:anim calcmode="lin" valueType="num">
                                      <p:cBhvr additive="base">
                                        <p:cTn id="89" dur="500" fill="hold"/>
                                        <p:tgtEl>
                                          <p:spTgt spid="465"/>
                                        </p:tgtEl>
                                        <p:attrNameLst>
                                          <p:attrName>ppt_x</p:attrName>
                                        </p:attrNameLst>
                                      </p:cBhvr>
                                      <p:tavLst>
                                        <p:tav tm="0">
                                          <p:val>
                                            <p:strVal val="#ppt_x"/>
                                          </p:val>
                                        </p:tav>
                                        <p:tav tm="100000">
                                          <p:val>
                                            <p:strVal val="#ppt_x"/>
                                          </p:val>
                                        </p:tav>
                                      </p:tavLst>
                                    </p:anim>
                                    <p:anim calcmode="lin" valueType="num">
                                      <p:cBhvr additive="base">
                                        <p:cTn id="90" dur="500" fill="hold"/>
                                        <p:tgtEl>
                                          <p:spTgt spid="46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74"/>
                                        </p:tgtEl>
                                        <p:attrNameLst>
                                          <p:attrName>style.visibility</p:attrName>
                                        </p:attrNameLst>
                                      </p:cBhvr>
                                      <p:to>
                                        <p:strVal val="visible"/>
                                      </p:to>
                                    </p:set>
                                    <p:anim calcmode="lin" valueType="num">
                                      <p:cBhvr additive="base">
                                        <p:cTn id="93" dur="500" fill="hold"/>
                                        <p:tgtEl>
                                          <p:spTgt spid="474"/>
                                        </p:tgtEl>
                                        <p:attrNameLst>
                                          <p:attrName>ppt_x</p:attrName>
                                        </p:attrNameLst>
                                      </p:cBhvr>
                                      <p:tavLst>
                                        <p:tav tm="0">
                                          <p:val>
                                            <p:strVal val="#ppt_x"/>
                                          </p:val>
                                        </p:tav>
                                        <p:tav tm="100000">
                                          <p:val>
                                            <p:strVal val="#ppt_x"/>
                                          </p:val>
                                        </p:tav>
                                      </p:tavLst>
                                    </p:anim>
                                    <p:anim calcmode="lin" valueType="num">
                                      <p:cBhvr additive="base">
                                        <p:cTn id="94" dur="500" fill="hold"/>
                                        <p:tgtEl>
                                          <p:spTgt spid="47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467"/>
                                        </p:tgtEl>
                                        <p:attrNameLst>
                                          <p:attrName>style.visibility</p:attrName>
                                        </p:attrNameLst>
                                      </p:cBhvr>
                                      <p:to>
                                        <p:strVal val="visible"/>
                                      </p:to>
                                    </p:set>
                                    <p:anim calcmode="lin" valueType="num">
                                      <p:cBhvr additive="base">
                                        <p:cTn id="99" dur="500" fill="hold"/>
                                        <p:tgtEl>
                                          <p:spTgt spid="467"/>
                                        </p:tgtEl>
                                        <p:attrNameLst>
                                          <p:attrName>ppt_x</p:attrName>
                                        </p:attrNameLst>
                                      </p:cBhvr>
                                      <p:tavLst>
                                        <p:tav tm="0">
                                          <p:val>
                                            <p:strVal val="#ppt_x"/>
                                          </p:val>
                                        </p:tav>
                                        <p:tav tm="100000">
                                          <p:val>
                                            <p:strVal val="#ppt_x"/>
                                          </p:val>
                                        </p:tav>
                                      </p:tavLst>
                                    </p:anim>
                                    <p:anim calcmode="lin" valueType="num">
                                      <p:cBhvr additive="base">
                                        <p:cTn id="100" dur="500" fill="hold"/>
                                        <p:tgtEl>
                                          <p:spTgt spid="46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nodeType="clickEffect">
                                  <p:stCondLst>
                                    <p:cond delay="0"/>
                                  </p:stCondLst>
                                  <p:childTnLst>
                                    <p:set>
                                      <p:cBhvr>
                                        <p:cTn id="104" dur="1" fill="hold">
                                          <p:stCondLst>
                                            <p:cond delay="0"/>
                                          </p:stCondLst>
                                        </p:cTn>
                                        <p:tgtEl>
                                          <p:spTgt spid="466"/>
                                        </p:tgtEl>
                                        <p:attrNameLst>
                                          <p:attrName>style.visibility</p:attrName>
                                        </p:attrNameLst>
                                      </p:cBhvr>
                                      <p:to>
                                        <p:strVal val="visible"/>
                                      </p:to>
                                    </p:set>
                                    <p:anim calcmode="lin" valueType="num">
                                      <p:cBhvr additive="base">
                                        <p:cTn id="105" dur="500" fill="hold"/>
                                        <p:tgtEl>
                                          <p:spTgt spid="466"/>
                                        </p:tgtEl>
                                        <p:attrNameLst>
                                          <p:attrName>ppt_x</p:attrName>
                                        </p:attrNameLst>
                                      </p:cBhvr>
                                      <p:tavLst>
                                        <p:tav tm="0">
                                          <p:val>
                                            <p:strVal val="#ppt_x"/>
                                          </p:val>
                                        </p:tav>
                                        <p:tav tm="100000">
                                          <p:val>
                                            <p:strVal val="#ppt_x"/>
                                          </p:val>
                                        </p:tav>
                                      </p:tavLst>
                                    </p:anim>
                                    <p:anim calcmode="lin" valueType="num">
                                      <p:cBhvr additive="base">
                                        <p:cTn id="106" dur="500" fill="hold"/>
                                        <p:tgtEl>
                                          <p:spTgt spid="466"/>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475"/>
                                        </p:tgtEl>
                                        <p:attrNameLst>
                                          <p:attrName>style.visibility</p:attrName>
                                        </p:attrNameLst>
                                      </p:cBhvr>
                                      <p:to>
                                        <p:strVal val="visible"/>
                                      </p:to>
                                    </p:set>
                                    <p:anim calcmode="lin" valueType="num">
                                      <p:cBhvr additive="base">
                                        <p:cTn id="109" dur="500" fill="hold"/>
                                        <p:tgtEl>
                                          <p:spTgt spid="475"/>
                                        </p:tgtEl>
                                        <p:attrNameLst>
                                          <p:attrName>ppt_x</p:attrName>
                                        </p:attrNameLst>
                                      </p:cBhvr>
                                      <p:tavLst>
                                        <p:tav tm="0">
                                          <p:val>
                                            <p:strVal val="#ppt_x"/>
                                          </p:val>
                                        </p:tav>
                                        <p:tav tm="100000">
                                          <p:val>
                                            <p:strVal val="#ppt_x"/>
                                          </p:val>
                                        </p:tav>
                                      </p:tavLst>
                                    </p:anim>
                                    <p:anim calcmode="lin" valueType="num">
                                      <p:cBhvr additive="base">
                                        <p:cTn id="110" dur="500" fill="hold"/>
                                        <p:tgtEl>
                                          <p:spTgt spid="475"/>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2"/>
                                        </p:tgtEl>
                                        <p:attrNameLst>
                                          <p:attrName>style.visibility</p:attrName>
                                        </p:attrNameLst>
                                      </p:cBhvr>
                                      <p:to>
                                        <p:strVal val="visible"/>
                                      </p:to>
                                    </p:set>
                                    <p:anim calcmode="lin" valueType="num">
                                      <p:cBhvr additive="base">
                                        <p:cTn id="113" dur="500" fill="hold"/>
                                        <p:tgtEl>
                                          <p:spTgt spid="2"/>
                                        </p:tgtEl>
                                        <p:attrNameLst>
                                          <p:attrName>ppt_x</p:attrName>
                                        </p:attrNameLst>
                                      </p:cBhvr>
                                      <p:tavLst>
                                        <p:tav tm="0">
                                          <p:val>
                                            <p:strVal val="#ppt_x"/>
                                          </p:val>
                                        </p:tav>
                                        <p:tav tm="100000">
                                          <p:val>
                                            <p:strVal val="#ppt_x"/>
                                          </p:val>
                                        </p:tav>
                                      </p:tavLst>
                                    </p:anim>
                                    <p:anim calcmode="lin" valueType="num">
                                      <p:cBhvr additive="base">
                                        <p:cTn id="114" dur="500" fill="hold"/>
                                        <p:tgtEl>
                                          <p:spTgt spid="2"/>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8"/>
                                        </p:tgtEl>
                                        <p:attrNameLst>
                                          <p:attrName>style.visibility</p:attrName>
                                        </p:attrNameLst>
                                      </p:cBhvr>
                                      <p:to>
                                        <p:strVal val="visible"/>
                                      </p:to>
                                    </p:set>
                                    <p:anim calcmode="lin" valueType="num">
                                      <p:cBhvr additive="base">
                                        <p:cTn id="117" dur="500" fill="hold"/>
                                        <p:tgtEl>
                                          <p:spTgt spid="8"/>
                                        </p:tgtEl>
                                        <p:attrNameLst>
                                          <p:attrName>ppt_x</p:attrName>
                                        </p:attrNameLst>
                                      </p:cBhvr>
                                      <p:tavLst>
                                        <p:tav tm="0">
                                          <p:val>
                                            <p:strVal val="#ppt_x"/>
                                          </p:val>
                                        </p:tav>
                                        <p:tav tm="100000">
                                          <p:val>
                                            <p:strVal val="#ppt_x"/>
                                          </p:val>
                                        </p:tav>
                                      </p:tavLst>
                                    </p:anim>
                                    <p:anim calcmode="lin" valueType="num">
                                      <p:cBhvr additive="base">
                                        <p:cTn id="1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7"/>
                                        </p:tgtEl>
                                        <p:attrNameLst>
                                          <p:attrName>style.visibility</p:attrName>
                                        </p:attrNameLst>
                                      </p:cBhvr>
                                      <p:to>
                                        <p:strVal val="visible"/>
                                      </p:to>
                                    </p:set>
                                    <p:anim calcmode="lin" valueType="num">
                                      <p:cBhvr additive="base">
                                        <p:cTn id="123" dur="500" fill="hold"/>
                                        <p:tgtEl>
                                          <p:spTgt spid="7"/>
                                        </p:tgtEl>
                                        <p:attrNameLst>
                                          <p:attrName>ppt_x</p:attrName>
                                        </p:attrNameLst>
                                      </p:cBhvr>
                                      <p:tavLst>
                                        <p:tav tm="0">
                                          <p:val>
                                            <p:strVal val="#ppt_x"/>
                                          </p:val>
                                        </p:tav>
                                        <p:tav tm="100000">
                                          <p:val>
                                            <p:strVal val="#ppt_x"/>
                                          </p:val>
                                        </p:tav>
                                      </p:tavLst>
                                    </p:anim>
                                    <p:anim calcmode="lin" valueType="num">
                                      <p:cBhvr additive="base">
                                        <p:cTn id="1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cBhvr additive="base">
                                        <p:cTn id="129" dur="500" fill="hold"/>
                                        <p:tgtEl>
                                          <p:spTgt spid="6"/>
                                        </p:tgtEl>
                                        <p:attrNameLst>
                                          <p:attrName>ppt_x</p:attrName>
                                        </p:attrNameLst>
                                      </p:cBhvr>
                                      <p:tavLst>
                                        <p:tav tm="0">
                                          <p:val>
                                            <p:strVal val="#ppt_x"/>
                                          </p:val>
                                        </p:tav>
                                        <p:tav tm="100000">
                                          <p:val>
                                            <p:strVal val="#ppt_x"/>
                                          </p:val>
                                        </p:tav>
                                      </p:tavLst>
                                    </p:anim>
                                    <p:anim calcmode="lin" valueType="num">
                                      <p:cBhvr additive="base">
                                        <p:cTn id="130" dur="500" fill="hold"/>
                                        <p:tgtEl>
                                          <p:spTgt spid="6"/>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9"/>
                                        </p:tgtEl>
                                        <p:attrNameLst>
                                          <p:attrName>style.visibility</p:attrName>
                                        </p:attrNameLst>
                                      </p:cBhvr>
                                      <p:to>
                                        <p:strVal val="visible"/>
                                      </p:to>
                                    </p:set>
                                    <p:anim calcmode="lin" valueType="num">
                                      <p:cBhvr additive="base">
                                        <p:cTn id="133" dur="500" fill="hold"/>
                                        <p:tgtEl>
                                          <p:spTgt spid="9"/>
                                        </p:tgtEl>
                                        <p:attrNameLst>
                                          <p:attrName>ppt_x</p:attrName>
                                        </p:attrNameLst>
                                      </p:cBhvr>
                                      <p:tavLst>
                                        <p:tav tm="0">
                                          <p:val>
                                            <p:strVal val="#ppt_x"/>
                                          </p:val>
                                        </p:tav>
                                        <p:tav tm="100000">
                                          <p:val>
                                            <p:strVal val="#ppt_x"/>
                                          </p:val>
                                        </p:tav>
                                      </p:tavLst>
                                    </p:anim>
                                    <p:anim calcmode="lin" valueType="num">
                                      <p:cBhvr additive="base">
                                        <p:cTn id="1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3" grpId="0"/>
      <p:bldP spid="5" grpId="0" build="p"/>
      <p:bldP spid="244" grpId="0" animBg="1"/>
      <p:bldP spid="250" grpId="0" animBg="1"/>
      <p:bldP spid="253" grpId="0" animBg="1"/>
      <p:bldP spid="255" grpId="0"/>
      <p:bldP spid="448" grpId="0"/>
      <p:bldP spid="453" grpId="0"/>
      <p:bldP spid="454" grpId="0"/>
      <p:bldP spid="463" grpId="0"/>
      <p:bldP spid="464" grpId="0"/>
      <p:bldP spid="467" grpId="0"/>
      <p:bldP spid="468" grpId="0"/>
      <p:bldP spid="469" grpId="0"/>
      <p:bldP spid="470" grpId="0"/>
      <p:bldP spid="474" grpId="0"/>
      <p:bldP spid="475" grpId="0"/>
      <p:bldP spid="2" grpId="0" animBg="1"/>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TextBox 4">
            <a:extLst>
              <a:ext uri="{FF2B5EF4-FFF2-40B4-BE49-F238E27FC236}">
                <a16:creationId xmlns:a16="http://schemas.microsoft.com/office/drawing/2014/main" id="{60891E2F-9C7E-E90D-042E-4B3EAF94AA43}"/>
              </a:ext>
            </a:extLst>
          </p:cNvPr>
          <p:cNvSpPr txBox="1"/>
          <p:nvPr/>
        </p:nvSpPr>
        <p:spPr>
          <a:xfrm>
            <a:off x="2145436" y="2562160"/>
            <a:ext cx="7901127" cy="173368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Autobooks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1" i="0" u="none" strike="noStrike" kern="1200" cap="none" spc="400" normalizeH="0" baseline="0" noProof="0">
                <a:ln>
                  <a:noFill/>
                </a:ln>
                <a:solidFill>
                  <a:srgbClr val="F3F3F3"/>
                </a:solidFill>
                <a:effectLst/>
                <a:uLnTx/>
                <a:uFillTx/>
                <a:latin typeface="Montserrat Bold" panose="020B0604020202020204"/>
                <a:ea typeface="+mn-ea"/>
                <a:cs typeface="+mn-cs"/>
              </a:rPr>
              <a:t>Feature </a:t>
            </a: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Overview</a:t>
            </a:r>
            <a:endParaRPr kumimoji="0" lang="en-US" sz="5333" b="0" i="0" u="none" strike="noStrike" kern="1200" cap="none" spc="400" normalizeH="0" baseline="0" noProof="0">
              <a:ln>
                <a:noFill/>
              </a:ln>
              <a:solidFill>
                <a:srgbClr val="F3F3F3"/>
              </a:solidFill>
              <a:effectLst/>
              <a:uLnTx/>
              <a:uFillTx/>
              <a:latin typeface="Montserrat Bold" panose="020B0604020202020204"/>
              <a:ea typeface="+mn-ea"/>
              <a:cs typeface="+mn-cs"/>
            </a:endParaRPr>
          </a:p>
        </p:txBody>
      </p:sp>
    </p:spTree>
    <p:extLst>
      <p:ext uri="{BB962C8B-B14F-4D97-AF65-F5344CB8AC3E}">
        <p14:creationId xmlns:p14="http://schemas.microsoft.com/office/powerpoint/2010/main" val="3716644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6">
            <a:extLst>
              <a:ext uri="{FF2B5EF4-FFF2-40B4-BE49-F238E27FC236}">
                <a16:creationId xmlns:a16="http://schemas.microsoft.com/office/drawing/2014/main" id="{123A1438-D466-5A5C-C41E-14DCE3FDE0EE}"/>
              </a:ext>
            </a:extLst>
          </p:cNvPr>
          <p:cNvSpPr txBox="1">
            <a:spLocks/>
          </p:cNvSpPr>
          <p:nvPr/>
        </p:nvSpPr>
        <p:spPr>
          <a:xfrm>
            <a:off x="6055685" y="1070706"/>
            <a:ext cx="3227326" cy="606045"/>
          </a:xfrm>
          <a:prstGeom prst="rect">
            <a:avLst/>
          </a:prstGeom>
          <a:gradFill>
            <a:gsLst>
              <a:gs pos="59000">
                <a:srgbClr val="060E21"/>
              </a:gs>
              <a:gs pos="100000">
                <a:schemeClr val="tx2"/>
              </a:gs>
            </a:gsLst>
            <a:lin ang="16200000" scaled="0"/>
          </a:gradFill>
        </p:spPr>
        <p:txBody>
          <a:bodyPr vert="horz" wrap="square" lIns="91440" tIns="45720" rIns="91440" bIns="45720" rtlCol="0" anchor="t" anchorCtr="0">
            <a:noAutofit/>
          </a:bodyPr>
          <a:lstStyle>
            <a:lvl1pPr marL="0" marR="0" indent="0" algn="l" defTabSz="914377" rtl="0" eaLnBrk="1" fontAlgn="auto" latinLnBrk="0" hangingPunct="1">
              <a:lnSpc>
                <a:spcPct val="119000"/>
              </a:lnSpc>
              <a:spcBef>
                <a:spcPts val="0"/>
              </a:spcBef>
              <a:spcAft>
                <a:spcPts val="1200"/>
              </a:spcAft>
              <a:buClr>
                <a:srgbClr val="5A6670"/>
              </a:buClr>
              <a:buSzPct val="90000"/>
              <a:buFontTx/>
              <a:buNone/>
              <a:tabLst/>
              <a:defRPr sz="1500" b="1" i="0" u="none" strike="noStrike" kern="1200" cap="none" spc="0" baseline="0">
                <a:solidFill>
                  <a:schemeClr val="tx1">
                    <a:lumMod val="100000"/>
                  </a:schemeClr>
                </a:solidFill>
                <a:latin typeface="+mn-lt"/>
                <a:ea typeface="+mn-ea"/>
                <a:cs typeface="+mn-cs"/>
                <a:sym typeface="+mn-lt"/>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dirty="0">
                <a:solidFill>
                  <a:schemeClr val="accent2"/>
                </a:solidFill>
                <a:latin typeface="+mj-lt"/>
              </a:rPr>
              <a:t>Checkout Pages</a:t>
            </a:r>
            <a:endParaRPr lang="ru-RU" sz="2000" dirty="0">
              <a:solidFill>
                <a:schemeClr val="accent2"/>
              </a:solidFill>
              <a:latin typeface="+mj-lt"/>
            </a:endParaRPr>
          </a:p>
        </p:txBody>
      </p:sp>
      <p:pic>
        <p:nvPicPr>
          <p:cNvPr id="38" name="Graphic 37">
            <a:extLst>
              <a:ext uri="{FF2B5EF4-FFF2-40B4-BE49-F238E27FC236}">
                <a16:creationId xmlns:a16="http://schemas.microsoft.com/office/drawing/2014/main" id="{D5363257-CBB6-8E76-2A46-F2CDDBC8E0E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44662"/>
          <a:stretch>
            <a:fillRect/>
          </a:stretch>
        </p:blipFill>
        <p:spPr>
          <a:xfrm rot="12600000" flipH="1" flipV="1">
            <a:off x="8330746" y="-690460"/>
            <a:ext cx="6243405" cy="56797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5" name="Text 2"/>
          <p:cNvSpPr>
            <a:spLocks noGrp="1"/>
          </p:cNvSpPr>
          <p:nvPr>
            <p:ph type="body" sz="quarter" idx="11"/>
          </p:nvPr>
        </p:nvSpPr>
        <p:spPr>
          <a:xfrm>
            <a:off x="269616" y="1006339"/>
            <a:ext cx="3079148" cy="606045"/>
          </a:xfrm>
          <a:gradFill>
            <a:gsLst>
              <a:gs pos="59000">
                <a:srgbClr val="060E21"/>
              </a:gs>
              <a:gs pos="100000">
                <a:schemeClr val="tx2"/>
              </a:gs>
            </a:gsLst>
            <a:lin ang="16200000" scaled="0"/>
          </a:gradFill>
        </p:spPr>
        <p:txBody>
          <a:bodyPr anchor="t"/>
          <a:lstStyle/>
          <a:p>
            <a:pPr algn="ctr"/>
            <a:r>
              <a:rPr lang="en-US" sz="2000">
                <a:solidFill>
                  <a:schemeClr val="accent2"/>
                </a:solidFill>
                <a:latin typeface="+mj-lt"/>
              </a:rPr>
              <a:t>Invoicing</a:t>
            </a:r>
            <a:endParaRPr lang="ru-RU" sz="2000">
              <a:solidFill>
                <a:schemeClr val="accent2"/>
              </a:solidFill>
              <a:latin typeface="+mj-lt"/>
            </a:endParaRPr>
          </a:p>
        </p:txBody>
      </p:sp>
      <p:sp>
        <p:nvSpPr>
          <p:cNvPr id="19" name="Text 6"/>
          <p:cNvSpPr>
            <a:spLocks noGrp="1"/>
          </p:cNvSpPr>
          <p:nvPr>
            <p:ph type="body" sz="quarter" idx="15"/>
          </p:nvPr>
        </p:nvSpPr>
        <p:spPr>
          <a:xfrm>
            <a:off x="3387541" y="3117935"/>
            <a:ext cx="3039560" cy="543780"/>
          </a:xfrm>
          <a:gradFill>
            <a:gsLst>
              <a:gs pos="59000">
                <a:srgbClr val="060E21"/>
              </a:gs>
              <a:gs pos="100000">
                <a:schemeClr val="tx2"/>
              </a:gs>
            </a:gsLst>
            <a:lin ang="16200000" scaled="0"/>
          </a:gradFill>
        </p:spPr>
        <p:txBody>
          <a:bodyPr vert="horz" wrap="square" lIns="91440" tIns="45720" rIns="91440" bIns="45720" rtlCol="0" anchor="t" anchorCtr="0">
            <a:noAutofit/>
          </a:bodyPr>
          <a:lstStyle/>
          <a:p>
            <a:pPr algn="ctr"/>
            <a:r>
              <a:rPr lang="en-US" sz="2000" dirty="0">
                <a:solidFill>
                  <a:schemeClr val="accent2"/>
                </a:solidFill>
                <a:latin typeface="+mj-lt"/>
              </a:rPr>
              <a:t>Payment Link</a:t>
            </a:r>
            <a:endParaRPr lang="ru-RU" sz="2000" dirty="0">
              <a:solidFill>
                <a:schemeClr val="accent2"/>
              </a:solidFill>
              <a:latin typeface="+mj-lt"/>
            </a:endParaRPr>
          </a:p>
        </p:txBody>
      </p:sp>
      <p:sp>
        <p:nvSpPr>
          <p:cNvPr id="21" name="Title"/>
          <p:cNvSpPr>
            <a:spLocks noGrp="1"/>
          </p:cNvSpPr>
          <p:nvPr>
            <p:ph type="title" idx="17"/>
          </p:nvPr>
        </p:nvSpPr>
        <p:spPr>
          <a:xfrm>
            <a:off x="868477" y="160535"/>
            <a:ext cx="10128731" cy="815923"/>
          </a:xfrm>
        </p:spPr>
        <p:txBody>
          <a:bodyPr/>
          <a:lstStyle/>
          <a:p>
            <a:pPr algn="ctr"/>
            <a:r>
              <a:rPr lang="en-US" sz="3600" dirty="0">
                <a:solidFill>
                  <a:schemeClr val="bg1"/>
                </a:solidFill>
              </a:rPr>
              <a:t>Autobooks Payment Features</a:t>
            </a:r>
            <a:endParaRPr lang="ru-RU" sz="3600" dirty="0">
              <a:solidFill>
                <a:schemeClr val="bg1"/>
              </a:solidFill>
            </a:endParaRPr>
          </a:p>
        </p:txBody>
      </p:sp>
      <p:pic>
        <p:nvPicPr>
          <p:cNvPr id="300" name="Graphic 299">
            <a:extLst>
              <a:ext uri="{FF2B5EF4-FFF2-40B4-BE49-F238E27FC236}">
                <a16:creationId xmlns:a16="http://schemas.microsoft.com/office/drawing/2014/main" id="{A7A82323-4453-BB49-EB58-EDC68D731BE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1068948" y="2440970"/>
            <a:ext cx="4130984" cy="2065492"/>
          </a:xfrm>
          <a:prstGeom prst="rect">
            <a:avLst/>
          </a:prstGeom>
        </p:spPr>
      </p:pic>
      <p:sp>
        <p:nvSpPr>
          <p:cNvPr id="3" name="Rectangle 1"/>
          <p:cNvSpPr>
            <a:spLocks noChangeAspect="1" noChangeArrowheads="1" noTextEdit="1"/>
          </p:cNvSpPr>
          <p:nvPr/>
        </p:nvSpPr>
        <p:spPr bwMode="auto">
          <a:xfrm>
            <a:off x="5211152" y="1710266"/>
            <a:ext cx="37941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 name="Rectangle 2"/>
          <p:cNvSpPr>
            <a:spLocks noChangeAspect="1" noChangeArrowheads="1" noTextEdit="1"/>
          </p:cNvSpPr>
          <p:nvPr/>
        </p:nvSpPr>
        <p:spPr bwMode="auto">
          <a:xfrm>
            <a:off x="5555018" y="2948483"/>
            <a:ext cx="3778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2" name="Rectangle 3"/>
          <p:cNvSpPr>
            <a:spLocks noChangeAspect="1" noChangeArrowheads="1" noTextEdit="1"/>
          </p:cNvSpPr>
          <p:nvPr/>
        </p:nvSpPr>
        <p:spPr bwMode="auto">
          <a:xfrm>
            <a:off x="5208772" y="3037777"/>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 name="Text 6">
            <a:extLst>
              <a:ext uri="{FF2B5EF4-FFF2-40B4-BE49-F238E27FC236}">
                <a16:creationId xmlns:a16="http://schemas.microsoft.com/office/drawing/2014/main" id="{B34FF369-7D5E-90E5-FEEA-616FA6A5C232}"/>
              </a:ext>
            </a:extLst>
          </p:cNvPr>
          <p:cNvSpPr txBox="1">
            <a:spLocks/>
          </p:cNvSpPr>
          <p:nvPr/>
        </p:nvSpPr>
        <p:spPr>
          <a:xfrm>
            <a:off x="8794398" y="3763333"/>
            <a:ext cx="3227326" cy="688924"/>
          </a:xfrm>
          <a:prstGeom prst="rect">
            <a:avLst/>
          </a:prstGeom>
          <a:gradFill>
            <a:gsLst>
              <a:gs pos="59000">
                <a:srgbClr val="060E21"/>
              </a:gs>
              <a:gs pos="100000">
                <a:schemeClr val="tx2"/>
              </a:gs>
            </a:gsLst>
            <a:lin ang="16200000" scaled="0"/>
          </a:gradFill>
        </p:spPr>
        <p:txBody>
          <a:bodyPr vert="horz" wrap="square" lIns="91440" tIns="45720" rIns="91440" bIns="45720" rtlCol="0" anchor="t" anchorCtr="0">
            <a:noAutofit/>
          </a:bodyPr>
          <a:lstStyle>
            <a:lvl1pPr marR="0" indent="0" algn="ctr" defTabSz="914377" fontAlgn="auto">
              <a:lnSpc>
                <a:spcPct val="119000"/>
              </a:lnSpc>
              <a:spcBef>
                <a:spcPts val="0"/>
              </a:spcBef>
              <a:spcAft>
                <a:spcPts val="1200"/>
              </a:spcAft>
              <a:buClr>
                <a:srgbClr val="5A6670"/>
              </a:buClr>
              <a:buSzPct val="90000"/>
              <a:buFontTx/>
              <a:buNone/>
              <a:tabLst/>
              <a:defRPr sz="2000" b="1" i="0" u="none" strike="noStrike" cap="none" spc="0" baseline="0">
                <a:solidFill>
                  <a:schemeClr val="accent2"/>
                </a:solidFill>
                <a:latin typeface="+mj-lt"/>
                <a:sym typeface="+mn-lt"/>
              </a:defRPr>
            </a:lvl1pPr>
            <a:lvl2pPr marL="685783" indent="-228594" defTabSz="914377">
              <a:lnSpc>
                <a:spcPct val="100000"/>
              </a:lnSpc>
              <a:spcBef>
                <a:spcPts val="0"/>
              </a:spcBef>
              <a:spcAft>
                <a:spcPts val="800"/>
              </a:spcAft>
              <a:buClr>
                <a:srgbClr val="5A6670"/>
              </a:buClr>
              <a:buSzPct val="75000"/>
              <a:buFont typeface="Courier New" panose="02070309020205020404" pitchFamily="49" charset="0"/>
              <a:buChar char="o"/>
              <a:defRPr sz="1600" b="0" i="0">
                <a:solidFill>
                  <a:schemeClr val="bg1"/>
                </a:solidFill>
              </a:defRPr>
            </a:lvl2pPr>
            <a:lvl3pPr marL="1142971" indent="-228594" defTabSz="914377">
              <a:lnSpc>
                <a:spcPct val="100000"/>
              </a:lnSpc>
              <a:spcBef>
                <a:spcPts val="0"/>
              </a:spcBef>
              <a:spcAft>
                <a:spcPts val="800"/>
              </a:spcAft>
              <a:buClr>
                <a:srgbClr val="5A6670"/>
              </a:buClr>
              <a:buSzPct val="100000"/>
              <a:buFont typeface="Wingdings" pitchFamily="2" charset="2"/>
              <a:buChar char="§"/>
              <a:defRPr lang="en-US" sz="1467" b="0" i="0" dirty="0">
                <a:solidFill>
                  <a:schemeClr val="bg1"/>
                </a:solidFill>
              </a:defRPr>
            </a:lvl3pPr>
            <a:lvl4pPr marL="1600160" indent="-228594" defTabSz="914377">
              <a:lnSpc>
                <a:spcPct val="100000"/>
              </a:lnSpc>
              <a:spcBef>
                <a:spcPts val="0"/>
              </a:spcBef>
              <a:spcAft>
                <a:spcPts val="800"/>
              </a:spcAft>
              <a:buClr>
                <a:srgbClr val="5A6670"/>
              </a:buClr>
              <a:buSzPct val="60000"/>
              <a:buFont typeface="Wingdings" pitchFamily="2" charset="2"/>
              <a:buChar char="§"/>
              <a:defRPr sz="1333" b="0" i="0">
                <a:solidFill>
                  <a:schemeClr val="bg1"/>
                </a:solidFill>
              </a:defRPr>
            </a:lvl4pPr>
            <a:lvl5pPr marL="1828754" indent="0" defTabSz="914377">
              <a:lnSpc>
                <a:spcPct val="90000"/>
              </a:lnSpc>
              <a:spcBef>
                <a:spcPts val="0"/>
              </a:spcBef>
              <a:spcAft>
                <a:spcPts val="1200"/>
              </a:spcAft>
              <a:buFont typeface="Arial" panose="020B0604020202020204" pitchFamily="34" charset="0"/>
              <a:buNone/>
              <a:defRPr sz="1600" b="0" i="0">
                <a:solidFill>
                  <a:srgbClr val="5A6670"/>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r>
              <a:rPr lang="en-US" dirty="0"/>
              <a:t>Tap to Pay</a:t>
            </a:r>
            <a:endParaRPr lang="ru-RU" dirty="0"/>
          </a:p>
        </p:txBody>
      </p:sp>
      <p:sp>
        <p:nvSpPr>
          <p:cNvPr id="10" name="Rectangle 3">
            <a:extLst>
              <a:ext uri="{FF2B5EF4-FFF2-40B4-BE49-F238E27FC236}">
                <a16:creationId xmlns:a16="http://schemas.microsoft.com/office/drawing/2014/main" id="{FC5E697B-D70B-41E8-7817-6C6860DAC2E1}"/>
              </a:ext>
            </a:extLst>
          </p:cNvPr>
          <p:cNvSpPr>
            <a:spLocks noChangeAspect="1" noChangeArrowheads="1" noTextEdit="1"/>
          </p:cNvSpPr>
          <p:nvPr/>
        </p:nvSpPr>
        <p:spPr bwMode="auto">
          <a:xfrm>
            <a:off x="10531156" y="3580484"/>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716EAD1C-5A1F-29ED-80FC-070E2E045862}"/>
                  </a:ext>
                </a:extLst>
              </p:cNvPr>
              <p:cNvGraphicFramePr>
                <a:graphicFrameLocks noChangeAspect="1"/>
              </p:cNvGraphicFramePr>
              <p:nvPr>
                <p:extLst>
                  <p:ext uri="{D42A27DB-BD31-4B8C-83A1-F6EECF244321}">
                    <p14:modId xmlns:p14="http://schemas.microsoft.com/office/powerpoint/2010/main" val="3654975475"/>
                  </p:ext>
                </p:extLst>
              </p:nvPr>
            </p:nvGraphicFramePr>
            <p:xfrm>
              <a:off x="77113" y="1208847"/>
              <a:ext cx="3464153" cy="3779076"/>
            </p:xfrm>
            <a:graphic>
              <a:graphicData uri="http://schemas.microsoft.com/office/powerpoint/2016/slidezoom">
                <pslz:sldZm>
                  <pslz:sldZmObj sldId="256" cId="3300249442">
                    <pslz:zmPr id="{4C5C1B9D-D41E-7C43-BF24-6578322C6064}" returnToParent="0" imageType="cover" transitionDur="1000">
                      <p166:blipFill xmlns:p166="http://schemas.microsoft.com/office/powerpoint/2016/6/main">
                        <a:blip r:embed="rId8"/>
                        <a:stretch>
                          <a:fillRect/>
                        </a:stretch>
                      </p166:blipFill>
                      <p166:spPr xmlns:p166="http://schemas.microsoft.com/office/powerpoint/2016/6/main">
                        <a:xfrm>
                          <a:off x="0" y="0"/>
                          <a:ext cx="3464153" cy="3779076"/>
                        </a:xfrm>
                        <a:prstGeom prst="rect">
                          <a:avLst/>
                        </a:prstGeom>
                        <a:ln w="3175">
                          <a:noFill/>
                        </a:ln>
                      </p166:spPr>
                    </pslz:zmPr>
                  </pslz:sldZmObj>
                </pslz:sldZm>
              </a:graphicData>
            </a:graphic>
          </p:graphicFrame>
        </mc:Choice>
        <mc:Fallback xmlns="">
          <p:pic>
            <p:nvPicPr>
              <p:cNvPr id="4" name="Slide Zoom 3">
                <a:extLst>
                  <a:ext uri="{FF2B5EF4-FFF2-40B4-BE49-F238E27FC236}">
                    <a16:creationId xmlns:a16="http://schemas.microsoft.com/office/drawing/2014/main" id="{716EAD1C-5A1F-29ED-80FC-070E2E045862}"/>
                  </a:ext>
                </a:extLst>
              </p:cNvPr>
              <p:cNvPicPr>
                <a:picLocks noGrp="1" noRot="1" noChangeAspect="1" noMove="1" noResize="1" noEditPoints="1" noAdjustHandles="1" noChangeArrowheads="1" noChangeShapeType="1"/>
              </p:cNvPicPr>
              <p:nvPr/>
            </p:nvPicPr>
            <p:blipFill>
              <a:blip r:embed="rId9"/>
              <a:stretch>
                <a:fillRect/>
              </a:stretch>
            </p:blipFill>
            <p:spPr>
              <a:xfrm>
                <a:off x="77113" y="1208847"/>
                <a:ext cx="3464153" cy="3779076"/>
              </a:xfrm>
              <a:prstGeom prst="rect">
                <a:avLst/>
              </a:prstGeom>
              <a:ln w="3175">
                <a:noFill/>
              </a:ln>
            </p:spPr>
          </p:pic>
        </mc:Fallback>
      </mc:AlternateContent>
      <p:pic>
        <p:nvPicPr>
          <p:cNvPr id="5" name="Picture 4" descr="A screen shot of a payment card&#10;&#10;Description automatically generated">
            <a:extLst>
              <a:ext uri="{FF2B5EF4-FFF2-40B4-BE49-F238E27FC236}">
                <a16:creationId xmlns:a16="http://schemas.microsoft.com/office/drawing/2014/main" id="{B766ECA3-35D3-2912-CE24-04C3C4A01667}"/>
              </a:ext>
            </a:extLst>
          </p:cNvPr>
          <p:cNvPicPr>
            <a:picLocks noChangeAspect="1"/>
          </p:cNvPicPr>
          <p:nvPr/>
        </p:nvPicPr>
        <p:blipFill>
          <a:blip r:embed="rId10"/>
          <a:stretch>
            <a:fillRect/>
          </a:stretch>
        </p:blipFill>
        <p:spPr>
          <a:xfrm>
            <a:off x="8313510" y="4171748"/>
            <a:ext cx="4051138" cy="2715517"/>
          </a:xfrm>
          <a:prstGeom prst="rect">
            <a:avLst/>
          </a:prstGeom>
        </p:spPr>
      </p:pic>
      <p:sp>
        <p:nvSpPr>
          <p:cNvPr id="11" name="Rectangle 3">
            <a:extLst>
              <a:ext uri="{FF2B5EF4-FFF2-40B4-BE49-F238E27FC236}">
                <a16:creationId xmlns:a16="http://schemas.microsoft.com/office/drawing/2014/main" id="{1FEFA25F-43B7-ECFF-9BCF-74452D0998E8}"/>
              </a:ext>
            </a:extLst>
          </p:cNvPr>
          <p:cNvSpPr>
            <a:spLocks noChangeAspect="1" noChangeArrowheads="1" noTextEdit="1"/>
          </p:cNvSpPr>
          <p:nvPr/>
        </p:nvSpPr>
        <p:spPr bwMode="auto">
          <a:xfrm>
            <a:off x="8928187" y="1119782"/>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pic>
        <p:nvPicPr>
          <p:cNvPr id="16" name="Picture 15" descr="A screen shot of a payment method&#10;&#10;Description automatically generated">
            <a:extLst>
              <a:ext uri="{FF2B5EF4-FFF2-40B4-BE49-F238E27FC236}">
                <a16:creationId xmlns:a16="http://schemas.microsoft.com/office/drawing/2014/main" id="{F54677C5-0BD9-80E9-9990-77EDB6A55BDE}"/>
              </a:ext>
            </a:extLst>
          </p:cNvPr>
          <p:cNvPicPr>
            <a:picLocks noChangeAspect="1"/>
          </p:cNvPicPr>
          <p:nvPr/>
        </p:nvPicPr>
        <p:blipFill>
          <a:blip r:embed="rId11"/>
          <a:stretch>
            <a:fillRect/>
          </a:stretch>
        </p:blipFill>
        <p:spPr>
          <a:xfrm>
            <a:off x="3304746" y="3326308"/>
            <a:ext cx="3403777" cy="3713211"/>
          </a:xfrm>
          <a:prstGeom prst="rect">
            <a:avLst/>
          </a:prstGeom>
        </p:spPr>
      </p:pic>
      <p:pic>
        <p:nvPicPr>
          <p:cNvPr id="18" name="Picture 17" descr="A screenshot of a contact form&#10;&#10;Description automatically generated">
            <a:extLst>
              <a:ext uri="{FF2B5EF4-FFF2-40B4-BE49-F238E27FC236}">
                <a16:creationId xmlns:a16="http://schemas.microsoft.com/office/drawing/2014/main" id="{9F4A08ED-B1A4-7B53-067E-A36CE2AEB21E}"/>
              </a:ext>
            </a:extLst>
          </p:cNvPr>
          <p:cNvPicPr>
            <a:picLocks noChangeAspect="1"/>
          </p:cNvPicPr>
          <p:nvPr/>
        </p:nvPicPr>
        <p:blipFill>
          <a:blip r:embed="rId12"/>
          <a:stretch>
            <a:fillRect/>
          </a:stretch>
        </p:blipFill>
        <p:spPr>
          <a:xfrm>
            <a:off x="6870482" y="1503957"/>
            <a:ext cx="2005163" cy="3294657"/>
          </a:xfrm>
          <a:prstGeom prst="rect">
            <a:avLst/>
          </a:prstGeom>
        </p:spPr>
      </p:pic>
    </p:spTree>
    <p:custDataLst>
      <p:tags r:id="rId1"/>
    </p:custDataLst>
    <p:extLst>
      <p:ext uri="{BB962C8B-B14F-4D97-AF65-F5344CB8AC3E}">
        <p14:creationId xmlns:p14="http://schemas.microsoft.com/office/powerpoint/2010/main" val="1332589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5">
            <a:extLst>
              <a:ext uri="{FF2B5EF4-FFF2-40B4-BE49-F238E27FC236}">
                <a16:creationId xmlns:a16="http://schemas.microsoft.com/office/drawing/2014/main" id="{A7CBD52B-A121-DBBE-8EE8-DC0293325B3E}"/>
              </a:ext>
            </a:extLst>
          </p:cNvPr>
          <p:cNvPicPr>
            <a:picLocks noChangeAspect="1"/>
          </p:cNvPicPr>
          <p:nvPr/>
        </p:nvPicPr>
        <p:blipFill rotWithShape="1">
          <a:blip r:embed="rId4">
            <a:extLst>
              <a:ext uri="{28A0092B-C50C-407E-A947-70E740481C1C}">
                <a14:useLocalDpi xmlns:a14="http://schemas.microsoft.com/office/drawing/2010/main" val="0"/>
              </a:ext>
            </a:extLst>
          </a:blip>
          <a:srcRect t="725"/>
          <a:stretch/>
        </p:blipFill>
        <p:spPr>
          <a:xfrm>
            <a:off x="4555904" y="349946"/>
            <a:ext cx="4969192" cy="4708613"/>
          </a:xfrm>
          <a:prstGeom prst="rect">
            <a:avLst/>
          </a:prstGeom>
          <a:ln>
            <a:noFill/>
          </a:ln>
          <a:effectLst>
            <a:outerShdw blurRad="50800" dist="38100" dir="13500000" algn="br" rotWithShape="0">
              <a:prstClr val="black">
                <a:alpha val="40000"/>
              </a:prstClr>
            </a:outerShdw>
          </a:effectLst>
        </p:spPr>
      </p:pic>
      <p:pic>
        <p:nvPicPr>
          <p:cNvPr id="15" name="Graphic 14">
            <a:extLst>
              <a:ext uri="{FF2B5EF4-FFF2-40B4-BE49-F238E27FC236}">
                <a16:creationId xmlns:a16="http://schemas.microsoft.com/office/drawing/2014/main" id="{45380F49-9453-1AE1-D682-3B9037BAB71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861600" y="5058559"/>
            <a:ext cx="5019144" cy="2509572"/>
          </a:xfrm>
          <a:prstGeom prst="rect">
            <a:avLst/>
          </a:prstGeom>
        </p:spPr>
      </p:pic>
      <p:pic>
        <p:nvPicPr>
          <p:cNvPr id="14" name="Graphic 13">
            <a:extLst>
              <a:ext uri="{FF2B5EF4-FFF2-40B4-BE49-F238E27FC236}">
                <a16:creationId xmlns:a16="http://schemas.microsoft.com/office/drawing/2014/main" id="{A1EC95D5-F78F-CE54-A06B-CECE10172D6D}"/>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t="44662"/>
          <a:stretch>
            <a:fillRect/>
          </a:stretch>
        </p:blipFill>
        <p:spPr>
          <a:xfrm rot="12600000" flipH="1" flipV="1">
            <a:off x="7930443" y="-483664"/>
            <a:ext cx="5546745" cy="5046015"/>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cxnSp>
        <p:nvCxnSpPr>
          <p:cNvPr id="9" name="Line 1">
            <a:extLst>
              <a:ext uri="{FF2B5EF4-FFF2-40B4-BE49-F238E27FC236}">
                <a16:creationId xmlns:a16="http://schemas.microsoft.com/office/drawing/2014/main" id="{32B9F7E5-E928-4273-AB36-4A77842212F8}"/>
              </a:ext>
            </a:extLst>
          </p:cNvPr>
          <p:cNvCxnSpPr>
            <a:cxnSpLocks/>
          </p:cNvCxnSpPr>
          <p:nvPr/>
        </p:nvCxnSpPr>
        <p:spPr>
          <a:xfrm>
            <a:off x="0" y="1333792"/>
            <a:ext cx="750498" cy="0"/>
          </a:xfrm>
          <a:prstGeom prst="line">
            <a:avLst/>
          </a:prstGeom>
          <a:ln w="31750">
            <a:solidFill>
              <a:srgbClr val="B1E6E9"/>
            </a:solidFill>
          </a:ln>
        </p:spPr>
        <p:style>
          <a:lnRef idx="1">
            <a:schemeClr val="dk1"/>
          </a:lnRef>
          <a:fillRef idx="0">
            <a:schemeClr val="dk1"/>
          </a:fillRef>
          <a:effectRef idx="0">
            <a:schemeClr val="dk1"/>
          </a:effectRef>
          <a:fontRef idx="minor">
            <a:schemeClr val="tx1"/>
          </a:fontRef>
        </p:style>
      </p:cxnSp>
      <p:pic>
        <p:nvPicPr>
          <p:cNvPr id="7" name="Picture Placeholder 5">
            <a:extLst>
              <a:ext uri="{FF2B5EF4-FFF2-40B4-BE49-F238E27FC236}">
                <a16:creationId xmlns:a16="http://schemas.microsoft.com/office/drawing/2014/main" id="{F4420F9C-C56B-2FA3-DB16-D70EC447482A}"/>
              </a:ext>
            </a:extLst>
          </p:cNvPr>
          <p:cNvPicPr>
            <a:picLocks noChangeAspect="1"/>
          </p:cNvPicPr>
          <p:nvPr/>
        </p:nvPicPr>
        <p:blipFill rotWithShape="1">
          <a:blip r:embed="rId9">
            <a:extLst>
              <a:ext uri="{28A0092B-C50C-407E-A947-70E740481C1C}">
                <a14:useLocalDpi xmlns:a14="http://schemas.microsoft.com/office/drawing/2010/main" val="0"/>
              </a:ext>
            </a:extLst>
          </a:blip>
          <a:srcRect l="751" r="208"/>
          <a:stretch/>
        </p:blipFill>
        <p:spPr>
          <a:xfrm>
            <a:off x="7635265" y="2782338"/>
            <a:ext cx="3942372" cy="3394960"/>
          </a:xfrm>
          <a:prstGeom prst="rect">
            <a:avLst/>
          </a:prstGeom>
          <a:ln>
            <a:noFill/>
          </a:ln>
          <a:effectLst>
            <a:outerShdw blurRad="50800" dist="38100" dir="13500000" algn="br" rotWithShape="0">
              <a:prstClr val="black">
                <a:alpha val="40000"/>
              </a:prstClr>
            </a:outerShdw>
          </a:effectLst>
        </p:spPr>
      </p:pic>
      <p:sp>
        <p:nvSpPr>
          <p:cNvPr id="19" name="Text Placeholder 18">
            <a:extLst>
              <a:ext uri="{FF2B5EF4-FFF2-40B4-BE49-F238E27FC236}">
                <a16:creationId xmlns:a16="http://schemas.microsoft.com/office/drawing/2014/main" id="{0EE8A355-EE25-687A-D3B7-C8B84FB1E55B}"/>
              </a:ext>
            </a:extLst>
          </p:cNvPr>
          <p:cNvSpPr>
            <a:spLocks noGrp="1"/>
          </p:cNvSpPr>
          <p:nvPr>
            <p:ph type="body" sz="quarter" idx="15"/>
          </p:nvPr>
        </p:nvSpPr>
        <p:spPr>
          <a:xfrm>
            <a:off x="614363" y="1766900"/>
            <a:ext cx="3636643" cy="3049649"/>
          </a:xfrm>
        </p:spPr>
        <p:txBody>
          <a:bodyPr/>
          <a:lstStyle/>
          <a:p>
            <a:pPr marL="285750" indent="-285750">
              <a:buFont typeface="Arial" panose="020B0604020202020204" pitchFamily="34" charset="0"/>
              <a:buChar char="•"/>
            </a:pPr>
            <a:r>
              <a:rPr lang="en-US" sz="1600"/>
              <a:t>Build, email, and track </a:t>
            </a:r>
            <a:r>
              <a:rPr lang="en-US" sz="1600">
                <a:solidFill>
                  <a:schemeClr val="accent2"/>
                </a:solidFill>
                <a:latin typeface="+mj-lt"/>
              </a:rPr>
              <a:t>single and/or repeating invoices</a:t>
            </a:r>
          </a:p>
          <a:p>
            <a:pPr marL="285750" indent="-285750">
              <a:buFont typeface="Arial" panose="020B0604020202020204" pitchFamily="34" charset="0"/>
              <a:buChar char="•"/>
            </a:pPr>
            <a:r>
              <a:rPr lang="en-US" sz="1600"/>
              <a:t>Create, email, and track </a:t>
            </a:r>
            <a:r>
              <a:rPr lang="en-US" sz="1600">
                <a:solidFill>
                  <a:schemeClr val="accent2"/>
                </a:solidFill>
                <a:latin typeface="+mj-lt"/>
              </a:rPr>
              <a:t>estimates</a:t>
            </a:r>
          </a:p>
          <a:p>
            <a:pPr marL="285750" indent="-285750">
              <a:buFont typeface="Arial" panose="020B0604020202020204" pitchFamily="34" charset="0"/>
              <a:buChar char="•"/>
            </a:pPr>
            <a:r>
              <a:rPr lang="en-US" sz="1600"/>
              <a:t>Track </a:t>
            </a:r>
            <a:r>
              <a:rPr lang="en-US" sz="1600">
                <a:solidFill>
                  <a:schemeClr val="accent2"/>
                </a:solidFill>
                <a:latin typeface="+mj-lt"/>
              </a:rPr>
              <a:t>all invoice payment statuses</a:t>
            </a:r>
          </a:p>
          <a:p>
            <a:pPr marL="285750" indent="-285750">
              <a:buFont typeface="Arial" panose="020B0604020202020204" pitchFamily="34" charset="0"/>
              <a:buChar char="•"/>
            </a:pPr>
            <a:r>
              <a:rPr lang="en-US" sz="1600"/>
              <a:t>Customize </a:t>
            </a:r>
            <a:r>
              <a:rPr lang="en-US" sz="1600">
                <a:solidFill>
                  <a:schemeClr val="accent2"/>
                </a:solidFill>
                <a:latin typeface="+mj-lt"/>
              </a:rPr>
              <a:t>invoice template</a:t>
            </a:r>
          </a:p>
          <a:p>
            <a:pPr marL="285750" indent="-285750">
              <a:buFont typeface="Arial" panose="020B0604020202020204" pitchFamily="34" charset="0"/>
              <a:buChar char="•"/>
            </a:pPr>
            <a:r>
              <a:rPr lang="en-US" sz="1600"/>
              <a:t>Enable</a:t>
            </a:r>
            <a:r>
              <a:rPr lang="en-US" sz="1600">
                <a:solidFill>
                  <a:schemeClr val="accent2"/>
                </a:solidFill>
                <a:latin typeface="+mj-lt"/>
              </a:rPr>
              <a:t> automatic payment reminders and late fees</a:t>
            </a:r>
          </a:p>
        </p:txBody>
      </p:sp>
      <p:sp>
        <p:nvSpPr>
          <p:cNvPr id="22" name="Title 21">
            <a:extLst>
              <a:ext uri="{FF2B5EF4-FFF2-40B4-BE49-F238E27FC236}">
                <a16:creationId xmlns:a16="http://schemas.microsoft.com/office/drawing/2014/main" id="{DD77FC19-4D39-DA63-C60C-6E2B13C21988}"/>
              </a:ext>
            </a:extLst>
          </p:cNvPr>
          <p:cNvSpPr>
            <a:spLocks noGrp="1"/>
          </p:cNvSpPr>
          <p:nvPr>
            <p:ph type="title"/>
          </p:nvPr>
        </p:nvSpPr>
        <p:spPr>
          <a:xfrm>
            <a:off x="874148" y="1013885"/>
            <a:ext cx="3780318" cy="1129472"/>
          </a:xfrm>
        </p:spPr>
        <p:txBody>
          <a:bodyPr/>
          <a:lstStyle/>
          <a:p>
            <a:r>
              <a:rPr lang="en-US"/>
              <a:t>Invoicing</a:t>
            </a:r>
          </a:p>
        </p:txBody>
      </p:sp>
      <p:sp>
        <p:nvSpPr>
          <p:cNvPr id="2" name="TextBox 1">
            <a:extLst>
              <a:ext uri="{FF2B5EF4-FFF2-40B4-BE49-F238E27FC236}">
                <a16:creationId xmlns:a16="http://schemas.microsoft.com/office/drawing/2014/main" id="{6A2409B8-731E-1C25-B786-7130AF3D4FA1}"/>
              </a:ext>
            </a:extLst>
          </p:cNvPr>
          <p:cNvSpPr txBox="1"/>
          <p:nvPr/>
        </p:nvSpPr>
        <p:spPr>
          <a:xfrm>
            <a:off x="647972" y="4920059"/>
            <a:ext cx="3603034" cy="523220"/>
          </a:xfrm>
          <a:prstGeom prst="rect">
            <a:avLst/>
          </a:prstGeom>
          <a:noFill/>
        </p:spPr>
        <p:txBody>
          <a:bodyPr wrap="square" rtlCol="0">
            <a:spAutoFit/>
          </a:bodyPr>
          <a:lstStyle/>
          <a:p>
            <a:pPr algn="l"/>
            <a:r>
              <a:rPr lang="en-US" sz="1400">
                <a:solidFill>
                  <a:schemeClr val="bg1"/>
                </a:solidFill>
                <a:latin typeface="+mn-lt"/>
              </a:rPr>
              <a:t>To Learn more about our Invoicing tools, and how they work, </a:t>
            </a:r>
            <a:r>
              <a:rPr lang="en-US" sz="1400">
                <a:solidFill>
                  <a:schemeClr val="bg1"/>
                </a:solidFill>
                <a:latin typeface="+mn-lt"/>
                <a:hlinkClick r:id="rId10"/>
              </a:rPr>
              <a:t>click here</a:t>
            </a:r>
            <a:r>
              <a:rPr lang="en-US" sz="1400">
                <a:solidFill>
                  <a:schemeClr val="bg1"/>
                </a:solidFill>
                <a:latin typeface="+mn-lt"/>
              </a:rPr>
              <a:t>.</a:t>
            </a:r>
          </a:p>
        </p:txBody>
      </p:sp>
    </p:spTree>
    <p:custDataLst>
      <p:tags r:id="rId1"/>
    </p:custDataLst>
    <p:extLst>
      <p:ext uri="{BB962C8B-B14F-4D97-AF65-F5344CB8AC3E}">
        <p14:creationId xmlns:p14="http://schemas.microsoft.com/office/powerpoint/2010/main" val="3300249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DAA47C-B3AB-A96C-06A3-D9464952B4D8}"/>
              </a:ext>
            </a:extLst>
          </p:cNvPr>
          <p:cNvSpPr/>
          <p:nvPr/>
        </p:nvSpPr>
        <p:spPr>
          <a:xfrm>
            <a:off x="11278" y="0"/>
            <a:ext cx="12192000" cy="6858000"/>
          </a:xfrm>
          <a:prstGeom prst="rect">
            <a:avLst/>
          </a:prstGeom>
          <a:gradFill>
            <a:gsLst>
              <a:gs pos="0">
                <a:srgbClr val="060E21"/>
              </a:gs>
              <a:gs pos="99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3" name="Freeform 12">
            <a:extLst>
              <a:ext uri="{FF2B5EF4-FFF2-40B4-BE49-F238E27FC236}">
                <a16:creationId xmlns:a16="http://schemas.microsoft.com/office/drawing/2014/main" id="{9C7E2322-D272-384E-B3C8-93D806B14064}"/>
              </a:ext>
            </a:extLst>
          </p:cNvPr>
          <p:cNvSpPr/>
          <p:nvPr/>
        </p:nvSpPr>
        <p:spPr>
          <a:xfrm>
            <a:off x="0" y="0"/>
            <a:ext cx="12180722" cy="6851656"/>
          </a:xfrm>
          <a:custGeom>
            <a:avLst/>
            <a:gdLst>
              <a:gd name="connsiteX0" fmla="*/ 4371287 w 12192000"/>
              <a:gd name="connsiteY0" fmla="*/ 4827766 h 6858000"/>
              <a:gd name="connsiteX1" fmla="*/ 5397635 w 12192000"/>
              <a:gd name="connsiteY1" fmla="*/ 5272381 h 6858000"/>
              <a:gd name="connsiteX2" fmla="*/ 6126412 w 12192000"/>
              <a:gd name="connsiteY2" fmla="*/ 5996910 h 6858000"/>
              <a:gd name="connsiteX3" fmla="*/ 6988735 w 12192000"/>
              <a:gd name="connsiteY3" fmla="*/ 6858000 h 6858000"/>
              <a:gd name="connsiteX4" fmla="*/ 4987007 w 12192000"/>
              <a:gd name="connsiteY4" fmla="*/ 6858000 h 6858000"/>
              <a:gd name="connsiteX5" fmla="*/ 4516361 w 12192000"/>
              <a:gd name="connsiteY5" fmla="*/ 6388028 h 6858000"/>
              <a:gd name="connsiteX6" fmla="*/ 4118263 w 12192000"/>
              <a:gd name="connsiteY6" fmla="*/ 6365586 h 6858000"/>
              <a:gd name="connsiteX7" fmla="*/ 3337243 w 12192000"/>
              <a:gd name="connsiteY7" fmla="*/ 6837941 h 6858000"/>
              <a:gd name="connsiteX8" fmla="*/ 3287084 w 12192000"/>
              <a:gd name="connsiteY8" fmla="*/ 6858000 h 6858000"/>
              <a:gd name="connsiteX9" fmla="*/ 330731 w 12192000"/>
              <a:gd name="connsiteY9" fmla="*/ 6858000 h 6858000"/>
              <a:gd name="connsiteX10" fmla="*/ 203310 w 12192000"/>
              <a:gd name="connsiteY10" fmla="*/ 6800881 h 6858000"/>
              <a:gd name="connsiteX11" fmla="*/ 43155 w 12192000"/>
              <a:gd name="connsiteY11" fmla="*/ 6719589 h 6858000"/>
              <a:gd name="connsiteX12" fmla="*/ 0 w 12192000"/>
              <a:gd name="connsiteY12" fmla="*/ 6693630 h 6858000"/>
              <a:gd name="connsiteX13" fmla="*/ 0 w 12192000"/>
              <a:gd name="connsiteY13" fmla="*/ 4881379 h 6858000"/>
              <a:gd name="connsiteX14" fmla="*/ 29420 w 12192000"/>
              <a:gd name="connsiteY14" fmla="*/ 4919793 h 6858000"/>
              <a:gd name="connsiteX15" fmla="*/ 1768197 w 12192000"/>
              <a:gd name="connsiteY15" fmla="*/ 5750057 h 6858000"/>
              <a:gd name="connsiteX16" fmla="*/ 3312434 w 12192000"/>
              <a:gd name="connsiteY16" fmla="*/ 5197043 h 6858000"/>
              <a:gd name="connsiteX17" fmla="*/ 4371287 w 12192000"/>
              <a:gd name="connsiteY17" fmla="*/ 4827766 h 6858000"/>
              <a:gd name="connsiteX18" fmla="*/ 5246432 w 12192000"/>
              <a:gd name="connsiteY18" fmla="*/ 0 h 6858000"/>
              <a:gd name="connsiteX19" fmla="*/ 7248163 w 12192000"/>
              <a:gd name="connsiteY19" fmla="*/ 0 h 6858000"/>
              <a:gd name="connsiteX20" fmla="*/ 7702756 w 12192000"/>
              <a:gd name="connsiteY20" fmla="*/ 453943 h 6858000"/>
              <a:gd name="connsiteX21" fmla="*/ 8096038 w 12192000"/>
              <a:gd name="connsiteY21" fmla="*/ 479591 h 6858000"/>
              <a:gd name="connsiteX22" fmla="*/ 8898588 w 12192000"/>
              <a:gd name="connsiteY22" fmla="*/ 3997 h 6858000"/>
              <a:gd name="connsiteX23" fmla="*/ 8908967 w 12192000"/>
              <a:gd name="connsiteY23" fmla="*/ 0 h 6858000"/>
              <a:gd name="connsiteX24" fmla="*/ 11858611 w 12192000"/>
              <a:gd name="connsiteY24" fmla="*/ 0 h 6858000"/>
              <a:gd name="connsiteX25" fmla="*/ 11908726 w 12192000"/>
              <a:gd name="connsiteY25" fmla="*/ 21025 h 6858000"/>
              <a:gd name="connsiteX26" fmla="*/ 12071859 w 12192000"/>
              <a:gd name="connsiteY26" fmla="*/ 99028 h 6858000"/>
              <a:gd name="connsiteX27" fmla="*/ 12192000 w 12192000"/>
              <a:gd name="connsiteY27" fmla="*/ 163808 h 6858000"/>
              <a:gd name="connsiteX28" fmla="*/ 12192000 w 12192000"/>
              <a:gd name="connsiteY28" fmla="*/ 1988137 h 6858000"/>
              <a:gd name="connsiteX29" fmla="*/ 12152633 w 12192000"/>
              <a:gd name="connsiteY29" fmla="*/ 1937240 h 6858000"/>
              <a:gd name="connsiteX30" fmla="*/ 10335344 w 12192000"/>
              <a:gd name="connsiteY30" fmla="*/ 1111150 h 6858000"/>
              <a:gd name="connsiteX31" fmla="*/ 8884208 w 12192000"/>
              <a:gd name="connsiteY31" fmla="*/ 1659355 h 6858000"/>
              <a:gd name="connsiteX32" fmla="*/ 6818270 w 12192000"/>
              <a:gd name="connsiteY32" fmla="*/ 1563179 h 6858000"/>
              <a:gd name="connsiteX33" fmla="*/ 5253164 w 12192000"/>
              <a:gd name="connsiteY33" fmla="*/ 5121 h 6858000"/>
              <a:gd name="connsiteX34" fmla="*/ 5254770 w 12192000"/>
              <a:gd name="connsiteY34" fmla="*/ 8326 h 6858000"/>
              <a:gd name="connsiteX35" fmla="*/ 336433 w 12192000"/>
              <a:gd name="connsiteY35" fmla="*/ 0 h 6858000"/>
              <a:gd name="connsiteX36" fmla="*/ 3285580 w 12192000"/>
              <a:gd name="connsiteY36" fmla="*/ 0 h 6858000"/>
              <a:gd name="connsiteX37" fmla="*/ 3426707 w 12192000"/>
              <a:gd name="connsiteY37" fmla="*/ 63519 h 6858000"/>
              <a:gd name="connsiteX38" fmla="*/ 4495494 w 12192000"/>
              <a:gd name="connsiteY38" fmla="*/ 835443 h 6858000"/>
              <a:gd name="connsiteX39" fmla="*/ 4497098 w 12192000"/>
              <a:gd name="connsiteY39" fmla="*/ 833841 h 6858000"/>
              <a:gd name="connsiteX40" fmla="*/ 6668982 w 12192000"/>
              <a:gd name="connsiteY40" fmla="*/ 3002618 h 6858000"/>
              <a:gd name="connsiteX41" fmla="*/ 6668982 w 12192000"/>
              <a:gd name="connsiteY41" fmla="*/ 3001016 h 6858000"/>
              <a:gd name="connsiteX42" fmla="*/ 8673923 w 12192000"/>
              <a:gd name="connsiteY42" fmla="*/ 4999882 h 6858000"/>
              <a:gd name="connsiteX43" fmla="*/ 8816790 w 12192000"/>
              <a:gd name="connsiteY43" fmla="*/ 5142543 h 6858000"/>
              <a:gd name="connsiteX44" fmla="*/ 8818394 w 12192000"/>
              <a:gd name="connsiteY44" fmla="*/ 5144146 h 6858000"/>
              <a:gd name="connsiteX45" fmla="*/ 10385105 w 12192000"/>
              <a:gd name="connsiteY45" fmla="*/ 5751660 h 6858000"/>
              <a:gd name="connsiteX46" fmla="*/ 12182429 w 12192000"/>
              <a:gd name="connsiteY46" fmla="*/ 4898741 h 6858000"/>
              <a:gd name="connsiteX47" fmla="*/ 12192000 w 12192000"/>
              <a:gd name="connsiteY47" fmla="*/ 4885852 h 6858000"/>
              <a:gd name="connsiteX48" fmla="*/ 12192000 w 12192000"/>
              <a:gd name="connsiteY48" fmla="*/ 6697364 h 6858000"/>
              <a:gd name="connsiteX49" fmla="*/ 12148348 w 12192000"/>
              <a:gd name="connsiteY49" fmla="*/ 6723587 h 6858000"/>
              <a:gd name="connsiteX50" fmla="*/ 11988243 w 12192000"/>
              <a:gd name="connsiteY50" fmla="*/ 6804740 h 6858000"/>
              <a:gd name="connsiteX51" fmla="*/ 11869259 w 12192000"/>
              <a:gd name="connsiteY51" fmla="*/ 6858000 h 6858000"/>
              <a:gd name="connsiteX52" fmla="*/ 8894544 w 12192000"/>
              <a:gd name="connsiteY52" fmla="*/ 6858000 h 6858000"/>
              <a:gd name="connsiteX53" fmla="*/ 8760391 w 12192000"/>
              <a:gd name="connsiteY53" fmla="*/ 6797227 h 6858000"/>
              <a:gd name="connsiteX54" fmla="*/ 7736465 w 12192000"/>
              <a:gd name="connsiteY54" fmla="*/ 6069043 h 6858000"/>
              <a:gd name="connsiteX55" fmla="*/ 7734861 w 12192000"/>
              <a:gd name="connsiteY55" fmla="*/ 6070646 h 6858000"/>
              <a:gd name="connsiteX56" fmla="*/ 5522846 w 12192000"/>
              <a:gd name="connsiteY56" fmla="*/ 3861795 h 6858000"/>
              <a:gd name="connsiteX57" fmla="*/ 5522846 w 12192000"/>
              <a:gd name="connsiteY57" fmla="*/ 3863398 h 6858000"/>
              <a:gd name="connsiteX58" fmla="*/ 3562851 w 12192000"/>
              <a:gd name="connsiteY58" fmla="*/ 1912618 h 6858000"/>
              <a:gd name="connsiteX59" fmla="*/ 3325276 w 12192000"/>
              <a:gd name="connsiteY59" fmla="*/ 1675384 h 6858000"/>
              <a:gd name="connsiteX60" fmla="*/ 1808327 w 12192000"/>
              <a:gd name="connsiteY60" fmla="*/ 1111150 h 6858000"/>
              <a:gd name="connsiteX61" fmla="*/ 144299 w 12192000"/>
              <a:gd name="connsiteY61" fmla="*/ 1813437 h 6858000"/>
              <a:gd name="connsiteX62" fmla="*/ 0 w 12192000"/>
              <a:gd name="connsiteY62" fmla="*/ 1976461 h 6858000"/>
              <a:gd name="connsiteX63" fmla="*/ 0 w 12192000"/>
              <a:gd name="connsiteY63" fmla="*/ 165407 h 6858000"/>
              <a:gd name="connsiteX64" fmla="*/ 119275 w 12192000"/>
              <a:gd name="connsiteY64" fmla="*/ 100946 h 6858000"/>
              <a:gd name="connsiteX65" fmla="*/ 281973 w 12192000"/>
              <a:gd name="connsiteY65" fmla="*/ 229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2192000" h="6858000">
                <a:moveTo>
                  <a:pt x="4371287" y="4827766"/>
                </a:moveTo>
                <a:cubicBezTo>
                  <a:pt x="4745107" y="4840789"/>
                  <a:pt x="5113508" y="4989462"/>
                  <a:pt x="5397635" y="5272381"/>
                </a:cubicBezTo>
                <a:lnTo>
                  <a:pt x="6126412" y="5996910"/>
                </a:lnTo>
                <a:lnTo>
                  <a:pt x="6988735" y="6858000"/>
                </a:lnTo>
                <a:lnTo>
                  <a:pt x="4987007" y="6858000"/>
                </a:lnTo>
                <a:lnTo>
                  <a:pt x="4516361" y="6388028"/>
                </a:lnTo>
                <a:cubicBezTo>
                  <a:pt x="4408810" y="6280631"/>
                  <a:pt x="4238657" y="6271013"/>
                  <a:pt x="4118263" y="6365586"/>
                </a:cubicBezTo>
                <a:cubicBezTo>
                  <a:pt x="3879283" y="6553130"/>
                  <a:pt x="3617278" y="6712272"/>
                  <a:pt x="3337243" y="6837941"/>
                </a:cubicBezTo>
                <a:lnTo>
                  <a:pt x="3287084" y="6858000"/>
                </a:lnTo>
                <a:lnTo>
                  <a:pt x="330731" y="6858000"/>
                </a:lnTo>
                <a:lnTo>
                  <a:pt x="203310" y="6800881"/>
                </a:lnTo>
                <a:cubicBezTo>
                  <a:pt x="149198" y="6775033"/>
                  <a:pt x="95800" y="6747923"/>
                  <a:pt x="43155" y="6719589"/>
                </a:cubicBezTo>
                <a:lnTo>
                  <a:pt x="0" y="6693630"/>
                </a:lnTo>
                <a:lnTo>
                  <a:pt x="0" y="4881379"/>
                </a:lnTo>
                <a:lnTo>
                  <a:pt x="29420" y="4919793"/>
                </a:lnTo>
                <a:cubicBezTo>
                  <a:pt x="448768" y="5417742"/>
                  <a:pt x="1072929" y="5738336"/>
                  <a:pt x="1768197" y="5750057"/>
                </a:cubicBezTo>
                <a:cubicBezTo>
                  <a:pt x="2357317" y="5759675"/>
                  <a:pt x="2896677" y="5549690"/>
                  <a:pt x="3312434" y="5197043"/>
                </a:cubicBezTo>
                <a:cubicBezTo>
                  <a:pt x="3618231" y="4937367"/>
                  <a:pt x="3997468" y="4814742"/>
                  <a:pt x="4371287" y="4827766"/>
                </a:cubicBezTo>
                <a:close/>
                <a:moveTo>
                  <a:pt x="5246432" y="0"/>
                </a:moveTo>
                <a:lnTo>
                  <a:pt x="7248163" y="0"/>
                </a:lnTo>
                <a:lnTo>
                  <a:pt x="7702756" y="453943"/>
                </a:lnTo>
                <a:cubicBezTo>
                  <a:pt x="7808700" y="559737"/>
                  <a:pt x="7977251" y="570958"/>
                  <a:pt x="8096038" y="479591"/>
                </a:cubicBezTo>
                <a:cubicBezTo>
                  <a:pt x="8341038" y="289643"/>
                  <a:pt x="8610416" y="129223"/>
                  <a:pt x="8898588" y="3997"/>
                </a:cubicBezTo>
                <a:lnTo>
                  <a:pt x="8908967" y="0"/>
                </a:lnTo>
                <a:lnTo>
                  <a:pt x="11858611" y="0"/>
                </a:lnTo>
                <a:lnTo>
                  <a:pt x="11908726" y="21025"/>
                </a:lnTo>
                <a:cubicBezTo>
                  <a:pt x="11963824" y="45742"/>
                  <a:pt x="12018215" y="71756"/>
                  <a:pt x="12071859" y="99028"/>
                </a:cubicBezTo>
                <a:lnTo>
                  <a:pt x="12192000" y="163808"/>
                </a:lnTo>
                <a:lnTo>
                  <a:pt x="12192000" y="1988137"/>
                </a:lnTo>
                <a:lnTo>
                  <a:pt x="12152633" y="1937240"/>
                </a:lnTo>
                <a:cubicBezTo>
                  <a:pt x="11713463" y="1422107"/>
                  <a:pt x="11055894" y="1096723"/>
                  <a:pt x="10335344" y="1111150"/>
                </a:cubicBezTo>
                <a:cubicBezTo>
                  <a:pt x="9783141" y="1122370"/>
                  <a:pt x="9277492" y="1327546"/>
                  <a:pt x="8884208" y="1659355"/>
                </a:cubicBezTo>
                <a:cubicBezTo>
                  <a:pt x="8280641" y="2170691"/>
                  <a:pt x="7380103" y="2122604"/>
                  <a:pt x="6818270" y="1563179"/>
                </a:cubicBezTo>
                <a:lnTo>
                  <a:pt x="5253164" y="5121"/>
                </a:lnTo>
                <a:lnTo>
                  <a:pt x="5254770" y="8326"/>
                </a:lnTo>
                <a:close/>
                <a:moveTo>
                  <a:pt x="336433" y="0"/>
                </a:moveTo>
                <a:lnTo>
                  <a:pt x="3285580" y="0"/>
                </a:lnTo>
                <a:lnTo>
                  <a:pt x="3426707" y="63519"/>
                </a:lnTo>
                <a:cubicBezTo>
                  <a:pt x="3827790" y="256575"/>
                  <a:pt x="4189294" y="519163"/>
                  <a:pt x="4495494" y="835443"/>
                </a:cubicBezTo>
                <a:lnTo>
                  <a:pt x="4497098" y="833841"/>
                </a:lnTo>
                <a:lnTo>
                  <a:pt x="6668982" y="3002618"/>
                </a:lnTo>
                <a:cubicBezTo>
                  <a:pt x="6668982" y="3002618"/>
                  <a:pt x="6668982" y="3001016"/>
                  <a:pt x="6668982" y="3001016"/>
                </a:cubicBezTo>
                <a:lnTo>
                  <a:pt x="8673923" y="4999882"/>
                </a:lnTo>
                <a:cubicBezTo>
                  <a:pt x="8718870" y="5049572"/>
                  <a:pt x="8767027" y="5097660"/>
                  <a:pt x="8816790" y="5142543"/>
                </a:cubicBezTo>
                <a:lnTo>
                  <a:pt x="8818394" y="5144146"/>
                </a:lnTo>
                <a:cubicBezTo>
                  <a:pt x="9232545" y="5520838"/>
                  <a:pt x="9781536" y="5751660"/>
                  <a:pt x="10385105" y="5751660"/>
                </a:cubicBezTo>
                <a:cubicBezTo>
                  <a:pt x="11108365" y="5751660"/>
                  <a:pt x="11755946" y="5418950"/>
                  <a:pt x="12182429" y="4898741"/>
                </a:cubicBezTo>
                <a:lnTo>
                  <a:pt x="12192000" y="4885852"/>
                </a:lnTo>
                <a:lnTo>
                  <a:pt x="12192000" y="6697364"/>
                </a:lnTo>
                <a:lnTo>
                  <a:pt x="12148348" y="6723587"/>
                </a:lnTo>
                <a:cubicBezTo>
                  <a:pt x="12095720" y="6751873"/>
                  <a:pt x="12042339" y="6778937"/>
                  <a:pt x="11988243" y="6804740"/>
                </a:cubicBezTo>
                <a:lnTo>
                  <a:pt x="11869259" y="6858000"/>
                </a:lnTo>
                <a:lnTo>
                  <a:pt x="8894544" y="6858000"/>
                </a:lnTo>
                <a:lnTo>
                  <a:pt x="8760391" y="6797227"/>
                </a:lnTo>
                <a:cubicBezTo>
                  <a:pt x="8378666" y="6612934"/>
                  <a:pt x="8032832" y="6365687"/>
                  <a:pt x="7736465" y="6069043"/>
                </a:cubicBezTo>
                <a:lnTo>
                  <a:pt x="7734861" y="6070646"/>
                </a:lnTo>
                <a:lnTo>
                  <a:pt x="5522846" y="3861795"/>
                </a:lnTo>
                <a:cubicBezTo>
                  <a:pt x="5522846" y="3861795"/>
                  <a:pt x="5522846" y="3863398"/>
                  <a:pt x="5522846" y="3863398"/>
                </a:cubicBezTo>
                <a:lnTo>
                  <a:pt x="3562851" y="1912618"/>
                </a:lnTo>
                <a:cubicBezTo>
                  <a:pt x="3489010" y="1827663"/>
                  <a:pt x="3410352" y="1749119"/>
                  <a:pt x="3325276" y="1675384"/>
                </a:cubicBezTo>
                <a:cubicBezTo>
                  <a:pt x="2917546" y="1324340"/>
                  <a:pt x="2387818" y="1111150"/>
                  <a:pt x="1808327" y="1111150"/>
                </a:cubicBezTo>
                <a:cubicBezTo>
                  <a:pt x="1156601" y="1111150"/>
                  <a:pt x="566676" y="1380443"/>
                  <a:pt x="144299" y="1813437"/>
                </a:cubicBezTo>
                <a:lnTo>
                  <a:pt x="0" y="1976461"/>
                </a:lnTo>
                <a:lnTo>
                  <a:pt x="0" y="165407"/>
                </a:lnTo>
                <a:lnTo>
                  <a:pt x="119275" y="100946"/>
                </a:lnTo>
                <a:cubicBezTo>
                  <a:pt x="172777" y="73677"/>
                  <a:pt x="227022" y="47658"/>
                  <a:pt x="281973" y="22928"/>
                </a:cubicBezTo>
                <a:close/>
              </a:path>
            </a:pathLst>
          </a:custGeom>
          <a:solidFill>
            <a:srgbClr val="008AAB">
              <a:alpha val="5000"/>
            </a:srgbClr>
          </a:solidFill>
          <a:ln w="9525" cap="flat">
            <a:noFill/>
            <a:prstDash val="solid"/>
            <a:miter/>
          </a:ln>
        </p:spPr>
        <p:txBody>
          <a:bodyPr wrap="square" rtlCol="0" anchor="ctr">
            <a:noAutofit/>
          </a:bodyPr>
          <a:lstStyle/>
          <a:p>
            <a:pPr marL="0" marR="0" lvl="0" indent="0" algn="l" defTabSz="1218072" rtl="0" eaLnBrk="1" fontAlgn="auto" latinLnBrk="0" hangingPunct="1">
              <a:lnSpc>
                <a:spcPct val="100000"/>
              </a:lnSpc>
              <a:spcBef>
                <a:spcPts val="0"/>
              </a:spcBef>
              <a:spcAft>
                <a:spcPts val="0"/>
              </a:spcAft>
              <a:buClr>
                <a:srgbClr val="000000"/>
              </a:buClr>
              <a:buSzTx/>
              <a:buFontTx/>
              <a:buNone/>
              <a:tabLst/>
              <a:defRPr/>
            </a:pPr>
            <a:endParaRPr kumimoji="0" lang="en-US" sz="105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Title 5">
            <a:extLst>
              <a:ext uri="{FF2B5EF4-FFF2-40B4-BE49-F238E27FC236}">
                <a16:creationId xmlns:a16="http://schemas.microsoft.com/office/drawing/2014/main" id="{5EDDC372-4827-F947-9876-B495326D035C}"/>
              </a:ext>
            </a:extLst>
          </p:cNvPr>
          <p:cNvSpPr>
            <a:spLocks noGrp="1"/>
          </p:cNvSpPr>
          <p:nvPr>
            <p:ph type="title"/>
          </p:nvPr>
        </p:nvSpPr>
        <p:spPr/>
        <p:txBody>
          <a:bodyPr/>
          <a:lstStyle/>
          <a:p>
            <a:r>
              <a:rPr lang="en-US"/>
              <a:t>Agenda</a:t>
            </a:r>
          </a:p>
        </p:txBody>
      </p:sp>
      <p:sp>
        <p:nvSpPr>
          <p:cNvPr id="5" name="Content Placeholder 6">
            <a:extLst>
              <a:ext uri="{FF2B5EF4-FFF2-40B4-BE49-F238E27FC236}">
                <a16:creationId xmlns:a16="http://schemas.microsoft.com/office/drawing/2014/main" id="{70F68F3B-611B-F024-14D7-5A6B7760AFA7}"/>
              </a:ext>
            </a:extLst>
          </p:cNvPr>
          <p:cNvSpPr>
            <a:spLocks noGrp="1"/>
          </p:cNvSpPr>
          <p:nvPr>
            <p:ph idx="1"/>
          </p:nvPr>
        </p:nvSpPr>
        <p:spPr>
          <a:xfrm>
            <a:off x="3960952" y="1703930"/>
            <a:ext cx="6399212" cy="535146"/>
          </a:xfrm>
        </p:spPr>
        <p:txBody>
          <a:bodyPr anchor="ctr">
            <a:normAutofit/>
          </a:bodyPr>
          <a:lstStyle/>
          <a:p>
            <a:pPr marL="0" indent="0">
              <a:spcBef>
                <a:spcPts val="1998"/>
              </a:spcBef>
              <a:spcAft>
                <a:spcPts val="1998"/>
              </a:spcAft>
              <a:buNone/>
            </a:pPr>
            <a:r>
              <a:rPr lang="en-US" sz="2797">
                <a:solidFill>
                  <a:schemeClr val="bg1"/>
                </a:solidFill>
              </a:rPr>
              <a:t>The Value of Autobooks</a:t>
            </a:r>
          </a:p>
        </p:txBody>
      </p:sp>
      <p:cxnSp>
        <p:nvCxnSpPr>
          <p:cNvPr id="10" name="Straight Connector 9">
            <a:extLst>
              <a:ext uri="{FF2B5EF4-FFF2-40B4-BE49-F238E27FC236}">
                <a16:creationId xmlns:a16="http://schemas.microsoft.com/office/drawing/2014/main" id="{8304F53D-D4B0-1446-A719-BC66C69851AD}"/>
              </a:ext>
            </a:extLst>
          </p:cNvPr>
          <p:cNvCxnSpPr/>
          <p:nvPr/>
        </p:nvCxnSpPr>
        <p:spPr>
          <a:xfrm>
            <a:off x="3741973" y="1809753"/>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86F5F0B-089C-874E-871B-1DE1F6527BA7}"/>
              </a:ext>
            </a:extLst>
          </p:cNvPr>
          <p:cNvCxnSpPr/>
          <p:nvPr/>
        </p:nvCxnSpPr>
        <p:spPr>
          <a:xfrm>
            <a:off x="3741973" y="2754100"/>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7B4A1B4-335E-6346-990F-A9E6349493E2}"/>
              </a:ext>
            </a:extLst>
          </p:cNvPr>
          <p:cNvCxnSpPr>
            <a:cxnSpLocks/>
          </p:cNvCxnSpPr>
          <p:nvPr/>
        </p:nvCxnSpPr>
        <p:spPr>
          <a:xfrm>
            <a:off x="3741973" y="3698448"/>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17C2A74-C524-9848-808F-2BB23348D166}"/>
              </a:ext>
            </a:extLst>
          </p:cNvPr>
          <p:cNvCxnSpPr>
            <a:cxnSpLocks/>
          </p:cNvCxnSpPr>
          <p:nvPr/>
        </p:nvCxnSpPr>
        <p:spPr>
          <a:xfrm>
            <a:off x="3741973" y="4642796"/>
            <a:ext cx="0" cy="258923"/>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Content Placeholder 6">
            <a:extLst>
              <a:ext uri="{FF2B5EF4-FFF2-40B4-BE49-F238E27FC236}">
                <a16:creationId xmlns:a16="http://schemas.microsoft.com/office/drawing/2014/main" id="{7F17E075-34E3-CEA7-DDC5-F093DB3586A2}"/>
              </a:ext>
            </a:extLst>
          </p:cNvPr>
          <p:cNvSpPr txBox="1">
            <a:spLocks/>
          </p:cNvSpPr>
          <p:nvPr/>
        </p:nvSpPr>
        <p:spPr>
          <a:xfrm>
            <a:off x="3960952" y="2624638"/>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a:ln>
                  <a:noFill/>
                </a:ln>
                <a:solidFill>
                  <a:srgbClr val="FFFFFF"/>
                </a:solidFill>
                <a:effectLst/>
                <a:uLnTx/>
                <a:uFillTx/>
                <a:latin typeface="Montserrat Light" panose="02020603050405020304"/>
                <a:ea typeface="+mn-ea"/>
                <a:cs typeface="+mn-cs"/>
              </a:rPr>
              <a:t>Autobooks Feature Overview</a:t>
            </a:r>
          </a:p>
        </p:txBody>
      </p:sp>
      <p:sp>
        <p:nvSpPr>
          <p:cNvPr id="9" name="Content Placeholder 6">
            <a:extLst>
              <a:ext uri="{FF2B5EF4-FFF2-40B4-BE49-F238E27FC236}">
                <a16:creationId xmlns:a16="http://schemas.microsoft.com/office/drawing/2014/main" id="{29A7B472-0479-506C-FE2B-58C07C5B9850}"/>
              </a:ext>
            </a:extLst>
          </p:cNvPr>
          <p:cNvSpPr txBox="1">
            <a:spLocks/>
          </p:cNvSpPr>
          <p:nvPr/>
        </p:nvSpPr>
        <p:spPr>
          <a:xfrm>
            <a:off x="3960952" y="3581080"/>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a:ln>
                  <a:noFill/>
                </a:ln>
                <a:solidFill>
                  <a:srgbClr val="FFFFFF"/>
                </a:solidFill>
                <a:effectLst/>
                <a:uLnTx/>
                <a:uFillTx/>
                <a:latin typeface="Montserrat Light" panose="02020603050405020304"/>
                <a:ea typeface="+mn-ea"/>
                <a:cs typeface="+mn-cs"/>
              </a:rPr>
              <a:t>Available Resources</a:t>
            </a:r>
          </a:p>
        </p:txBody>
      </p:sp>
      <p:sp>
        <p:nvSpPr>
          <p:cNvPr id="15" name="Content Placeholder 6">
            <a:extLst>
              <a:ext uri="{FF2B5EF4-FFF2-40B4-BE49-F238E27FC236}">
                <a16:creationId xmlns:a16="http://schemas.microsoft.com/office/drawing/2014/main" id="{82A3E15A-DDCD-F3D1-273A-BB176EE347A8}"/>
              </a:ext>
            </a:extLst>
          </p:cNvPr>
          <p:cNvSpPr txBox="1">
            <a:spLocks/>
          </p:cNvSpPr>
          <p:nvPr/>
        </p:nvSpPr>
        <p:spPr>
          <a:xfrm>
            <a:off x="3960952" y="4505990"/>
            <a:ext cx="6781514" cy="535146"/>
          </a:xfrm>
          <a:prstGeom prst="rect">
            <a:avLst/>
          </a:prstGeom>
        </p:spPr>
        <p:txBody>
          <a:bodyPr vert="horz" lIns="91440" tIns="45720" rIns="91440" bIns="45720" rtlCol="0" anchor="ctr">
            <a:normAutofit/>
          </a:bodyPr>
          <a:lstStyle>
            <a:lvl1pPr marL="306633" indent="-306633" algn="l" defTabSz="913554" rtl="0" eaLnBrk="1" latinLnBrk="0" hangingPunct="1">
              <a:lnSpc>
                <a:spcPct val="100000"/>
              </a:lnSpc>
              <a:spcBef>
                <a:spcPts val="799"/>
              </a:spcBef>
              <a:spcAft>
                <a:spcPts val="799"/>
              </a:spcAft>
              <a:buClr>
                <a:srgbClr val="5A6670"/>
              </a:buClr>
              <a:buSzPct val="90000"/>
              <a:buFont typeface="Arial" panose="020B0604020202020204" pitchFamily="34" charset="0"/>
              <a:buChar char="•"/>
              <a:tabLst/>
              <a:defRPr sz="2398" b="0" i="0" kern="1200">
                <a:solidFill>
                  <a:srgbClr val="5A6670"/>
                </a:solidFill>
                <a:latin typeface="+mn-lt"/>
                <a:ea typeface="+mn-ea"/>
                <a:cs typeface="+mn-cs"/>
              </a:defRPr>
            </a:lvl1pPr>
            <a:lvl2pPr marL="685166" indent="-228389" algn="l" defTabSz="913554" rtl="0" eaLnBrk="1" latinLnBrk="0" hangingPunct="1">
              <a:lnSpc>
                <a:spcPct val="100000"/>
              </a:lnSpc>
              <a:spcBef>
                <a:spcPts val="0"/>
              </a:spcBef>
              <a:spcAft>
                <a:spcPts val="799"/>
              </a:spcAft>
              <a:buClr>
                <a:srgbClr val="5A6670"/>
              </a:buClr>
              <a:buSzPct val="75000"/>
              <a:buFont typeface="Courier New" panose="02070309020205020404" pitchFamily="49" charset="0"/>
              <a:buChar char="o"/>
              <a:defRPr sz="2398" b="0" i="0" kern="1200">
                <a:solidFill>
                  <a:srgbClr val="5A6670"/>
                </a:solidFill>
                <a:latin typeface="+mn-lt"/>
                <a:ea typeface="+mn-ea"/>
                <a:cs typeface="+mn-cs"/>
              </a:defRPr>
            </a:lvl2pPr>
            <a:lvl3pPr marL="1141943" indent="-228389" algn="l" defTabSz="913554" rtl="0" eaLnBrk="1" latinLnBrk="0" hangingPunct="1">
              <a:lnSpc>
                <a:spcPct val="100000"/>
              </a:lnSpc>
              <a:spcBef>
                <a:spcPts val="0"/>
              </a:spcBef>
              <a:spcAft>
                <a:spcPts val="799"/>
              </a:spcAft>
              <a:buClr>
                <a:srgbClr val="5A6670"/>
              </a:buClr>
              <a:buSzPct val="100000"/>
              <a:buFont typeface="Wingdings" pitchFamily="2" charset="2"/>
              <a:buChar char="§"/>
              <a:defRPr lang="en-US" sz="1865" b="0" i="0" kern="1200">
                <a:solidFill>
                  <a:srgbClr val="5A6670"/>
                </a:solidFill>
                <a:latin typeface="+mn-lt"/>
                <a:ea typeface="+mn-ea"/>
                <a:cs typeface="+mn-cs"/>
              </a:defRPr>
            </a:lvl3pPr>
            <a:lvl4pPr marL="1598720" indent="-228389" algn="l" defTabSz="913554" rtl="0" eaLnBrk="1" latinLnBrk="0" hangingPunct="1">
              <a:lnSpc>
                <a:spcPct val="100000"/>
              </a:lnSpc>
              <a:spcBef>
                <a:spcPts val="0"/>
              </a:spcBef>
              <a:spcAft>
                <a:spcPts val="799"/>
              </a:spcAft>
              <a:buClr>
                <a:srgbClr val="5A6670"/>
              </a:buClr>
              <a:buSzPct val="60000"/>
              <a:buFont typeface="Wingdings" pitchFamily="2" charset="2"/>
              <a:buChar char="§"/>
              <a:defRPr sz="1599" b="0" i="0" kern="1200">
                <a:solidFill>
                  <a:srgbClr val="5A6670"/>
                </a:solidFill>
                <a:latin typeface="+mn-lt"/>
                <a:ea typeface="+mn-ea"/>
                <a:cs typeface="+mn-cs"/>
              </a:defRPr>
            </a:lvl4pPr>
            <a:lvl5pPr marL="1827108" indent="0" algn="l" defTabSz="913554" rtl="0" eaLnBrk="1" latinLnBrk="0" hangingPunct="1">
              <a:lnSpc>
                <a:spcPct val="90000"/>
              </a:lnSpc>
              <a:spcBef>
                <a:spcPts val="0"/>
              </a:spcBef>
              <a:spcAft>
                <a:spcPts val="1199"/>
              </a:spcAft>
              <a:buFont typeface="Arial" panose="020B0604020202020204" pitchFamily="34" charset="0"/>
              <a:buNone/>
              <a:defRPr sz="1599" b="0" i="0" kern="1200">
                <a:solidFill>
                  <a:srgbClr val="5A6670"/>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998" kern="1200">
                <a:solidFill>
                  <a:schemeClr val="tx1"/>
                </a:solidFill>
                <a:latin typeface="+mn-lt"/>
                <a:ea typeface="+mn-ea"/>
                <a:cs typeface="+mn-cs"/>
              </a:defRPr>
            </a:lvl9pPr>
          </a:lstStyle>
          <a:p>
            <a:pPr marL="0" marR="0" lvl="0" indent="0" algn="l" defTabSz="913554" rtl="0" eaLnBrk="1" fontAlgn="auto" latinLnBrk="0" hangingPunct="1">
              <a:lnSpc>
                <a:spcPct val="100000"/>
              </a:lnSpc>
              <a:spcBef>
                <a:spcPts val="1998"/>
              </a:spcBef>
              <a:spcAft>
                <a:spcPts val="1998"/>
              </a:spcAft>
              <a:buClr>
                <a:srgbClr val="5A6670"/>
              </a:buClr>
              <a:buSzPct val="90000"/>
              <a:buFont typeface="Arial" panose="020B0604020202020204" pitchFamily="34" charset="0"/>
              <a:buNone/>
              <a:tabLst/>
              <a:defRPr/>
            </a:pPr>
            <a:r>
              <a:rPr kumimoji="0" lang="en-US" sz="2797" b="0" i="0" u="none" strike="noStrike" kern="1200" cap="none" spc="0" normalizeH="0" baseline="0" noProof="0">
                <a:ln>
                  <a:noFill/>
                </a:ln>
                <a:solidFill>
                  <a:srgbClr val="FFFFFF"/>
                </a:solidFill>
                <a:effectLst/>
                <a:uLnTx/>
                <a:uFillTx/>
                <a:latin typeface="Montserrat Light" panose="02020603050405020304"/>
                <a:ea typeface="+mn-ea"/>
                <a:cs typeface="+mn-cs"/>
              </a:rPr>
              <a:t>Open Discussion / Q&amp;A</a:t>
            </a:r>
          </a:p>
        </p:txBody>
      </p:sp>
    </p:spTree>
    <p:extLst>
      <p:ext uri="{BB962C8B-B14F-4D97-AF65-F5344CB8AC3E}">
        <p14:creationId xmlns:p14="http://schemas.microsoft.com/office/powerpoint/2010/main" val="2514209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bldP spid="8" grpId="0"/>
      <p:bldP spid="9"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E4C65C7-D48B-5D78-6555-84FA6B58C5E1}"/>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2" name="Graphic 1">
            <a:extLst>
              <a:ext uri="{FF2B5EF4-FFF2-40B4-BE49-F238E27FC236}">
                <a16:creationId xmlns:a16="http://schemas.microsoft.com/office/drawing/2014/main" id="{340D351B-A57C-556F-FDA7-3A41A1E043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339943" y="2799389"/>
            <a:ext cx="7243036" cy="3621519"/>
          </a:xfrm>
          <a:prstGeom prst="rect">
            <a:avLst/>
          </a:prstGeom>
        </p:spPr>
      </p:pic>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a:xfrm>
            <a:off x="609600" y="6356351"/>
            <a:ext cx="558800" cy="366183"/>
          </a:xfrm>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120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933" b="0" i="0" u="none" strike="noStrike" kern="1200" cap="none" spc="0" normalizeH="0" baseline="0" noProof="0">
              <a:ln>
                <a:noFill/>
              </a:ln>
              <a:solidFill>
                <a:srgbClr val="5B6670"/>
              </a:solidFill>
              <a:effectLst/>
              <a:uLnTx/>
              <a:uFillTx/>
              <a:latin typeface="Montserrat Bold" panose="020B0604020202020204"/>
              <a:cs typeface="Arial"/>
              <a:sym typeface="Arial"/>
            </a:endParaRPr>
          </a:p>
        </p:txBody>
      </p:sp>
      <p:sp>
        <p:nvSpPr>
          <p:cNvPr id="10" name="TextBox 9">
            <a:extLst>
              <a:ext uri="{FF2B5EF4-FFF2-40B4-BE49-F238E27FC236}">
                <a16:creationId xmlns:a16="http://schemas.microsoft.com/office/drawing/2014/main" id="{12F66FFD-4315-8F6D-D026-934638BAB57F}"/>
              </a:ext>
            </a:extLst>
          </p:cNvPr>
          <p:cNvSpPr txBox="1"/>
          <p:nvPr/>
        </p:nvSpPr>
        <p:spPr>
          <a:xfrm>
            <a:off x="784095" y="778460"/>
            <a:ext cx="8929312"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lgn="ct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dirty="0">
                <a:ln>
                  <a:noFill/>
                </a:ln>
                <a:solidFill>
                  <a:srgbClr val="008AAB"/>
                </a:solidFill>
                <a:effectLst/>
                <a:uLnTx/>
                <a:uFillTx/>
                <a:latin typeface="Montserrat Light" panose="02020603050405020304"/>
                <a:ea typeface="+mn-ea"/>
                <a:cs typeface="Arial"/>
                <a:sym typeface="Arial"/>
              </a:rPr>
              <a:t>Send an itemized digital invoice</a:t>
            </a:r>
          </a:p>
        </p:txBody>
      </p:sp>
      <p:sp>
        <p:nvSpPr>
          <p:cNvPr id="12" name="TextBox 11">
            <a:extLst>
              <a:ext uri="{FF2B5EF4-FFF2-40B4-BE49-F238E27FC236}">
                <a16:creationId xmlns:a16="http://schemas.microsoft.com/office/drawing/2014/main" id="{E0DD884E-B78A-C92B-BB89-71DBDB68951E}"/>
              </a:ext>
            </a:extLst>
          </p:cNvPr>
          <p:cNvSpPr txBox="1"/>
          <p:nvPr/>
        </p:nvSpPr>
        <p:spPr>
          <a:xfrm>
            <a:off x="784096" y="1735839"/>
            <a:ext cx="4481241"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lgn="ct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ontserrat Light" panose="02020603050405020304"/>
                <a:ea typeface="+mn-ea"/>
                <a:cs typeface="Arial"/>
                <a:sym typeface="Arial"/>
              </a:rPr>
              <a:t>to a customer</a:t>
            </a:r>
          </a:p>
        </p:txBody>
      </p:sp>
      <p:sp>
        <p:nvSpPr>
          <p:cNvPr id="8" name="TextBox 7">
            <a:extLst>
              <a:ext uri="{FF2B5EF4-FFF2-40B4-BE49-F238E27FC236}">
                <a16:creationId xmlns:a16="http://schemas.microsoft.com/office/drawing/2014/main" id="{18C6A137-2DB0-6BE1-629F-0CEC29CA0E5A}"/>
              </a:ext>
            </a:extLst>
          </p:cNvPr>
          <p:cNvSpPr txBox="1"/>
          <p:nvPr/>
        </p:nvSpPr>
        <p:spPr>
          <a:xfrm>
            <a:off x="5504803" y="3122764"/>
            <a:ext cx="4208604" cy="2767749"/>
          </a:xfrm>
          <a:prstGeom prst="roundRect">
            <a:avLst>
              <a:gd name="adj" fmla="val 3688"/>
            </a:avLst>
          </a:prstGeom>
          <a:solidFill>
            <a:schemeClr val="tx2">
              <a:alpha val="76000"/>
            </a:schemeClr>
          </a:solidFill>
        </p:spPr>
        <p:txBody>
          <a:bodyPr wrap="square" lIns="243840" tIns="207264" rIns="243840" bIns="243840">
            <a:spAutoFit/>
          </a:bodyPr>
          <a:lstStyle/>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Roofers, plumbers, handymen</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Professional and legal services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Storage facilities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HOAs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and more… </a:t>
            </a:r>
          </a:p>
        </p:txBody>
      </p:sp>
      <p:pic>
        <p:nvPicPr>
          <p:cNvPr id="6" name="Picture 5">
            <a:extLst>
              <a:ext uri="{FF2B5EF4-FFF2-40B4-BE49-F238E27FC236}">
                <a16:creationId xmlns:a16="http://schemas.microsoft.com/office/drawing/2014/main" id="{33B51B28-B244-7A51-6491-6DAF5D63281C}"/>
              </a:ext>
            </a:extLst>
          </p:cNvPr>
          <p:cNvPicPr>
            <a:picLocks noChangeAspect="1"/>
          </p:cNvPicPr>
          <p:nvPr/>
        </p:nvPicPr>
        <p:blipFill>
          <a:blip r:embed="rId7"/>
          <a:stretch>
            <a:fillRect/>
          </a:stretch>
        </p:blipFill>
        <p:spPr>
          <a:xfrm>
            <a:off x="2122169" y="2909063"/>
            <a:ext cx="3142316" cy="3334163"/>
          </a:xfrm>
          <a:prstGeom prst="rect">
            <a:avLst/>
          </a:prstGeom>
          <a:effectLst>
            <a:outerShdw blurRad="635000" dist="635000" dir="7200000" algn="tl" rotWithShape="0">
              <a:prstClr val="black">
                <a:alpha val="25000"/>
              </a:prstClr>
            </a:outerShdw>
          </a:effectLst>
        </p:spPr>
      </p:pic>
    </p:spTree>
    <p:extLst>
      <p:ext uri="{BB962C8B-B14F-4D97-AF65-F5344CB8AC3E}">
        <p14:creationId xmlns:p14="http://schemas.microsoft.com/office/powerpoint/2010/main" val="305434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92756FD2-4F19-9356-9F97-DAC485E07E62}"/>
              </a:ext>
            </a:extLst>
          </p:cNvPr>
          <p:cNvPicPr>
            <a:picLocks noChangeAspect="1"/>
          </p:cNvPicPr>
          <p:nvPr/>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11" name="Graphic 10">
            <a:extLst>
              <a:ext uri="{FF2B5EF4-FFF2-40B4-BE49-F238E27FC236}">
                <a16:creationId xmlns:a16="http://schemas.microsoft.com/office/drawing/2014/main" id="{9D81DC01-F001-486C-FE62-626A7D1D53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339943" y="2799389"/>
            <a:ext cx="7243036" cy="3621519"/>
          </a:xfrm>
          <a:prstGeom prst="rect">
            <a:avLst/>
          </a:prstGeom>
        </p:spPr>
      </p:pic>
      <p:pic>
        <p:nvPicPr>
          <p:cNvPr id="12" name="Content Placeholder 7">
            <a:extLst>
              <a:ext uri="{FF2B5EF4-FFF2-40B4-BE49-F238E27FC236}">
                <a16:creationId xmlns:a16="http://schemas.microsoft.com/office/drawing/2014/main" id="{1CD9210A-B8A7-46D6-E0B1-814554625114}"/>
              </a:ext>
            </a:extLst>
          </p:cNvPr>
          <p:cNvPicPr>
            <a:picLocks noChangeAspect="1"/>
          </p:cNvPicPr>
          <p:nvPr/>
        </p:nvPicPr>
        <p:blipFill rotWithShape="1">
          <a:blip r:embed="rId8">
            <a:extLst>
              <a:ext uri="{28A0092B-C50C-407E-A947-70E740481C1C}">
                <a14:useLocalDpi xmlns:a14="http://schemas.microsoft.com/office/drawing/2010/main" val="0"/>
              </a:ext>
            </a:extLst>
          </a:blip>
          <a:srcRect l="-1741" r="10750"/>
          <a:stretch/>
        </p:blipFill>
        <p:spPr>
          <a:xfrm>
            <a:off x="401053" y="441141"/>
            <a:ext cx="2619587" cy="3837620"/>
          </a:xfrm>
          <a:prstGeom prst="rect">
            <a:avLst/>
          </a:prstGeom>
          <a:ln>
            <a:noFill/>
          </a:ln>
          <a:effectLst>
            <a:outerShdw blurRad="241300" dist="38100" dir="13500000" sx="104000" sy="104000" algn="br" rotWithShape="0">
              <a:schemeClr val="bg2">
                <a:alpha val="18000"/>
              </a:schemeClr>
            </a:outerShdw>
          </a:effectLst>
        </p:spPr>
      </p:pic>
      <p:pic>
        <p:nvPicPr>
          <p:cNvPr id="16" name="Content Placeholder 7">
            <a:extLst>
              <a:ext uri="{FF2B5EF4-FFF2-40B4-BE49-F238E27FC236}">
                <a16:creationId xmlns:a16="http://schemas.microsoft.com/office/drawing/2014/main" id="{581C7859-8A8D-35E3-3B78-AFD8BCE85999}"/>
              </a:ext>
            </a:extLst>
          </p:cNvPr>
          <p:cNvPicPr>
            <a:picLocks noChangeAspect="1"/>
          </p:cNvPicPr>
          <p:nvPr/>
        </p:nvPicPr>
        <p:blipFill rotWithShape="1">
          <a:blip r:embed="rId9">
            <a:extLst>
              <a:ext uri="{28A0092B-C50C-407E-A947-70E740481C1C}">
                <a14:useLocalDpi xmlns:a14="http://schemas.microsoft.com/office/drawing/2010/main" val="0"/>
              </a:ext>
            </a:extLst>
          </a:blip>
          <a:srcRect l="-1891" r="7497" b="2227"/>
          <a:stretch/>
        </p:blipFill>
        <p:spPr>
          <a:xfrm>
            <a:off x="4239534" y="632949"/>
            <a:ext cx="3123455" cy="4492367"/>
          </a:xfrm>
          <a:prstGeom prst="rect">
            <a:avLst/>
          </a:prstGeom>
          <a:ln>
            <a:noFill/>
          </a:ln>
          <a:effectLst>
            <a:outerShdw blurRad="241300" dist="38100" dir="13500000" sx="104000" sy="104000" algn="br" rotWithShape="0">
              <a:schemeClr val="bg2">
                <a:alpha val="18000"/>
              </a:schemeClr>
            </a:outerShdw>
          </a:effectLst>
        </p:spPr>
      </p:pic>
      <p:pic>
        <p:nvPicPr>
          <p:cNvPr id="17" name="Content Placeholder 7">
            <a:extLst>
              <a:ext uri="{FF2B5EF4-FFF2-40B4-BE49-F238E27FC236}">
                <a16:creationId xmlns:a16="http://schemas.microsoft.com/office/drawing/2014/main" id="{7089F2DB-E665-9AC6-0873-705DA0212520}"/>
              </a:ext>
            </a:extLst>
          </p:cNvPr>
          <p:cNvPicPr>
            <a:picLocks noChangeAspect="1"/>
          </p:cNvPicPr>
          <p:nvPr/>
        </p:nvPicPr>
        <p:blipFill rotWithShape="1">
          <a:blip r:embed="rId10">
            <a:extLst>
              <a:ext uri="{28A0092B-C50C-407E-A947-70E740481C1C}">
                <a14:useLocalDpi xmlns:a14="http://schemas.microsoft.com/office/drawing/2010/main" val="0"/>
              </a:ext>
            </a:extLst>
          </a:blip>
          <a:srcRect l="1209" r="3789"/>
          <a:stretch/>
        </p:blipFill>
        <p:spPr>
          <a:xfrm>
            <a:off x="2070550" y="2579239"/>
            <a:ext cx="2692704" cy="3837620"/>
          </a:xfrm>
          <a:prstGeom prst="rect">
            <a:avLst/>
          </a:prstGeom>
          <a:ln>
            <a:noFill/>
          </a:ln>
          <a:effectLst>
            <a:outerShdw blurRad="292100" dist="139700" dir="2700000" algn="tl" rotWithShape="0">
              <a:srgbClr val="333333">
                <a:alpha val="65000"/>
              </a:srgbClr>
            </a:outerShdw>
          </a:effectLst>
        </p:spPr>
      </p:pic>
      <p:sp>
        <p:nvSpPr>
          <p:cNvPr id="21" name="Text Placeholder 20">
            <a:extLst>
              <a:ext uri="{FF2B5EF4-FFF2-40B4-BE49-F238E27FC236}">
                <a16:creationId xmlns:a16="http://schemas.microsoft.com/office/drawing/2014/main" id="{3B785037-BAAB-C594-A2EA-6070B80F7A43}"/>
              </a:ext>
            </a:extLst>
          </p:cNvPr>
          <p:cNvSpPr>
            <a:spLocks noGrp="1"/>
          </p:cNvSpPr>
          <p:nvPr>
            <p:ph type="body" sz="quarter" idx="15"/>
          </p:nvPr>
        </p:nvSpPr>
        <p:spPr>
          <a:xfrm>
            <a:off x="7690264" y="1809751"/>
            <a:ext cx="4005550" cy="3285829"/>
          </a:xfrm>
        </p:spPr>
        <p:txBody>
          <a:bodyPr/>
          <a:lstStyle/>
          <a:p>
            <a:pPr marL="285750" indent="-285750">
              <a:buFont typeface="Arial" panose="020B0604020202020204" pitchFamily="34" charset="0"/>
              <a:buChar char="•"/>
            </a:pPr>
            <a:r>
              <a:rPr lang="en-US" dirty="0">
                <a:solidFill>
                  <a:schemeClr val="accent2"/>
                </a:solidFill>
                <a:latin typeface="+mj-lt"/>
              </a:rPr>
              <a:t>Accept a payment</a:t>
            </a:r>
            <a:r>
              <a:rPr lang="en-US" dirty="0"/>
              <a:t> directly inside of online banking</a:t>
            </a:r>
          </a:p>
          <a:p>
            <a:pPr marL="285750" indent="-285750">
              <a:buFont typeface="Arial" panose="020B0604020202020204" pitchFamily="34" charset="0"/>
              <a:buChar char="•"/>
            </a:pPr>
            <a:r>
              <a:rPr lang="en-US" dirty="0">
                <a:solidFill>
                  <a:schemeClr val="accent2"/>
                </a:solidFill>
                <a:latin typeface="+mj-lt"/>
              </a:rPr>
              <a:t>Share payment link</a:t>
            </a:r>
          </a:p>
          <a:p>
            <a:pPr marL="971533" lvl="1" indent="-285750">
              <a:buFont typeface="Arial" panose="020B0604020202020204" pitchFamily="34" charset="0"/>
              <a:buChar char="•"/>
            </a:pPr>
            <a:r>
              <a:rPr lang="en-US" sz="1400" dirty="0">
                <a:latin typeface="+mn-lt"/>
              </a:rPr>
              <a:t>Email</a:t>
            </a:r>
          </a:p>
          <a:p>
            <a:pPr marL="971533" lvl="1" indent="-285750">
              <a:buFont typeface="Arial" panose="020B0604020202020204" pitchFamily="34" charset="0"/>
              <a:buChar char="•"/>
            </a:pPr>
            <a:r>
              <a:rPr lang="en-US" sz="1400" dirty="0">
                <a:latin typeface="+mn-lt"/>
              </a:rPr>
              <a:t>Text messages</a:t>
            </a:r>
          </a:p>
          <a:p>
            <a:pPr marL="971533" lvl="1" indent="-285750">
              <a:buFont typeface="Arial" panose="020B0604020202020204" pitchFamily="34" charset="0"/>
              <a:buChar char="•"/>
            </a:pPr>
            <a:r>
              <a:rPr lang="en-US" sz="1400" dirty="0">
                <a:latin typeface="+mn-lt"/>
              </a:rPr>
              <a:t>QR Code</a:t>
            </a:r>
          </a:p>
          <a:p>
            <a:pPr marL="971533" lvl="1" indent="-285750">
              <a:buFont typeface="Arial" panose="020B0604020202020204" pitchFamily="34" charset="0"/>
              <a:buChar char="•"/>
            </a:pPr>
            <a:r>
              <a:rPr lang="en-US" sz="1400" dirty="0">
                <a:latin typeface="+mn-lt"/>
              </a:rPr>
              <a:t>Embed link into websites or social media pages</a:t>
            </a:r>
          </a:p>
          <a:p>
            <a:pPr marL="285750" indent="-285750">
              <a:buFont typeface="Arial" panose="020B0604020202020204" pitchFamily="34" charset="0"/>
              <a:buChar char="•"/>
            </a:pPr>
            <a:r>
              <a:rPr lang="en-US" dirty="0"/>
              <a:t>Track and manage </a:t>
            </a:r>
            <a:r>
              <a:rPr lang="en-US" dirty="0">
                <a:solidFill>
                  <a:schemeClr val="accent2"/>
                </a:solidFill>
                <a:latin typeface="+mj-lt"/>
              </a:rPr>
              <a:t>payments</a:t>
            </a:r>
          </a:p>
          <a:p>
            <a:pPr marL="285750" indent="-285750">
              <a:buFont typeface="Arial" panose="020B0604020202020204" pitchFamily="34" charset="0"/>
              <a:buChar char="•"/>
            </a:pPr>
            <a:r>
              <a:rPr lang="en-US" dirty="0">
                <a:solidFill>
                  <a:schemeClr val="accent2"/>
                </a:solidFill>
                <a:latin typeface="+mj-lt"/>
              </a:rPr>
              <a:t>Customize</a:t>
            </a:r>
            <a:r>
              <a:rPr lang="en-US" dirty="0"/>
              <a:t> the payment form</a:t>
            </a:r>
          </a:p>
        </p:txBody>
      </p:sp>
      <p:sp>
        <p:nvSpPr>
          <p:cNvPr id="23" name="Title 22">
            <a:extLst>
              <a:ext uri="{FF2B5EF4-FFF2-40B4-BE49-F238E27FC236}">
                <a16:creationId xmlns:a16="http://schemas.microsoft.com/office/drawing/2014/main" id="{72FCA619-81ED-8954-638C-E828092A5AC3}"/>
              </a:ext>
            </a:extLst>
          </p:cNvPr>
          <p:cNvSpPr>
            <a:spLocks noGrp="1"/>
          </p:cNvSpPr>
          <p:nvPr>
            <p:ph type="title"/>
          </p:nvPr>
        </p:nvSpPr>
        <p:spPr>
          <a:xfrm>
            <a:off x="7690263" y="632949"/>
            <a:ext cx="3606387" cy="1129472"/>
          </a:xfrm>
        </p:spPr>
        <p:txBody>
          <a:bodyPr/>
          <a:lstStyle/>
          <a:p>
            <a:r>
              <a:rPr lang="en-US" dirty="0"/>
              <a:t>Payment Link/QR Code</a:t>
            </a:r>
          </a:p>
        </p:txBody>
      </p:sp>
      <p:sp>
        <p:nvSpPr>
          <p:cNvPr id="3" name="TextBox 1">
            <a:extLst>
              <a:ext uri="{FF2B5EF4-FFF2-40B4-BE49-F238E27FC236}">
                <a16:creationId xmlns:a16="http://schemas.microsoft.com/office/drawing/2014/main" id="{6A2409B8-731E-1C25-B786-7130AF3D4FA1}"/>
              </a:ext>
            </a:extLst>
          </p:cNvPr>
          <p:cNvSpPr txBox="1"/>
          <p:nvPr/>
        </p:nvSpPr>
        <p:spPr>
          <a:xfrm>
            <a:off x="7693616" y="5180932"/>
            <a:ext cx="4002198"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400">
                <a:solidFill>
                  <a:schemeClr val="bg1"/>
                </a:solidFill>
                <a:latin typeface="+mn-lt"/>
              </a:rPr>
              <a:t>To Learn more about our Payment Link and QR Code, and how they work, </a:t>
            </a:r>
            <a:r>
              <a:rPr lang="en-US" sz="1400">
                <a:solidFill>
                  <a:schemeClr val="bg1"/>
                </a:solidFill>
                <a:latin typeface="+mn-lt"/>
                <a:hlinkClick r:id="rId11"/>
              </a:rPr>
              <a:t>click here.</a:t>
            </a:r>
            <a:endParaRPr lang="en-US" sz="1400">
              <a:solidFill>
                <a:schemeClr val="bg1"/>
              </a:solidFill>
              <a:latin typeface="+mn-lt"/>
            </a:endParaRPr>
          </a:p>
        </p:txBody>
      </p:sp>
    </p:spTree>
    <p:custDataLst>
      <p:tags r:id="rId1"/>
    </p:custDataLst>
    <p:extLst>
      <p:ext uri="{BB962C8B-B14F-4D97-AF65-F5344CB8AC3E}">
        <p14:creationId xmlns:p14="http://schemas.microsoft.com/office/powerpoint/2010/main" val="32906229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1A603BD8-9767-CDBA-8C8C-B9CFB19B35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2339943" y="2799389"/>
            <a:ext cx="7243036" cy="3621519"/>
          </a:xfrm>
          <a:prstGeom prst="rect">
            <a:avLst/>
          </a:prstGeom>
        </p:spPr>
      </p:pic>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0" name="TextBox 9">
            <a:extLst>
              <a:ext uri="{FF2B5EF4-FFF2-40B4-BE49-F238E27FC236}">
                <a16:creationId xmlns:a16="http://schemas.microsoft.com/office/drawing/2014/main" id="{12F66FFD-4315-8F6D-D026-934638BAB57F}"/>
              </a:ext>
            </a:extLst>
          </p:cNvPr>
          <p:cNvSpPr txBox="1"/>
          <p:nvPr/>
        </p:nvSpPr>
        <p:spPr>
          <a:xfrm>
            <a:off x="1890180" y="956077"/>
            <a:ext cx="7632764" cy="825932"/>
          </a:xfrm>
          <a:prstGeom prst="rect">
            <a:avLst/>
          </a:prstGeom>
          <a:solidFill>
            <a:schemeClr val="bg1"/>
          </a:solidFill>
          <a:effectLst>
            <a:outerShdw blurRad="635000" dist="381000" dir="27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2000">
                <a:solidFill>
                  <a:schemeClr val="bg1"/>
                </a:solidFill>
                <a:latin typeface="+mj-lt"/>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ontserrat Light" panose="02020603050405020304"/>
                <a:ea typeface="+mn-ea"/>
                <a:cs typeface="Arial"/>
                <a:sym typeface="Arial"/>
              </a:rPr>
              <a:t>Text a secure payment link</a:t>
            </a:r>
          </a:p>
        </p:txBody>
      </p:sp>
      <p:pic>
        <p:nvPicPr>
          <p:cNvPr id="18" name="Picture 17">
            <a:extLst>
              <a:ext uri="{FF2B5EF4-FFF2-40B4-BE49-F238E27FC236}">
                <a16:creationId xmlns:a16="http://schemas.microsoft.com/office/drawing/2014/main" id="{D9FD66F5-7067-90D1-99BF-5614E8E05CFA}"/>
              </a:ext>
            </a:extLst>
          </p:cNvPr>
          <p:cNvPicPr>
            <a:picLocks noChangeAspect="1"/>
          </p:cNvPicPr>
          <p:nvPr/>
        </p:nvPicPr>
        <p:blipFill>
          <a:blip r:embed="rId5"/>
          <a:srcRect/>
          <a:stretch/>
        </p:blipFill>
        <p:spPr>
          <a:xfrm>
            <a:off x="5590447" y="2302288"/>
            <a:ext cx="4314860" cy="3581335"/>
          </a:xfrm>
          <a:prstGeom prst="rect">
            <a:avLst/>
          </a:prstGeom>
          <a:effectLst>
            <a:outerShdw blurRad="635000" dist="635000" dir="2700000" algn="tl" rotWithShape="0">
              <a:prstClr val="black">
                <a:alpha val="40000"/>
              </a:prstClr>
            </a:outerShdw>
          </a:effectLst>
        </p:spPr>
      </p:pic>
      <p:sp>
        <p:nvSpPr>
          <p:cNvPr id="19" name="TextBox 18">
            <a:extLst>
              <a:ext uri="{FF2B5EF4-FFF2-40B4-BE49-F238E27FC236}">
                <a16:creationId xmlns:a16="http://schemas.microsoft.com/office/drawing/2014/main" id="{ACDC890D-823C-5C60-9CC8-FC5F5706DC66}"/>
              </a:ext>
            </a:extLst>
          </p:cNvPr>
          <p:cNvSpPr txBox="1"/>
          <p:nvPr/>
        </p:nvSpPr>
        <p:spPr>
          <a:xfrm>
            <a:off x="1890180" y="2775054"/>
            <a:ext cx="3314579" cy="2297155"/>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Construction Trades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Non-Profits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Personal services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Source Sans Pro" panose="020B0503030403020204" pitchFamily="34" charset="0"/>
                <a:ea typeface="+mn-ea"/>
                <a:cs typeface="Arial"/>
                <a:sym typeface="Arial"/>
              </a:rPr>
              <a:t>and more… </a:t>
            </a:r>
          </a:p>
        </p:txBody>
      </p:sp>
      <p:pic>
        <p:nvPicPr>
          <p:cNvPr id="2" name="Graphic 1">
            <a:extLst>
              <a:ext uri="{FF2B5EF4-FFF2-40B4-BE49-F238E27FC236}">
                <a16:creationId xmlns:a16="http://schemas.microsoft.com/office/drawing/2014/main" id="{033451E0-102F-3864-B08B-25DDB8B14E97}"/>
              </a:ext>
            </a:extLst>
          </p:cNvPr>
          <p:cNvPicPr>
            <a:picLocks noChangeAspect="1"/>
          </p:cNvPicPr>
          <p:nvPr/>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Tree>
    <p:extLst>
      <p:ext uri="{BB962C8B-B14F-4D97-AF65-F5344CB8AC3E}">
        <p14:creationId xmlns:p14="http://schemas.microsoft.com/office/powerpoint/2010/main" val="424271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178D004-D8CA-EDB8-17A7-3FAA500F450D}"/>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4" name="Graphic 3">
            <a:extLst>
              <a:ext uri="{FF2B5EF4-FFF2-40B4-BE49-F238E27FC236}">
                <a16:creationId xmlns:a16="http://schemas.microsoft.com/office/drawing/2014/main" id="{C695937B-09DF-BB60-FC09-43F749C8856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339943" y="2799389"/>
            <a:ext cx="7243036" cy="3621519"/>
          </a:xfrm>
          <a:prstGeom prst="rect">
            <a:avLst/>
          </a:prstGeom>
        </p:spPr>
      </p:pic>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3" name="TextBox 12">
            <a:extLst>
              <a:ext uri="{FF2B5EF4-FFF2-40B4-BE49-F238E27FC236}">
                <a16:creationId xmlns:a16="http://schemas.microsoft.com/office/drawing/2014/main" id="{C00CBE34-1622-5EDE-CD7B-DBAE2E1B2172}"/>
              </a:ext>
            </a:extLst>
          </p:cNvPr>
          <p:cNvSpPr txBox="1"/>
          <p:nvPr/>
        </p:nvSpPr>
        <p:spPr>
          <a:xfrm>
            <a:off x="4772307" y="890773"/>
            <a:ext cx="4955844"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ontserrat Light" panose="02020603050405020304"/>
                <a:ea typeface="+mn-ea"/>
                <a:cs typeface="Arial"/>
                <a:sym typeface="Arial"/>
              </a:rPr>
              <a:t>Get paid through</a:t>
            </a:r>
          </a:p>
        </p:txBody>
      </p:sp>
      <p:sp>
        <p:nvSpPr>
          <p:cNvPr id="14" name="TextBox 13">
            <a:extLst>
              <a:ext uri="{FF2B5EF4-FFF2-40B4-BE49-F238E27FC236}">
                <a16:creationId xmlns:a16="http://schemas.microsoft.com/office/drawing/2014/main" id="{A829396A-6DD7-212C-2063-06F37B2FFD6A}"/>
              </a:ext>
            </a:extLst>
          </p:cNvPr>
          <p:cNvSpPr txBox="1"/>
          <p:nvPr/>
        </p:nvSpPr>
        <p:spPr>
          <a:xfrm>
            <a:off x="6600531" y="1901367"/>
            <a:ext cx="3127623"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ontserrat Light" panose="02020603050405020304"/>
                <a:ea typeface="+mn-ea"/>
                <a:cs typeface="Arial"/>
                <a:sym typeface="Arial"/>
              </a:rPr>
              <a:t>a QR code</a:t>
            </a:r>
          </a:p>
        </p:txBody>
      </p:sp>
      <p:sp>
        <p:nvSpPr>
          <p:cNvPr id="9" name="TextBox 8">
            <a:extLst>
              <a:ext uri="{FF2B5EF4-FFF2-40B4-BE49-F238E27FC236}">
                <a16:creationId xmlns:a16="http://schemas.microsoft.com/office/drawing/2014/main" id="{7AE2BD7C-2D49-5EFD-1A62-DC0129249295}"/>
              </a:ext>
            </a:extLst>
          </p:cNvPr>
          <p:cNvSpPr txBox="1"/>
          <p:nvPr/>
        </p:nvSpPr>
        <p:spPr>
          <a:xfrm>
            <a:off x="6600362" y="3156443"/>
            <a:ext cx="3517550" cy="2767749"/>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Craft Fair</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Farmers Market</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Nonprofits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Events and fundraisers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and more… </a:t>
            </a:r>
          </a:p>
        </p:txBody>
      </p:sp>
      <p:grpSp>
        <p:nvGrpSpPr>
          <p:cNvPr id="15" name="Group 14">
            <a:extLst>
              <a:ext uri="{FF2B5EF4-FFF2-40B4-BE49-F238E27FC236}">
                <a16:creationId xmlns:a16="http://schemas.microsoft.com/office/drawing/2014/main" id="{E3B850EC-5AA2-B1CE-385E-04CF14F802F4}"/>
              </a:ext>
            </a:extLst>
          </p:cNvPr>
          <p:cNvGrpSpPr/>
          <p:nvPr/>
        </p:nvGrpSpPr>
        <p:grpSpPr>
          <a:xfrm>
            <a:off x="1168400" y="2056745"/>
            <a:ext cx="3127623" cy="3739537"/>
            <a:chOff x="457200" y="2215367"/>
            <a:chExt cx="2035628" cy="2433895"/>
          </a:xfrm>
        </p:grpSpPr>
        <p:sp>
          <p:nvSpPr>
            <p:cNvPr id="2" name="Rounded Rectangle 1">
              <a:extLst>
                <a:ext uri="{FF2B5EF4-FFF2-40B4-BE49-F238E27FC236}">
                  <a16:creationId xmlns:a16="http://schemas.microsoft.com/office/drawing/2014/main" id="{11C46685-949A-A6BA-2C30-54673FC5B916}"/>
                </a:ext>
              </a:extLst>
            </p:cNvPr>
            <p:cNvSpPr/>
            <p:nvPr/>
          </p:nvSpPr>
          <p:spPr>
            <a:xfrm>
              <a:off x="457200" y="2215367"/>
              <a:ext cx="2035628" cy="2433895"/>
            </a:xfrm>
            <a:prstGeom prst="roundRect">
              <a:avLst>
                <a:gd name="adj" fmla="val 810"/>
              </a:avLst>
            </a:prstGeom>
            <a:solidFill>
              <a:schemeClr val="bg1"/>
            </a:solidFill>
            <a:ln>
              <a:noFill/>
            </a:ln>
            <a:effectLst>
              <a:outerShdw blurRad="635000" dist="635000" dir="7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89"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pic>
          <p:nvPicPr>
            <p:cNvPr id="6" name="Picture 5">
              <a:extLst>
                <a:ext uri="{FF2B5EF4-FFF2-40B4-BE49-F238E27FC236}">
                  <a16:creationId xmlns:a16="http://schemas.microsoft.com/office/drawing/2014/main" id="{33B51B28-B244-7A51-6491-6DAF5D63281C}"/>
                </a:ext>
              </a:extLst>
            </p:cNvPr>
            <p:cNvPicPr>
              <a:picLocks noChangeAspect="1"/>
            </p:cNvPicPr>
            <p:nvPr/>
          </p:nvPicPr>
          <p:blipFill rotWithShape="1">
            <a:blip r:embed="rId7">
              <a:extLst>
                <a:ext uri="{28A0092B-C50C-407E-A947-70E740481C1C}">
                  <a14:useLocalDpi xmlns:a14="http://schemas.microsoft.com/office/drawing/2010/main"/>
                </a:ext>
              </a:extLst>
            </a:blip>
            <a:srcRect b="13544"/>
            <a:stretch/>
          </p:blipFill>
          <p:spPr>
            <a:xfrm>
              <a:off x="630794" y="2441285"/>
              <a:ext cx="1688439" cy="1710007"/>
            </a:xfrm>
            <a:prstGeom prst="rect">
              <a:avLst/>
            </a:prstGeom>
            <a:effectLst/>
          </p:spPr>
        </p:pic>
        <p:sp>
          <p:nvSpPr>
            <p:cNvPr id="11" name="TextBox 10">
              <a:extLst>
                <a:ext uri="{FF2B5EF4-FFF2-40B4-BE49-F238E27FC236}">
                  <a16:creationId xmlns:a16="http://schemas.microsoft.com/office/drawing/2014/main" id="{45BEE230-1BE1-37A4-286D-161486DF2250}"/>
                </a:ext>
              </a:extLst>
            </p:cNvPr>
            <p:cNvSpPr txBox="1"/>
            <p:nvPr/>
          </p:nvSpPr>
          <p:spPr>
            <a:xfrm>
              <a:off x="897746" y="4059736"/>
              <a:ext cx="1059181" cy="2070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7"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a:rPr>
                <a:t>Jenny’s Jewelry</a:t>
              </a:r>
            </a:p>
          </p:txBody>
        </p:sp>
      </p:grpSp>
    </p:spTree>
    <p:extLst>
      <p:ext uri="{BB962C8B-B14F-4D97-AF65-F5344CB8AC3E}">
        <p14:creationId xmlns:p14="http://schemas.microsoft.com/office/powerpoint/2010/main" val="3683253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5C4D2-AEB0-DBAD-00F2-E38F9214EDB6}"/>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CD096C4B-9E49-1369-3AA0-BE8A819B9D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2339943" y="2799389"/>
            <a:ext cx="7243036" cy="3621519"/>
          </a:xfrm>
          <a:prstGeom prst="rect">
            <a:avLst/>
          </a:prstGeom>
        </p:spPr>
      </p:pic>
      <p:sp>
        <p:nvSpPr>
          <p:cNvPr id="2" name="Title 1">
            <a:extLst>
              <a:ext uri="{FF2B5EF4-FFF2-40B4-BE49-F238E27FC236}">
                <a16:creationId xmlns:a16="http://schemas.microsoft.com/office/drawing/2014/main" id="{9ECDB3E9-7491-4933-9B98-3472B2AFFE45}"/>
              </a:ext>
            </a:extLst>
          </p:cNvPr>
          <p:cNvSpPr>
            <a:spLocks noGrp="1"/>
          </p:cNvSpPr>
          <p:nvPr>
            <p:ph type="title"/>
          </p:nvPr>
        </p:nvSpPr>
        <p:spPr/>
        <p:txBody>
          <a:bodyPr/>
          <a:lstStyle/>
          <a:p>
            <a:r>
              <a:rPr lang="en-US" sz="3600" dirty="0"/>
              <a:t>Checkout Pages</a:t>
            </a:r>
          </a:p>
        </p:txBody>
      </p:sp>
      <p:sp>
        <p:nvSpPr>
          <p:cNvPr id="6" name="Slide Number Placeholder 5">
            <a:extLst>
              <a:ext uri="{FF2B5EF4-FFF2-40B4-BE49-F238E27FC236}">
                <a16:creationId xmlns:a16="http://schemas.microsoft.com/office/drawing/2014/main" id="{CA26288C-9E4D-0E41-637C-DB9757E1611B}"/>
              </a:ext>
            </a:extLst>
          </p:cNvPr>
          <p:cNvSpPr>
            <a:spLocks noGrp="1"/>
          </p:cNvSpPr>
          <p:nvPr>
            <p:ph type="sldNum" sz="quarter" idx="12"/>
          </p:nvPr>
        </p:nvSpPr>
        <p:spPr/>
        <p:txBody>
          <a:bodyPr/>
          <a:lstStyle/>
          <a:p>
            <a:pPr lvl="0"/>
            <a:fld id="{1FB7619A-6EB4-314B-A828-43778AAD643B}" type="slidenum">
              <a:rPr lang="en-US" noProof="0" smtClean="0">
                <a:sym typeface="Arial"/>
              </a:rPr>
              <a:pPr lvl="0"/>
              <a:t>24</a:t>
            </a:fld>
            <a:endParaRPr lang="en-US" noProof="0">
              <a:sym typeface="Arial"/>
            </a:endParaRPr>
          </a:p>
        </p:txBody>
      </p:sp>
      <p:pic>
        <p:nvPicPr>
          <p:cNvPr id="14" name="Content Placeholder 9">
            <a:extLst>
              <a:ext uri="{FF2B5EF4-FFF2-40B4-BE49-F238E27FC236}">
                <a16:creationId xmlns:a16="http://schemas.microsoft.com/office/drawing/2014/main" id="{17A68C5C-A6A7-4696-138F-95460D4B2C57}"/>
              </a:ext>
            </a:extLst>
          </p:cNvPr>
          <p:cNvPicPr>
            <a:picLocks noChangeAspect="1"/>
          </p:cNvPicPr>
          <p:nvPr/>
        </p:nvPicPr>
        <p:blipFill>
          <a:blip r:embed="rId5"/>
          <a:srcRect/>
          <a:stretch/>
        </p:blipFill>
        <p:spPr>
          <a:xfrm>
            <a:off x="5884118" y="910125"/>
            <a:ext cx="5199983" cy="3863809"/>
          </a:xfrm>
          <a:prstGeom prst="rect">
            <a:avLst/>
          </a:prstGeom>
          <a:ln>
            <a:noFill/>
          </a:ln>
          <a:effectLst>
            <a:glow>
              <a:schemeClr val="bg1"/>
            </a:glow>
            <a:outerShdw blurRad="127000" dist="63500" dir="2700000" algn="tl" rotWithShape="0">
              <a:prstClr val="black">
                <a:alpha val="20000"/>
              </a:prstClr>
            </a:outerShdw>
          </a:effectLst>
        </p:spPr>
      </p:pic>
      <p:sp>
        <p:nvSpPr>
          <p:cNvPr id="15" name="Content Placeholder 2">
            <a:extLst>
              <a:ext uri="{FF2B5EF4-FFF2-40B4-BE49-F238E27FC236}">
                <a16:creationId xmlns:a16="http://schemas.microsoft.com/office/drawing/2014/main" id="{C52BC44F-4201-4B8A-7BE8-6C06B1DB01A1}"/>
              </a:ext>
            </a:extLst>
          </p:cNvPr>
          <p:cNvSpPr>
            <a:spLocks noGrp="1"/>
          </p:cNvSpPr>
          <p:nvPr>
            <p:ph idx="1"/>
          </p:nvPr>
        </p:nvSpPr>
        <p:spPr>
          <a:xfrm>
            <a:off x="628305" y="2491542"/>
            <a:ext cx="4482110" cy="2635386"/>
          </a:xfrm>
        </p:spPr>
        <p:txBody>
          <a:bodyPr>
            <a:normAutofit/>
          </a:bodyPr>
          <a:lstStyle/>
          <a:p>
            <a:pPr marL="285750" indent="-285750">
              <a:buFont typeface="Arial" panose="020B0604020202020204" pitchFamily="34" charset="0"/>
              <a:buChar char="•"/>
            </a:pPr>
            <a:r>
              <a:rPr lang="en-US" sz="1800" b="1" dirty="0">
                <a:solidFill>
                  <a:schemeClr val="accent2"/>
                </a:solidFill>
                <a:latin typeface="+mj-lt"/>
              </a:rPr>
              <a:t>Build detailed payment pages </a:t>
            </a:r>
            <a:r>
              <a:rPr lang="en-US" sz="1800" dirty="0"/>
              <a:t>for single initiatives or goods</a:t>
            </a:r>
            <a:endParaRPr lang="en-US" sz="1800" b="1" dirty="0">
              <a:solidFill>
                <a:schemeClr val="bg2"/>
              </a:solidFill>
              <a:latin typeface="+mj-lt"/>
            </a:endParaRPr>
          </a:p>
          <a:p>
            <a:pPr marL="285750" indent="-285750">
              <a:buFont typeface="Arial" panose="020B0604020202020204" pitchFamily="34" charset="0"/>
              <a:buChar char="•"/>
            </a:pPr>
            <a:r>
              <a:rPr lang="en-US" sz="1800" dirty="0"/>
              <a:t>Each page has a unique web link – making it </a:t>
            </a:r>
            <a:r>
              <a:rPr lang="en-US" sz="1800" b="1" dirty="0">
                <a:solidFill>
                  <a:schemeClr val="accent2"/>
                </a:solidFill>
                <a:latin typeface="+mj-lt"/>
              </a:rPr>
              <a:t>easy to share</a:t>
            </a:r>
          </a:p>
          <a:p>
            <a:pPr marL="285750" indent="-285750">
              <a:buFont typeface="Arial" panose="020B0604020202020204" pitchFamily="34" charset="0"/>
              <a:buChar char="•"/>
            </a:pPr>
            <a:r>
              <a:rPr lang="en-US" sz="1800" b="1" dirty="0">
                <a:solidFill>
                  <a:schemeClr val="bg2"/>
                </a:solidFill>
              </a:rPr>
              <a:t>Track</a:t>
            </a:r>
            <a:r>
              <a:rPr lang="en-US" sz="1800" dirty="0"/>
              <a:t> </a:t>
            </a:r>
            <a:r>
              <a:rPr lang="en-US" sz="1800" b="1" dirty="0">
                <a:solidFill>
                  <a:schemeClr val="accent2"/>
                </a:solidFill>
                <a:latin typeface="+mj-lt"/>
              </a:rPr>
              <a:t>all payments </a:t>
            </a:r>
            <a:r>
              <a:rPr lang="en-US" sz="1800" dirty="0"/>
              <a:t>made through checkout pages</a:t>
            </a:r>
          </a:p>
        </p:txBody>
      </p:sp>
      <p:pic>
        <p:nvPicPr>
          <p:cNvPr id="3" name="Content Placeholder 9">
            <a:extLst>
              <a:ext uri="{FF2B5EF4-FFF2-40B4-BE49-F238E27FC236}">
                <a16:creationId xmlns:a16="http://schemas.microsoft.com/office/drawing/2014/main" id="{FECE832E-AA32-1849-BC80-A31C484D9C18}"/>
              </a:ext>
            </a:extLst>
          </p:cNvPr>
          <p:cNvPicPr>
            <a:picLocks noChangeAspect="1"/>
          </p:cNvPicPr>
          <p:nvPr/>
        </p:nvPicPr>
        <p:blipFill>
          <a:blip r:embed="rId6"/>
          <a:srcRect/>
          <a:stretch/>
        </p:blipFill>
        <p:spPr>
          <a:xfrm>
            <a:off x="6784829" y="2716902"/>
            <a:ext cx="5199983" cy="35143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345173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E676D-3694-37F1-10FC-39B8A7C28464}"/>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347C37EA-D17A-3849-600F-D65B2064CE39}"/>
              </a:ext>
            </a:extLst>
          </p:cNvPr>
          <p:cNvPicPr>
            <a:picLocks noChangeAspect="1"/>
          </p:cNvPicPr>
          <p:nvPr/>
        </p:nvPicPr>
        <p:blipFill rotWithShape="1">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2468" b="-1"/>
          <a:stretch/>
        </p:blipFill>
        <p:spPr>
          <a:xfrm rot="13059543" flipH="1" flipV="1">
            <a:off x="7646566" y="-721589"/>
            <a:ext cx="7177806" cy="6788977"/>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pic>
        <p:nvPicPr>
          <p:cNvPr id="2" name="Graphic 1">
            <a:extLst>
              <a:ext uri="{FF2B5EF4-FFF2-40B4-BE49-F238E27FC236}">
                <a16:creationId xmlns:a16="http://schemas.microsoft.com/office/drawing/2014/main" id="{743C3D2A-7085-B7F1-4AA5-B0E1669718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2339943" y="2799389"/>
            <a:ext cx="7243036" cy="3621519"/>
          </a:xfrm>
          <a:prstGeom prst="rect">
            <a:avLst/>
          </a:prstGeom>
        </p:spPr>
      </p:pic>
      <p:sp>
        <p:nvSpPr>
          <p:cNvPr id="3" name="Slide Number Placeholder 2">
            <a:extLst>
              <a:ext uri="{FF2B5EF4-FFF2-40B4-BE49-F238E27FC236}">
                <a16:creationId xmlns:a16="http://schemas.microsoft.com/office/drawing/2014/main" id="{1410674E-E20E-DFAA-51AF-D04BEC812EB3}"/>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3" name="TextBox 12">
            <a:extLst>
              <a:ext uri="{FF2B5EF4-FFF2-40B4-BE49-F238E27FC236}">
                <a16:creationId xmlns:a16="http://schemas.microsoft.com/office/drawing/2014/main" id="{59C06F7D-C233-CF59-C5FF-F2292183D9AB}"/>
              </a:ext>
            </a:extLst>
          </p:cNvPr>
          <p:cNvSpPr txBox="1"/>
          <p:nvPr/>
        </p:nvSpPr>
        <p:spPr>
          <a:xfrm>
            <a:off x="4772307" y="890773"/>
            <a:ext cx="4955844"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ontserrat Light" panose="02020603050405020304"/>
                <a:ea typeface="+mn-ea"/>
                <a:cs typeface="Arial"/>
                <a:sym typeface="Arial"/>
              </a:rPr>
              <a:t>Take online</a:t>
            </a:r>
          </a:p>
        </p:txBody>
      </p:sp>
      <p:sp>
        <p:nvSpPr>
          <p:cNvPr id="14" name="TextBox 13">
            <a:extLst>
              <a:ext uri="{FF2B5EF4-FFF2-40B4-BE49-F238E27FC236}">
                <a16:creationId xmlns:a16="http://schemas.microsoft.com/office/drawing/2014/main" id="{E513CF35-DED0-43F3-96D5-E146C96BA784}"/>
              </a:ext>
            </a:extLst>
          </p:cNvPr>
          <p:cNvSpPr txBox="1"/>
          <p:nvPr/>
        </p:nvSpPr>
        <p:spPr>
          <a:xfrm>
            <a:off x="6600531" y="1901367"/>
            <a:ext cx="3127623"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ontserrat Light" panose="02020603050405020304"/>
                <a:ea typeface="+mn-ea"/>
                <a:cs typeface="Arial"/>
                <a:sym typeface="Arial"/>
              </a:rPr>
              <a:t>orders</a:t>
            </a:r>
          </a:p>
        </p:txBody>
      </p:sp>
      <p:sp>
        <p:nvSpPr>
          <p:cNvPr id="9" name="TextBox 8">
            <a:extLst>
              <a:ext uri="{FF2B5EF4-FFF2-40B4-BE49-F238E27FC236}">
                <a16:creationId xmlns:a16="http://schemas.microsoft.com/office/drawing/2014/main" id="{166F7893-50E2-7BA4-7BC5-28C2B420A603}"/>
              </a:ext>
            </a:extLst>
          </p:cNvPr>
          <p:cNvSpPr txBox="1"/>
          <p:nvPr/>
        </p:nvSpPr>
        <p:spPr>
          <a:xfrm>
            <a:off x="6600362" y="3156443"/>
            <a:ext cx="3517550" cy="2767749"/>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Membership dues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lang="en-US" sz="2000" kern="0">
                <a:solidFill>
                  <a:srgbClr val="FFFFFF"/>
                </a:solidFill>
                <a:latin typeface="Source Sans Pro" panose="020B0503030403020204" pitchFamily="34" charset="0"/>
                <a:cs typeface="Arial"/>
                <a:sym typeface="Arial"/>
              </a:rPr>
              <a:t>Registration fees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lang="en-US" sz="2000" kern="0">
                <a:solidFill>
                  <a:srgbClr val="FFFFFF"/>
                </a:solidFill>
                <a:latin typeface="Source Sans Pro" panose="020B0503030403020204" pitchFamily="34" charset="0"/>
                <a:cs typeface="Arial"/>
                <a:sym typeface="Arial"/>
              </a:rPr>
              <a:t>Event tickets</a:t>
            </a:r>
          </a:p>
          <a:p>
            <a:pPr marL="380990" marR="0" lvl="1" indent="-380990" algn="l" defTabSz="914400" rtl="0" eaLnBrk="1" fontAlgn="auto" latinLnBrk="0" hangingPunct="1">
              <a:lnSpc>
                <a:spcPct val="150000"/>
              </a:lnSpc>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Source Sans Pro" panose="020B0503030403020204" pitchFamily="34" charset="0"/>
                <a:ea typeface="+mn-ea"/>
                <a:cs typeface="Arial"/>
                <a:sym typeface="Arial"/>
              </a:rPr>
              <a:t>Fundraising items  (ex: t-shirts)</a:t>
            </a:r>
          </a:p>
        </p:txBody>
      </p:sp>
      <p:pic>
        <p:nvPicPr>
          <p:cNvPr id="5" name="Picture 4" descr="A screenshot of a phone&#10;&#10;Description automatically generated">
            <a:extLst>
              <a:ext uri="{FF2B5EF4-FFF2-40B4-BE49-F238E27FC236}">
                <a16:creationId xmlns:a16="http://schemas.microsoft.com/office/drawing/2014/main" id="{0C993059-AEFC-72B4-324C-C594482B60E1}"/>
              </a:ext>
            </a:extLst>
          </p:cNvPr>
          <p:cNvPicPr>
            <a:picLocks noChangeAspect="1"/>
          </p:cNvPicPr>
          <p:nvPr/>
        </p:nvPicPr>
        <p:blipFill>
          <a:blip r:embed="rId7"/>
          <a:stretch>
            <a:fillRect/>
          </a:stretch>
        </p:blipFill>
        <p:spPr>
          <a:xfrm>
            <a:off x="612480" y="258234"/>
            <a:ext cx="4000500" cy="6464300"/>
          </a:xfrm>
          <a:prstGeom prst="rect">
            <a:avLst/>
          </a:prstGeom>
        </p:spPr>
      </p:pic>
    </p:spTree>
    <p:extLst>
      <p:ext uri="{BB962C8B-B14F-4D97-AF65-F5344CB8AC3E}">
        <p14:creationId xmlns:p14="http://schemas.microsoft.com/office/powerpoint/2010/main" val="502636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9E411-1FCA-FE3A-9F6B-FA6D36DFFE06}"/>
            </a:ext>
          </a:extLst>
        </p:cNvPr>
        <p:cNvGrpSpPr/>
        <p:nvPr/>
      </p:nvGrpSpPr>
      <p:grpSpPr>
        <a:xfrm>
          <a:off x="0" y="0"/>
          <a:ext cx="0" cy="0"/>
          <a:chOff x="0" y="0"/>
          <a:chExt cx="0" cy="0"/>
        </a:xfrm>
      </p:grpSpPr>
      <p:sp>
        <p:nvSpPr>
          <p:cNvPr id="17" name="Rounded Rectangle 16">
            <a:extLst>
              <a:ext uri="{FF2B5EF4-FFF2-40B4-BE49-F238E27FC236}">
                <a16:creationId xmlns:a16="http://schemas.microsoft.com/office/drawing/2014/main" id="{87456024-3C47-99C2-5DC1-7E04CE8C3834}"/>
              </a:ext>
            </a:extLst>
          </p:cNvPr>
          <p:cNvSpPr/>
          <p:nvPr/>
        </p:nvSpPr>
        <p:spPr>
          <a:xfrm>
            <a:off x="276266" y="1238721"/>
            <a:ext cx="5573486" cy="511193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ounded Rectangle 11">
            <a:extLst>
              <a:ext uri="{FF2B5EF4-FFF2-40B4-BE49-F238E27FC236}">
                <a16:creationId xmlns:a16="http://schemas.microsoft.com/office/drawing/2014/main" id="{810CBD70-4323-0516-6D8D-D936D2488C01}"/>
              </a:ext>
            </a:extLst>
          </p:cNvPr>
          <p:cNvSpPr/>
          <p:nvPr/>
        </p:nvSpPr>
        <p:spPr>
          <a:xfrm>
            <a:off x="6435634" y="1288869"/>
            <a:ext cx="5573486" cy="511193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1596A2-0F70-B553-378C-2F19D538B9DC}"/>
              </a:ext>
            </a:extLst>
          </p:cNvPr>
          <p:cNvSpPr>
            <a:spLocks noGrp="1"/>
          </p:cNvSpPr>
          <p:nvPr>
            <p:ph type="title"/>
          </p:nvPr>
        </p:nvSpPr>
        <p:spPr/>
        <p:txBody>
          <a:bodyPr anchor="ctr"/>
          <a:lstStyle/>
          <a:p>
            <a:r>
              <a:rPr lang="en-US" dirty="0"/>
              <a:t>Payment Link vs Checkout Pages</a:t>
            </a:r>
          </a:p>
        </p:txBody>
      </p:sp>
      <p:sp>
        <p:nvSpPr>
          <p:cNvPr id="8" name="Content Placeholder 7">
            <a:extLst>
              <a:ext uri="{FF2B5EF4-FFF2-40B4-BE49-F238E27FC236}">
                <a16:creationId xmlns:a16="http://schemas.microsoft.com/office/drawing/2014/main" id="{0775E57F-13C6-00D6-9558-CFDDD16C63B7}"/>
              </a:ext>
            </a:extLst>
          </p:cNvPr>
          <p:cNvSpPr>
            <a:spLocks noGrp="1"/>
          </p:cNvSpPr>
          <p:nvPr>
            <p:ph sz="half" idx="1"/>
          </p:nvPr>
        </p:nvSpPr>
        <p:spPr>
          <a:xfrm>
            <a:off x="256100" y="2455863"/>
            <a:ext cx="2430295" cy="1946273"/>
          </a:xfrm>
        </p:spPr>
        <p:txBody>
          <a:bodyPr/>
          <a:lstStyle/>
          <a:p>
            <a:pPr marL="0" indent="0">
              <a:buNone/>
            </a:pPr>
            <a:r>
              <a:rPr lang="en-US" b="1" dirty="0">
                <a:solidFill>
                  <a:schemeClr val="tx2"/>
                </a:solidFill>
              </a:rPr>
              <a:t>Payment Link:</a:t>
            </a:r>
          </a:p>
          <a:p>
            <a:pPr>
              <a:buClr>
                <a:schemeClr val="bg1"/>
              </a:buClr>
            </a:pPr>
            <a:r>
              <a:rPr lang="en-US" sz="1600" dirty="0">
                <a:solidFill>
                  <a:schemeClr val="bg1"/>
                </a:solidFill>
              </a:rPr>
              <a:t>Share a secure link to collect general payments</a:t>
            </a:r>
          </a:p>
          <a:p>
            <a:pPr>
              <a:buClr>
                <a:schemeClr val="bg1"/>
              </a:buClr>
            </a:pPr>
            <a:r>
              <a:rPr lang="en-US" sz="1600" dirty="0">
                <a:solidFill>
                  <a:schemeClr val="bg1"/>
                </a:solidFill>
              </a:rPr>
              <a:t>Display a QR code or print code on materials</a:t>
            </a:r>
          </a:p>
          <a:p>
            <a:endParaRPr lang="en-US" dirty="0"/>
          </a:p>
        </p:txBody>
      </p:sp>
      <p:sp>
        <p:nvSpPr>
          <p:cNvPr id="9" name="Content Placeholder 8">
            <a:extLst>
              <a:ext uri="{FF2B5EF4-FFF2-40B4-BE49-F238E27FC236}">
                <a16:creationId xmlns:a16="http://schemas.microsoft.com/office/drawing/2014/main" id="{8D553DDA-8335-210F-F5BD-FC4127B1EE6A}"/>
              </a:ext>
            </a:extLst>
          </p:cNvPr>
          <p:cNvSpPr>
            <a:spLocks noGrp="1"/>
          </p:cNvSpPr>
          <p:nvPr>
            <p:ph sz="half" idx="2"/>
          </p:nvPr>
        </p:nvSpPr>
        <p:spPr>
          <a:xfrm>
            <a:off x="6573166" y="2210367"/>
            <a:ext cx="2932439" cy="2437266"/>
          </a:xfrm>
        </p:spPr>
        <p:txBody>
          <a:bodyPr/>
          <a:lstStyle/>
          <a:p>
            <a:pPr marL="0" indent="0">
              <a:buNone/>
            </a:pPr>
            <a:r>
              <a:rPr lang="en-US" b="1" dirty="0">
                <a:solidFill>
                  <a:schemeClr val="tx2"/>
                </a:solidFill>
              </a:rPr>
              <a:t>Checkout Pages:</a:t>
            </a:r>
          </a:p>
          <a:p>
            <a:pPr>
              <a:buClr>
                <a:schemeClr val="bg1"/>
              </a:buClr>
            </a:pPr>
            <a:r>
              <a:rPr lang="en-US" sz="1600" dirty="0">
                <a:solidFill>
                  <a:schemeClr val="bg1"/>
                </a:solidFill>
              </a:rPr>
              <a:t>Sell single items, quantity purchases, or package offerings</a:t>
            </a:r>
          </a:p>
          <a:p>
            <a:pPr>
              <a:buClr>
                <a:schemeClr val="bg1"/>
              </a:buClr>
            </a:pPr>
            <a:r>
              <a:rPr lang="en-US" sz="1600" dirty="0">
                <a:solidFill>
                  <a:schemeClr val="bg1"/>
                </a:solidFill>
              </a:rPr>
              <a:t>Collect standard deposits or reservation fees</a:t>
            </a:r>
          </a:p>
          <a:p>
            <a:pPr>
              <a:buClr>
                <a:schemeClr val="bg1"/>
              </a:buClr>
            </a:pPr>
            <a:r>
              <a:rPr lang="en-US" sz="1600" dirty="0">
                <a:solidFill>
                  <a:schemeClr val="bg1"/>
                </a:solidFill>
              </a:rPr>
              <a:t>Collect membership/HOA dues</a:t>
            </a:r>
          </a:p>
          <a:p>
            <a:pPr marL="0" indent="0">
              <a:buNone/>
            </a:pPr>
            <a:endParaRPr lang="en-US" dirty="0"/>
          </a:p>
        </p:txBody>
      </p:sp>
      <p:sp>
        <p:nvSpPr>
          <p:cNvPr id="6" name="Slide Number Placeholder 5">
            <a:extLst>
              <a:ext uri="{FF2B5EF4-FFF2-40B4-BE49-F238E27FC236}">
                <a16:creationId xmlns:a16="http://schemas.microsoft.com/office/drawing/2014/main" id="{47422622-DCEA-25C5-68C6-14D51A1709D7}"/>
              </a:ext>
            </a:extLst>
          </p:cNvPr>
          <p:cNvSpPr>
            <a:spLocks noGrp="1"/>
          </p:cNvSpPr>
          <p:nvPr>
            <p:ph type="sldNum" sz="quarter" idx="12"/>
          </p:nvPr>
        </p:nvSpPr>
        <p:spPr>
          <a:xfrm>
            <a:off x="10933641" y="6573838"/>
            <a:ext cx="926043" cy="182880"/>
          </a:xfrm>
          <a:prstGeom prst="rect">
            <a:avLst/>
          </a:prstGeom>
        </p:spPr>
        <p:txBody>
          <a:bodyPr vert="horz" lIns="91440" tIns="45720" rIns="91440" bIns="45720" rtlCol="0" anchor="ctr"/>
          <a:lstStyle>
            <a:defPPr>
              <a:defRPr lang="en-US"/>
            </a:defPPr>
            <a:lvl1pPr marL="0" algn="r" defTabSz="914400" rtl="0" eaLnBrk="1" latinLnBrk="0" hangingPunct="1">
              <a:defRPr sz="1100" kern="1200">
                <a:solidFill>
                  <a:srgbClr val="163D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5CBDBD4D-7B7B-4EC0-AB6E-424933B04FED}" type="slidenum">
              <a:rPr lang="en-US" smtClean="0"/>
              <a:pPr lvl="0"/>
              <a:t>26</a:t>
            </a:fld>
            <a:endParaRPr lang="en-US" noProof="0">
              <a:sym typeface="Arial"/>
            </a:endParaRPr>
          </a:p>
        </p:txBody>
      </p:sp>
      <p:sp>
        <p:nvSpPr>
          <p:cNvPr id="4" name="Content Placeholder 2">
            <a:extLst>
              <a:ext uri="{FF2B5EF4-FFF2-40B4-BE49-F238E27FC236}">
                <a16:creationId xmlns:a16="http://schemas.microsoft.com/office/drawing/2014/main" id="{1A889087-4BCC-B9C6-8E23-B680298439E0}"/>
              </a:ext>
            </a:extLst>
          </p:cNvPr>
          <p:cNvSpPr txBox="1">
            <a:spLocks/>
          </p:cNvSpPr>
          <p:nvPr/>
        </p:nvSpPr>
        <p:spPr>
          <a:xfrm>
            <a:off x="6663345" y="4437161"/>
            <a:ext cx="4919897" cy="2635386"/>
          </a:xfrm>
          <a:prstGeom prst="rect">
            <a:avLst/>
          </a:prstGeom>
        </p:spPr>
        <p:txBody>
          <a:bodyPr vert="horz" lIns="91440" tIns="45720" rIns="91440" bIns="45720" rtlCol="0">
            <a:normAutofit/>
          </a:bodyPr>
          <a:lstStyle>
            <a:lvl1pPr marL="237744" indent="-237744" algn="l" defTabSz="914400" rtl="0" eaLnBrk="1" latinLnBrk="0" hangingPunct="1">
              <a:lnSpc>
                <a:spcPct val="95000"/>
              </a:lnSpc>
              <a:spcBef>
                <a:spcPts val="2600"/>
              </a:spcBef>
              <a:buClr>
                <a:schemeClr val="tx1"/>
              </a:buClr>
              <a:buSzPct val="80000"/>
              <a:buFont typeface="Wingdings" pitchFamily="2" charset="2"/>
              <a:buChar char="n"/>
              <a:defRPr sz="2000" kern="1200">
                <a:solidFill>
                  <a:schemeClr val="tx1"/>
                </a:solidFill>
                <a:latin typeface="Arial" pitchFamily="34" charset="0"/>
                <a:ea typeface="+mn-ea"/>
                <a:cs typeface="Arial" pitchFamily="34" charset="0"/>
              </a:defRPr>
            </a:lvl1pPr>
            <a:lvl2pPr marL="411480"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2pPr>
            <a:lvl3pPr marL="576072"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3pPr>
            <a:lvl4pPr marL="749808" indent="-173736"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4pPr>
            <a:lvl5pPr marL="914400" indent="-164592" algn="l" defTabSz="914400" rtl="0" eaLnBrk="1" latinLnBrk="0" hangingPunct="1">
              <a:lnSpc>
                <a:spcPct val="95000"/>
              </a:lnSpc>
              <a:spcBef>
                <a:spcPts val="900"/>
              </a:spcBef>
              <a:buClr>
                <a:schemeClr val="tx1"/>
              </a:buClr>
              <a:buSzPct val="100000"/>
              <a:buFont typeface="Arial" pitchFamily="34" charset="0"/>
              <a:buChar char="–"/>
              <a:defRPr sz="1800" kern="1200">
                <a:solidFill>
                  <a:schemeClr val="tx1"/>
                </a:solidFill>
                <a:latin typeface="+mn-lt"/>
                <a:ea typeface="+mn-ea"/>
                <a:cs typeface="Arial" pitchFamily="34" charset="0"/>
              </a:defRPr>
            </a:lvl5pPr>
            <a:lvl6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6pPr>
            <a:lvl7pPr marL="914400" indent="-164592" algn="l" defTabSz="914400" rtl="0" eaLnBrk="1" latinLnBrk="0" hangingPunct="1">
              <a:lnSpc>
                <a:spcPct val="95000"/>
              </a:lnSpc>
              <a:spcBef>
                <a:spcPts val="900"/>
              </a:spcBef>
              <a:buFont typeface="Arial" pitchFamily="34" charset="0"/>
              <a:buChar char="–"/>
              <a:defRPr sz="1800" kern="1200">
                <a:solidFill>
                  <a:schemeClr val="tx1"/>
                </a:solidFill>
                <a:latin typeface="+mn-lt"/>
                <a:ea typeface="+mn-ea"/>
                <a:cs typeface="+mn-cs"/>
              </a:defRPr>
            </a:lvl7pPr>
            <a:lvl8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8pPr>
            <a:lvl9pPr marL="914400" indent="-164592" algn="l" defTabSz="914400" rtl="0" eaLnBrk="1" latinLnBrk="0" hangingPunct="1">
              <a:lnSpc>
                <a:spcPct val="95000"/>
              </a:lnSpc>
              <a:spcBef>
                <a:spcPts val="900"/>
              </a:spcBef>
              <a:buFont typeface="Arial" pitchFamily="34" charset="0"/>
              <a:buChar char="–"/>
              <a:defRPr sz="1800" kern="1200" baseline="0">
                <a:solidFill>
                  <a:schemeClr val="tx1"/>
                </a:solidFill>
                <a:latin typeface="+mn-lt"/>
                <a:ea typeface="+mn-ea"/>
                <a:cs typeface="+mn-cs"/>
              </a:defRPr>
            </a:lvl9pPr>
          </a:lstStyle>
          <a:p>
            <a:pPr marL="0" indent="0">
              <a:buNone/>
            </a:pPr>
            <a:endParaRPr lang="en-US" sz="1600" dirty="0"/>
          </a:p>
        </p:txBody>
      </p:sp>
      <p:pic>
        <p:nvPicPr>
          <p:cNvPr id="11" name="Picture 10" descr="A screenshot of a phone&#10;&#10;Description automatically generated">
            <a:extLst>
              <a:ext uri="{FF2B5EF4-FFF2-40B4-BE49-F238E27FC236}">
                <a16:creationId xmlns:a16="http://schemas.microsoft.com/office/drawing/2014/main" id="{9C05ACE3-7C76-EBD9-93B5-78F19C1AC517}"/>
              </a:ext>
            </a:extLst>
          </p:cNvPr>
          <p:cNvPicPr>
            <a:picLocks noChangeAspect="1"/>
          </p:cNvPicPr>
          <p:nvPr/>
        </p:nvPicPr>
        <p:blipFill>
          <a:blip r:embed="rId3"/>
          <a:stretch>
            <a:fillRect/>
          </a:stretch>
        </p:blipFill>
        <p:spPr>
          <a:xfrm>
            <a:off x="9415426" y="1576107"/>
            <a:ext cx="2776574" cy="4437161"/>
          </a:xfrm>
          <a:prstGeom prst="rect">
            <a:avLst/>
          </a:prstGeom>
        </p:spPr>
      </p:pic>
      <p:pic>
        <p:nvPicPr>
          <p:cNvPr id="19" name="Picture 18" descr="A donation form with a heart and a button&#10;&#10;Description automatically generated">
            <a:extLst>
              <a:ext uri="{FF2B5EF4-FFF2-40B4-BE49-F238E27FC236}">
                <a16:creationId xmlns:a16="http://schemas.microsoft.com/office/drawing/2014/main" id="{9194CCE7-85EB-318A-6E3E-71DCC69D5399}"/>
              </a:ext>
            </a:extLst>
          </p:cNvPr>
          <p:cNvPicPr>
            <a:picLocks noChangeAspect="1"/>
          </p:cNvPicPr>
          <p:nvPr/>
        </p:nvPicPr>
        <p:blipFill>
          <a:blip r:embed="rId4"/>
          <a:stretch>
            <a:fillRect/>
          </a:stretch>
        </p:blipFill>
        <p:spPr>
          <a:xfrm>
            <a:off x="2351136" y="1859026"/>
            <a:ext cx="3808056" cy="4154242"/>
          </a:xfrm>
          <a:prstGeom prst="rect">
            <a:avLst/>
          </a:prstGeom>
        </p:spPr>
      </p:pic>
    </p:spTree>
    <p:extLst>
      <p:ext uri="{BB962C8B-B14F-4D97-AF65-F5344CB8AC3E}">
        <p14:creationId xmlns:p14="http://schemas.microsoft.com/office/powerpoint/2010/main" val="9507876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DFD45-D894-7EE8-3404-09F9A199600A}"/>
              </a:ext>
            </a:extLst>
          </p:cNvPr>
          <p:cNvSpPr>
            <a:spLocks noGrp="1"/>
          </p:cNvSpPr>
          <p:nvPr>
            <p:ph type="title"/>
          </p:nvPr>
        </p:nvSpPr>
        <p:spPr>
          <a:xfrm>
            <a:off x="7844624" y="447461"/>
            <a:ext cx="3842930" cy="1311128"/>
          </a:xfrm>
        </p:spPr>
        <p:txBody>
          <a:bodyPr anchor="ctr"/>
          <a:lstStyle/>
          <a:p>
            <a:r>
              <a:rPr lang="en-US" sz="4400" dirty="0">
                <a:solidFill>
                  <a:schemeClr val="bg1"/>
                </a:solidFill>
              </a:rPr>
              <a:t>Tap to Pay</a:t>
            </a:r>
            <a:br>
              <a:rPr lang="en-US" sz="4400" dirty="0">
                <a:solidFill>
                  <a:schemeClr val="bg1"/>
                </a:solidFill>
              </a:rPr>
            </a:br>
            <a:r>
              <a:rPr lang="en-US" sz="4400" dirty="0">
                <a:solidFill>
                  <a:schemeClr val="bg1"/>
                </a:solidFill>
              </a:rPr>
              <a:t>Features</a:t>
            </a:r>
          </a:p>
        </p:txBody>
      </p:sp>
      <p:sp>
        <p:nvSpPr>
          <p:cNvPr id="6" name="Slide Number Placeholder 5">
            <a:extLst>
              <a:ext uri="{FF2B5EF4-FFF2-40B4-BE49-F238E27FC236}">
                <a16:creationId xmlns:a16="http://schemas.microsoft.com/office/drawing/2014/main" id="{184928E9-B003-BB58-18FA-2B0139E8DCA1}"/>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FB7619A-6EB4-314B-A828-43778AAD643B}" type="slidenum">
              <a:rPr kumimoji="0" lang="en-US" sz="932" b="0" i="0" u="none" strike="noStrike" kern="1200" cap="none" spc="0" normalizeH="0" baseline="0" noProof="0" smtClean="0">
                <a:ln>
                  <a:noFill/>
                </a:ln>
                <a:solidFill>
                  <a:srgbClr val="A2A9AD"/>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en-US" sz="932" b="0" i="0" u="none" strike="noStrike" kern="1200" cap="none" spc="0" normalizeH="0" baseline="0" noProof="0">
              <a:ln>
                <a:noFill/>
              </a:ln>
              <a:solidFill>
                <a:srgbClr val="A2A9AD"/>
              </a:solidFill>
              <a:effectLst/>
              <a:uLnTx/>
              <a:uFillTx/>
              <a:latin typeface="Montserrat Bold" panose="020B0604020202020204"/>
              <a:cs typeface="Arial"/>
              <a:sym typeface="Arial"/>
            </a:endParaRPr>
          </a:p>
        </p:txBody>
      </p:sp>
      <p:sp>
        <p:nvSpPr>
          <p:cNvPr id="4" name="Text Placeholder 3">
            <a:extLst>
              <a:ext uri="{FF2B5EF4-FFF2-40B4-BE49-F238E27FC236}">
                <a16:creationId xmlns:a16="http://schemas.microsoft.com/office/drawing/2014/main" id="{02516581-4480-F33C-A1D5-7C6D0D1E5733}"/>
              </a:ext>
            </a:extLst>
          </p:cNvPr>
          <p:cNvSpPr>
            <a:spLocks noGrp="1"/>
          </p:cNvSpPr>
          <p:nvPr>
            <p:ph type="body" sz="half" idx="4294967295"/>
          </p:nvPr>
        </p:nvSpPr>
        <p:spPr>
          <a:xfrm>
            <a:off x="7638634" y="2400102"/>
            <a:ext cx="4344987" cy="4064864"/>
          </a:xfrm>
        </p:spPr>
        <p:txBody>
          <a:bodyPr/>
          <a:lstStyle/>
          <a:p>
            <a:pPr marL="306705" indent="-306705"/>
            <a:r>
              <a:rPr lang="en-US" sz="1800" dirty="0"/>
              <a:t>Accept a credit or debit card payment</a:t>
            </a:r>
          </a:p>
          <a:p>
            <a:pPr marL="306705" indent="-306705"/>
            <a:r>
              <a:rPr lang="en-US" sz="1800" dirty="0"/>
              <a:t>Email or text a receipt (including post-transaction)</a:t>
            </a:r>
          </a:p>
          <a:p>
            <a:pPr marL="306705" indent="-306705"/>
            <a:r>
              <a:rPr lang="en-US" sz="1800" dirty="0"/>
              <a:t>View a list of payments received</a:t>
            </a:r>
          </a:p>
          <a:p>
            <a:pPr marL="306705" indent="-306705"/>
            <a:r>
              <a:rPr lang="en-US" sz="1800" dirty="0"/>
              <a:t>Cancel a TTP payment (if payment batch has not processed)</a:t>
            </a:r>
          </a:p>
          <a:p>
            <a:pPr marL="306705" indent="-306705"/>
            <a:r>
              <a:rPr lang="en-US" sz="1800" dirty="0"/>
              <a:t>Refund a payment (once payment batch has processed)</a:t>
            </a:r>
          </a:p>
        </p:txBody>
      </p:sp>
      <p:cxnSp>
        <p:nvCxnSpPr>
          <p:cNvPr id="10" name="Straight Connector 9">
            <a:extLst>
              <a:ext uri="{FF2B5EF4-FFF2-40B4-BE49-F238E27FC236}">
                <a16:creationId xmlns:a16="http://schemas.microsoft.com/office/drawing/2014/main" id="{05043C08-98DE-9A5A-E617-DB5A877DE2AF}"/>
              </a:ext>
            </a:extLst>
          </p:cNvPr>
          <p:cNvCxnSpPr>
            <a:cxnSpLocks/>
          </p:cNvCxnSpPr>
          <p:nvPr/>
        </p:nvCxnSpPr>
        <p:spPr>
          <a:xfrm>
            <a:off x="8106758" y="2071082"/>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0" name="Picture 19" descr="A picture containing text, electronics, screenshot, mobile phone&#10;&#10;Description automatically generated">
            <a:extLst>
              <a:ext uri="{FF2B5EF4-FFF2-40B4-BE49-F238E27FC236}">
                <a16:creationId xmlns:a16="http://schemas.microsoft.com/office/drawing/2014/main" id="{A87F8DFB-DC8D-0322-EE65-CA016543BE0A}"/>
              </a:ext>
            </a:extLst>
          </p:cNvPr>
          <p:cNvPicPr>
            <a:picLocks noChangeAspect="1"/>
          </p:cNvPicPr>
          <p:nvPr/>
        </p:nvPicPr>
        <p:blipFill>
          <a:blip r:embed="rId3"/>
          <a:stretch>
            <a:fillRect/>
          </a:stretch>
        </p:blipFill>
        <p:spPr>
          <a:xfrm>
            <a:off x="344696" y="447461"/>
            <a:ext cx="3581400" cy="5816600"/>
          </a:xfrm>
          <a:prstGeom prst="rect">
            <a:avLst/>
          </a:prstGeom>
        </p:spPr>
      </p:pic>
      <p:pic>
        <p:nvPicPr>
          <p:cNvPr id="22" name="Picture 21" descr="A picture containing text, mobile phone, gadget, mobile device&#10;&#10;Description automatically generated">
            <a:extLst>
              <a:ext uri="{FF2B5EF4-FFF2-40B4-BE49-F238E27FC236}">
                <a16:creationId xmlns:a16="http://schemas.microsoft.com/office/drawing/2014/main" id="{1F46322F-E09A-43D4-2EDB-159334F64C83}"/>
              </a:ext>
            </a:extLst>
          </p:cNvPr>
          <p:cNvPicPr>
            <a:picLocks noChangeAspect="1"/>
          </p:cNvPicPr>
          <p:nvPr/>
        </p:nvPicPr>
        <p:blipFill>
          <a:blip r:embed="rId4"/>
          <a:stretch>
            <a:fillRect/>
          </a:stretch>
        </p:blipFill>
        <p:spPr>
          <a:xfrm>
            <a:off x="3581400" y="447461"/>
            <a:ext cx="3581400" cy="5816600"/>
          </a:xfrm>
          <a:prstGeom prst="rect">
            <a:avLst/>
          </a:prstGeom>
        </p:spPr>
      </p:pic>
    </p:spTree>
    <p:extLst>
      <p:ext uri="{BB962C8B-B14F-4D97-AF65-F5344CB8AC3E}">
        <p14:creationId xmlns:p14="http://schemas.microsoft.com/office/powerpoint/2010/main" val="3502543746"/>
      </p:ext>
    </p:extLst>
  </p:cSld>
  <p:clrMapOvr>
    <a:masterClrMapping/>
  </p:clrMapOvr>
  <p:transition spd="slow">
    <p:strips dir="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45380F49-9453-1AE1-D682-3B9037BAB71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861600" y="5058559"/>
            <a:ext cx="5019144" cy="2509572"/>
          </a:xfrm>
          <a:prstGeom prst="rect">
            <a:avLst/>
          </a:prstGeom>
        </p:spPr>
      </p:pic>
      <p:pic>
        <p:nvPicPr>
          <p:cNvPr id="14" name="Graphic 13">
            <a:extLst>
              <a:ext uri="{FF2B5EF4-FFF2-40B4-BE49-F238E27FC236}">
                <a16:creationId xmlns:a16="http://schemas.microsoft.com/office/drawing/2014/main" id="{A1EC95D5-F78F-CE54-A06B-CECE10172D6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4662"/>
          <a:stretch>
            <a:fillRect/>
          </a:stretch>
        </p:blipFill>
        <p:spPr>
          <a:xfrm rot="12600000" flipH="1" flipV="1">
            <a:off x="7930443" y="-483664"/>
            <a:ext cx="5546745" cy="5046015"/>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35" name="Title">
            <a:extLst>
              <a:ext uri="{FF2B5EF4-FFF2-40B4-BE49-F238E27FC236}">
                <a16:creationId xmlns:a16="http://schemas.microsoft.com/office/drawing/2014/main" id="{80CE55D6-56B2-439B-8D6F-1FB485E84C4C}"/>
              </a:ext>
            </a:extLst>
          </p:cNvPr>
          <p:cNvSpPr>
            <a:spLocks noGrp="1"/>
          </p:cNvSpPr>
          <p:nvPr>
            <p:ph type="title"/>
          </p:nvPr>
        </p:nvSpPr>
        <p:spPr>
          <a:xfrm>
            <a:off x="861448" y="1013886"/>
            <a:ext cx="4694802" cy="1129472"/>
          </a:xfrm>
        </p:spPr>
        <p:txBody>
          <a:bodyPr/>
          <a:lstStyle/>
          <a:p>
            <a:r>
              <a:rPr lang="en-US" sz="3200"/>
              <a:t>Self-Service Upgrade to Accounting</a:t>
            </a:r>
            <a:endParaRPr lang="ru-RU" sz="3200"/>
          </a:p>
        </p:txBody>
      </p:sp>
      <p:sp>
        <p:nvSpPr>
          <p:cNvPr id="36" name="Text 1">
            <a:extLst>
              <a:ext uri="{FF2B5EF4-FFF2-40B4-BE49-F238E27FC236}">
                <a16:creationId xmlns:a16="http://schemas.microsoft.com/office/drawing/2014/main" id="{A8262CDF-7E0A-4789-8E53-45101841DCAF}"/>
              </a:ext>
            </a:extLst>
          </p:cNvPr>
          <p:cNvSpPr>
            <a:spLocks noGrp="1"/>
          </p:cNvSpPr>
          <p:nvPr>
            <p:ph type="body" sz="quarter" idx="15"/>
          </p:nvPr>
        </p:nvSpPr>
        <p:spPr>
          <a:xfrm>
            <a:off x="861448" y="2082800"/>
            <a:ext cx="4391036" cy="2509573"/>
          </a:xfrm>
        </p:spPr>
        <p:txBody>
          <a:bodyPr/>
          <a:lstStyle/>
          <a:p>
            <a:r>
              <a:rPr lang="en-US"/>
              <a:t>This upgrade includes Accounting and Reporting functionality with these features: </a:t>
            </a:r>
          </a:p>
          <a:p>
            <a:pPr marL="285750" indent="-285750">
              <a:buFont typeface="Arial" panose="020B0604020202020204" pitchFamily="34" charset="0"/>
              <a:buChar char="•"/>
            </a:pPr>
            <a:r>
              <a:rPr lang="en-US">
                <a:solidFill>
                  <a:schemeClr val="accent2"/>
                </a:solidFill>
                <a:latin typeface="+mj-lt"/>
              </a:rPr>
              <a:t>Automatic</a:t>
            </a:r>
            <a:r>
              <a:rPr lang="en-US"/>
              <a:t> transaction categorization</a:t>
            </a:r>
          </a:p>
          <a:p>
            <a:pPr marL="285750" indent="-285750">
              <a:buFont typeface="Arial" panose="020B0604020202020204" pitchFamily="34" charset="0"/>
              <a:buChar char="•"/>
            </a:pPr>
            <a:r>
              <a:rPr lang="en-US">
                <a:solidFill>
                  <a:schemeClr val="accent2"/>
                </a:solidFill>
                <a:latin typeface="+mj-lt"/>
              </a:rPr>
              <a:t>Additional Financial Reporting</a:t>
            </a:r>
            <a:r>
              <a:rPr lang="en-US"/>
              <a:t> options</a:t>
            </a:r>
          </a:p>
          <a:p>
            <a:pPr marL="285750" indent="-285750">
              <a:buFont typeface="Arial" panose="020B0604020202020204" pitchFamily="34" charset="0"/>
              <a:buChar char="•"/>
            </a:pPr>
            <a:r>
              <a:rPr lang="en-US">
                <a:solidFill>
                  <a:schemeClr val="accent2"/>
                </a:solidFill>
                <a:latin typeface="+mj-lt"/>
              </a:rPr>
              <a:t>Journal entries</a:t>
            </a:r>
          </a:p>
          <a:p>
            <a:pPr marL="285750" indent="-285750">
              <a:buFont typeface="Arial" panose="020B0604020202020204" pitchFamily="34" charset="0"/>
              <a:buChar char="•"/>
            </a:pPr>
            <a:r>
              <a:rPr lang="en-US">
                <a:solidFill>
                  <a:schemeClr val="accent2"/>
                </a:solidFill>
                <a:latin typeface="+mj-lt"/>
              </a:rPr>
              <a:t>Budgeting tool</a:t>
            </a:r>
            <a:r>
              <a:rPr lang="en-US"/>
              <a:t> </a:t>
            </a:r>
          </a:p>
          <a:p>
            <a:pPr marL="285750" indent="-285750">
              <a:buFont typeface="Arial" panose="020B0604020202020204" pitchFamily="34" charset="0"/>
              <a:buChar char="•"/>
            </a:pPr>
            <a:r>
              <a:rPr lang="en-US"/>
              <a:t>QuickBooks </a:t>
            </a:r>
            <a:r>
              <a:rPr lang="en-US">
                <a:solidFill>
                  <a:schemeClr val="accent2"/>
                </a:solidFill>
                <a:latin typeface="+mj-lt"/>
              </a:rPr>
              <a:t>import</a:t>
            </a:r>
            <a:r>
              <a:rPr lang="en-US"/>
              <a:t> options</a:t>
            </a:r>
          </a:p>
        </p:txBody>
      </p:sp>
      <p:cxnSp>
        <p:nvCxnSpPr>
          <p:cNvPr id="9" name="Line 1">
            <a:extLst>
              <a:ext uri="{FF2B5EF4-FFF2-40B4-BE49-F238E27FC236}">
                <a16:creationId xmlns:a16="http://schemas.microsoft.com/office/drawing/2014/main" id="{32B9F7E5-E928-4273-AB36-4A77842212F8}"/>
              </a:ext>
            </a:extLst>
          </p:cNvPr>
          <p:cNvCxnSpPr>
            <a:cxnSpLocks/>
          </p:cNvCxnSpPr>
          <p:nvPr/>
        </p:nvCxnSpPr>
        <p:spPr>
          <a:xfrm>
            <a:off x="0" y="1333792"/>
            <a:ext cx="750498" cy="0"/>
          </a:xfrm>
          <a:prstGeom prst="line">
            <a:avLst/>
          </a:prstGeom>
          <a:ln w="31750">
            <a:solidFill>
              <a:srgbClr val="B1E6E9"/>
            </a:solidFill>
          </a:ln>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69DA0D3C-685D-02E3-7069-5D18C5365E7F}"/>
              </a:ext>
            </a:extLst>
          </p:cNvPr>
          <p:cNvPicPr>
            <a:picLocks noChangeAspect="1"/>
          </p:cNvPicPr>
          <p:nvPr/>
        </p:nvPicPr>
        <p:blipFill rotWithShape="1">
          <a:blip r:embed="rId8"/>
          <a:srcRect t="16778" b="4292"/>
          <a:stretch/>
        </p:blipFill>
        <p:spPr>
          <a:xfrm>
            <a:off x="5706379" y="3296732"/>
            <a:ext cx="5871258" cy="2884345"/>
          </a:xfrm>
          <a:prstGeom prst="rect">
            <a:avLst/>
          </a:prstGeom>
          <a:effectLst>
            <a:glow rad="101600">
              <a:schemeClr val="accent6">
                <a:satMod val="175000"/>
                <a:alpha val="40000"/>
              </a:schemeClr>
            </a:glow>
          </a:effectLst>
        </p:spPr>
      </p:pic>
      <p:pic>
        <p:nvPicPr>
          <p:cNvPr id="5" name="Picture 4">
            <a:extLst>
              <a:ext uri="{FF2B5EF4-FFF2-40B4-BE49-F238E27FC236}">
                <a16:creationId xmlns:a16="http://schemas.microsoft.com/office/drawing/2014/main" id="{4FB4D67C-B749-0168-FD53-2E04E8D4DCFF}"/>
              </a:ext>
            </a:extLst>
          </p:cNvPr>
          <p:cNvPicPr>
            <a:picLocks noChangeAspect="1"/>
          </p:cNvPicPr>
          <p:nvPr/>
        </p:nvPicPr>
        <p:blipFill rotWithShape="1">
          <a:blip r:embed="rId9"/>
          <a:srcRect l="14118" t="5192" r="3967"/>
          <a:stretch/>
        </p:blipFill>
        <p:spPr>
          <a:xfrm>
            <a:off x="6260892" y="437390"/>
            <a:ext cx="4762232" cy="2752077"/>
          </a:xfrm>
          <a:prstGeom prst="rect">
            <a:avLst/>
          </a:prstGeom>
          <a:effectLst>
            <a:glow rad="101600">
              <a:schemeClr val="accent6">
                <a:satMod val="175000"/>
                <a:alpha val="40000"/>
              </a:schemeClr>
            </a:glow>
          </a:effectLst>
        </p:spPr>
      </p:pic>
      <p:sp>
        <p:nvSpPr>
          <p:cNvPr id="2" name="TextBox 1">
            <a:extLst>
              <a:ext uri="{FF2B5EF4-FFF2-40B4-BE49-F238E27FC236}">
                <a16:creationId xmlns:a16="http://schemas.microsoft.com/office/drawing/2014/main" id="{6A2409B8-731E-1C25-B786-7130AF3D4FA1}"/>
              </a:ext>
            </a:extLst>
          </p:cNvPr>
          <p:cNvSpPr txBox="1"/>
          <p:nvPr/>
        </p:nvSpPr>
        <p:spPr>
          <a:xfrm>
            <a:off x="861448" y="4864411"/>
            <a:ext cx="3603034"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400">
                <a:solidFill>
                  <a:schemeClr val="bg1"/>
                </a:solidFill>
                <a:latin typeface="+mn-lt"/>
              </a:rPr>
              <a:t>To Learn more about our Accounting Features </a:t>
            </a:r>
            <a:r>
              <a:rPr lang="en-US" sz="1400">
                <a:solidFill>
                  <a:schemeClr val="bg1"/>
                </a:solidFill>
                <a:latin typeface="+mn-lt"/>
                <a:hlinkClick r:id="rId10"/>
              </a:rPr>
              <a:t>click here</a:t>
            </a:r>
            <a:r>
              <a:rPr lang="en-US" sz="1400">
                <a:solidFill>
                  <a:schemeClr val="bg1"/>
                </a:solidFill>
                <a:latin typeface="+mn-lt"/>
              </a:rPr>
              <a:t>.</a:t>
            </a:r>
          </a:p>
        </p:txBody>
      </p:sp>
    </p:spTree>
    <p:custDataLst>
      <p:tags r:id="rId1"/>
    </p:custDataLst>
    <p:extLst>
      <p:ext uri="{BB962C8B-B14F-4D97-AF65-F5344CB8AC3E}">
        <p14:creationId xmlns:p14="http://schemas.microsoft.com/office/powerpoint/2010/main" val="3093184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25222-5C60-9DAF-5358-DF45A6646ABD}"/>
              </a:ext>
            </a:extLst>
          </p:cNvPr>
          <p:cNvSpPr>
            <a:spLocks noGrp="1"/>
          </p:cNvSpPr>
          <p:nvPr>
            <p:ph type="title"/>
          </p:nvPr>
        </p:nvSpPr>
        <p:spPr/>
        <p:txBody>
          <a:bodyPr/>
          <a:lstStyle/>
          <a:p>
            <a:r>
              <a:rPr lang="en-US"/>
              <a:t>  </a:t>
            </a:r>
          </a:p>
        </p:txBody>
      </p:sp>
      <p:sp>
        <p:nvSpPr>
          <p:cNvPr id="7" name="Slide Number Placeholder 5">
            <a:extLst>
              <a:ext uri="{FF2B5EF4-FFF2-40B4-BE49-F238E27FC236}">
                <a16:creationId xmlns:a16="http://schemas.microsoft.com/office/drawing/2014/main" id="{473DBD0A-C071-1966-D5F2-8E64E1DB11FA}"/>
              </a:ext>
            </a:extLst>
          </p:cNvPr>
          <p:cNvSpPr txBox="1">
            <a:spLocks/>
          </p:cNvSpPr>
          <p:nvPr/>
        </p:nvSpPr>
        <p:spPr>
          <a:xfrm>
            <a:off x="222995" y="6445333"/>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endParaRPr>
          </a:p>
        </p:txBody>
      </p:sp>
      <p:sp>
        <p:nvSpPr>
          <p:cNvPr id="4" name="TextBox 3">
            <a:extLst>
              <a:ext uri="{FF2B5EF4-FFF2-40B4-BE49-F238E27FC236}">
                <a16:creationId xmlns:a16="http://schemas.microsoft.com/office/drawing/2014/main" id="{C870C7FA-4620-1327-1E60-2422F9EE9BC1}"/>
              </a:ext>
            </a:extLst>
          </p:cNvPr>
          <p:cNvSpPr txBox="1"/>
          <p:nvPr/>
        </p:nvSpPr>
        <p:spPr>
          <a:xfrm>
            <a:off x="1331143" y="2367171"/>
            <a:ext cx="9529714" cy="212365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spc="400">
                <a:solidFill>
                  <a:srgbClr val="F3F3F3"/>
                </a:solidFill>
                <a:latin typeface="Montserrat Light" panose="02020603050405020304"/>
              </a:rPr>
              <a:t>H</a:t>
            </a:r>
            <a:r>
              <a:rPr kumimoji="0" lang="en-US" sz="4400" b="0" i="0" u="none" strike="noStrike" kern="1200" cap="none" spc="400" normalizeH="0" baseline="0" noProof="0">
                <a:ln>
                  <a:noFill/>
                </a:ln>
                <a:solidFill>
                  <a:srgbClr val="F3F3F3"/>
                </a:solidFill>
                <a:effectLst/>
                <a:uLnTx/>
                <a:uFillTx/>
                <a:latin typeface="Montserrat Light" panose="02020603050405020304"/>
                <a:ea typeface="+mn-ea"/>
                <a:cs typeface="+mn-cs"/>
              </a:rPr>
              <a:t>ow do we identify customers that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spc="400">
                <a:solidFill>
                  <a:srgbClr val="F3F3F3"/>
                </a:solidFill>
                <a:latin typeface="Montserrat Bold" panose="020B0604020202020204"/>
              </a:rPr>
              <a:t>need Autobooks</a:t>
            </a:r>
            <a:r>
              <a:rPr kumimoji="0" lang="en-US" sz="4400" b="1" i="0" u="none" strike="noStrike" kern="1200" cap="none" spc="400" normalizeH="0" baseline="0" noProof="0">
                <a:ln>
                  <a:noFill/>
                </a:ln>
                <a:solidFill>
                  <a:srgbClr val="F3F3F3"/>
                </a:solidFill>
                <a:effectLst/>
                <a:uLnTx/>
                <a:uFillTx/>
                <a:latin typeface="Montserrat Bold" panose="020B0604020202020204"/>
                <a:ea typeface="+mn-ea"/>
                <a:cs typeface="+mn-cs"/>
              </a:rPr>
              <a:t>?</a:t>
            </a:r>
          </a:p>
        </p:txBody>
      </p:sp>
    </p:spTree>
    <p:extLst>
      <p:ext uri="{BB962C8B-B14F-4D97-AF65-F5344CB8AC3E}">
        <p14:creationId xmlns:p14="http://schemas.microsoft.com/office/powerpoint/2010/main" val="1703610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TextBox 4">
            <a:extLst>
              <a:ext uri="{FF2B5EF4-FFF2-40B4-BE49-F238E27FC236}">
                <a16:creationId xmlns:a16="http://schemas.microsoft.com/office/drawing/2014/main" id="{60891E2F-9C7E-E90D-042E-4B3EAF94AA43}"/>
              </a:ext>
            </a:extLst>
          </p:cNvPr>
          <p:cNvSpPr txBox="1"/>
          <p:nvPr/>
        </p:nvSpPr>
        <p:spPr>
          <a:xfrm>
            <a:off x="2145436" y="2562160"/>
            <a:ext cx="7901127" cy="173368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The Value of </a:t>
            </a:r>
            <a:r>
              <a:rPr kumimoji="0" lang="en-US" sz="5333" b="1" i="0" u="none" strike="noStrike" kern="1200" cap="none" spc="400" normalizeH="0" baseline="0" noProof="0">
                <a:ln>
                  <a:noFill/>
                </a:ln>
                <a:solidFill>
                  <a:srgbClr val="F3F3F3"/>
                </a:solidFill>
                <a:effectLst/>
                <a:uLnTx/>
                <a:uFillTx/>
                <a:latin typeface="Montserrat Bold" panose="020B0604020202020204"/>
                <a:ea typeface="+mn-ea"/>
                <a:cs typeface="+mn-cs"/>
              </a:rPr>
              <a:t>Autobooks</a:t>
            </a:r>
            <a:endParaRPr kumimoji="0" lang="en-US" sz="5333" b="0" i="0" u="none" strike="noStrike" kern="1200" cap="none" spc="400" normalizeH="0" baseline="0" noProof="0">
              <a:ln>
                <a:noFill/>
              </a:ln>
              <a:solidFill>
                <a:srgbClr val="F3F3F3"/>
              </a:solidFill>
              <a:effectLst/>
              <a:uLnTx/>
              <a:uFillTx/>
              <a:latin typeface="Montserrat Bold" panose="020B0604020202020204"/>
              <a:ea typeface="+mn-ea"/>
              <a:cs typeface="+mn-cs"/>
            </a:endParaRPr>
          </a:p>
        </p:txBody>
      </p:sp>
    </p:spTree>
    <p:extLst>
      <p:ext uri="{BB962C8B-B14F-4D97-AF65-F5344CB8AC3E}">
        <p14:creationId xmlns:p14="http://schemas.microsoft.com/office/powerpoint/2010/main" val="314836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1"/>
          <p:cNvSpPr/>
          <p:nvPr/>
        </p:nvSpPr>
        <p:spPr>
          <a:xfrm>
            <a:off x="2591131" y="1876104"/>
            <a:ext cx="3240000" cy="3889525"/>
          </a:xfrm>
          <a:prstGeom prst="roundRect">
            <a:avLst>
              <a:gd name="adj" fmla="val 1702"/>
            </a:avLst>
          </a:prstGeom>
          <a:solidFill>
            <a:schemeClr val="tx1">
              <a:alpha val="6000"/>
            </a:schemeClr>
          </a:solidFill>
          <a:ln>
            <a:gradFill>
              <a:gsLst>
                <a:gs pos="50000">
                  <a:srgbClr val="134F71"/>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8" name="Graphic 37">
            <a:extLst>
              <a:ext uri="{FF2B5EF4-FFF2-40B4-BE49-F238E27FC236}">
                <a16:creationId xmlns:a16="http://schemas.microsoft.com/office/drawing/2014/main" id="{D5363257-CBB6-8E76-2A46-F2CDDBC8E0E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t="44662"/>
          <a:stretch>
            <a:fillRect/>
          </a:stretch>
        </p:blipFill>
        <p:spPr>
          <a:xfrm rot="12600000" flipH="1" flipV="1">
            <a:off x="8330746" y="-690460"/>
            <a:ext cx="6243405" cy="56797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5" name="Text 2"/>
          <p:cNvSpPr>
            <a:spLocks noGrp="1"/>
          </p:cNvSpPr>
          <p:nvPr>
            <p:ph type="body" sz="quarter" idx="11"/>
          </p:nvPr>
        </p:nvSpPr>
        <p:spPr>
          <a:xfrm>
            <a:off x="2591131" y="1875080"/>
            <a:ext cx="3240000" cy="1081385"/>
          </a:xfrm>
          <a:gradFill>
            <a:gsLst>
              <a:gs pos="59000">
                <a:srgbClr val="060E21"/>
              </a:gs>
              <a:gs pos="100000">
                <a:schemeClr val="tx2"/>
              </a:gs>
            </a:gsLst>
            <a:lin ang="16200000" scaled="0"/>
          </a:gradFill>
        </p:spPr>
        <p:txBody>
          <a:bodyPr/>
          <a:lstStyle/>
          <a:p>
            <a:pPr algn="ctr"/>
            <a:r>
              <a:rPr lang="en-US">
                <a:solidFill>
                  <a:schemeClr val="accent2"/>
                </a:solidFill>
                <a:latin typeface="+mj-lt"/>
              </a:rPr>
              <a:t>Account Opportunities</a:t>
            </a:r>
            <a:endParaRPr lang="ru-RU">
              <a:solidFill>
                <a:schemeClr val="accent2"/>
              </a:solidFill>
              <a:latin typeface="+mj-lt"/>
            </a:endParaRPr>
          </a:p>
        </p:txBody>
      </p:sp>
      <p:sp>
        <p:nvSpPr>
          <p:cNvPr id="53" name="Rounded Rectangle 2"/>
          <p:cNvSpPr/>
          <p:nvPr/>
        </p:nvSpPr>
        <p:spPr>
          <a:xfrm>
            <a:off x="6278579" y="1869438"/>
            <a:ext cx="3240000" cy="3889525"/>
          </a:xfrm>
          <a:prstGeom prst="roundRect">
            <a:avLst>
              <a:gd name="adj" fmla="val 1702"/>
            </a:avLst>
          </a:prstGeom>
          <a:solidFill>
            <a:schemeClr val="tx1">
              <a:alpha val="6000"/>
            </a:schemeClr>
          </a:solidFill>
          <a:ln>
            <a:gradFill>
              <a:gsLst>
                <a:gs pos="50000">
                  <a:srgbClr val="134F71"/>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 1"/>
          <p:cNvSpPr>
            <a:spLocks noGrp="1"/>
          </p:cNvSpPr>
          <p:nvPr>
            <p:ph type="body" idx="10"/>
          </p:nvPr>
        </p:nvSpPr>
        <p:spPr>
          <a:xfrm>
            <a:off x="2791615" y="2751919"/>
            <a:ext cx="2880000" cy="2822403"/>
          </a:xfrm>
        </p:spPr>
        <p:txBody>
          <a:bodyPr anchor="ctr"/>
          <a:lstStyle/>
          <a:p>
            <a:pPr marL="285750" indent="-285750">
              <a:buClr>
                <a:schemeClr val="bg1"/>
              </a:buClr>
              <a:buSzPct val="100000"/>
              <a:buFont typeface="Montserrat Light" panose="00000400000000000000" pitchFamily="2" charset="0"/>
              <a:buChar char="»"/>
            </a:pPr>
            <a:r>
              <a:rPr lang="en-US" sz="1600">
                <a:solidFill>
                  <a:schemeClr val="bg1"/>
                </a:solidFill>
              </a:rPr>
              <a:t>Check for regular deposits from third-parties</a:t>
            </a:r>
          </a:p>
          <a:p>
            <a:pPr marL="285750" indent="-285750">
              <a:buClr>
                <a:schemeClr val="bg1"/>
              </a:buClr>
              <a:buSzPct val="100000"/>
              <a:buFont typeface="Montserrat Light" panose="00000400000000000000" pitchFamily="2" charset="0"/>
              <a:buChar char="»"/>
            </a:pPr>
            <a:r>
              <a:rPr lang="en-US" sz="1600">
                <a:solidFill>
                  <a:schemeClr val="bg1"/>
                </a:solidFill>
              </a:rPr>
              <a:t>Look for micro-transactions</a:t>
            </a:r>
          </a:p>
          <a:p>
            <a:pPr marL="285750" indent="-285750">
              <a:buClr>
                <a:schemeClr val="bg1"/>
              </a:buClr>
              <a:buSzPct val="100000"/>
              <a:buFont typeface="Montserrat Light" panose="00000400000000000000" pitchFamily="2" charset="0"/>
              <a:buChar char="»"/>
            </a:pPr>
            <a:r>
              <a:rPr lang="en-US" sz="1600">
                <a:solidFill>
                  <a:schemeClr val="bg1"/>
                </a:solidFill>
              </a:rPr>
              <a:t>Business account owners</a:t>
            </a:r>
          </a:p>
        </p:txBody>
      </p:sp>
      <p:sp>
        <p:nvSpPr>
          <p:cNvPr id="18" name="Text 5"/>
          <p:cNvSpPr>
            <a:spLocks noGrp="1"/>
          </p:cNvSpPr>
          <p:nvPr>
            <p:ph type="body" sz="quarter" idx="14"/>
          </p:nvPr>
        </p:nvSpPr>
        <p:spPr>
          <a:xfrm>
            <a:off x="6474081" y="2751919"/>
            <a:ext cx="2880000" cy="2822403"/>
          </a:xfrm>
        </p:spPr>
        <p:txBody>
          <a:bodyPr anchor="ctr"/>
          <a:lstStyle/>
          <a:p>
            <a:pPr marL="285750" indent="-285750">
              <a:buClr>
                <a:schemeClr val="bg1"/>
              </a:buClr>
              <a:buSzPct val="100000"/>
              <a:buFont typeface="Montserrat Light" panose="00000400000000000000" pitchFamily="2" charset="0"/>
              <a:buChar char="»"/>
            </a:pPr>
            <a:r>
              <a:rPr lang="en-US" sz="1600">
                <a:solidFill>
                  <a:schemeClr val="bg1"/>
                </a:solidFill>
              </a:rPr>
              <a:t>Needing invoicing and payment acceptance</a:t>
            </a:r>
          </a:p>
          <a:p>
            <a:pPr marL="285750" indent="-285750">
              <a:buClr>
                <a:schemeClr val="bg1"/>
              </a:buClr>
              <a:buSzPct val="100000"/>
              <a:buFont typeface="Montserrat Light" panose="00000400000000000000" pitchFamily="2" charset="0"/>
              <a:buChar char="»"/>
            </a:pPr>
            <a:r>
              <a:rPr lang="en-US" sz="1600">
                <a:solidFill>
                  <a:schemeClr val="bg1"/>
                </a:solidFill>
              </a:rPr>
              <a:t>Payment Flexibility</a:t>
            </a:r>
          </a:p>
          <a:p>
            <a:pPr marL="285750" indent="-285750">
              <a:buClr>
                <a:schemeClr val="bg1"/>
              </a:buClr>
              <a:buSzPct val="100000"/>
              <a:buFont typeface="Montserrat Light" panose="00000400000000000000" pitchFamily="2" charset="0"/>
              <a:buChar char="»"/>
            </a:pPr>
            <a:r>
              <a:rPr lang="en-US" sz="1600">
                <a:solidFill>
                  <a:schemeClr val="bg1"/>
                </a:solidFill>
              </a:rPr>
              <a:t>Small business owners, non-profits, property management owners</a:t>
            </a:r>
            <a:endParaRPr lang="ru-RU" sz="1600">
              <a:solidFill>
                <a:schemeClr val="bg1"/>
              </a:solidFill>
            </a:endParaRPr>
          </a:p>
        </p:txBody>
      </p:sp>
      <p:sp>
        <p:nvSpPr>
          <p:cNvPr id="19" name="Text 6"/>
          <p:cNvSpPr>
            <a:spLocks noGrp="1"/>
          </p:cNvSpPr>
          <p:nvPr>
            <p:ph type="body" sz="quarter" idx="15"/>
          </p:nvPr>
        </p:nvSpPr>
        <p:spPr>
          <a:xfrm>
            <a:off x="6284903" y="1876104"/>
            <a:ext cx="3227326" cy="1084123"/>
          </a:xfrm>
          <a:gradFill>
            <a:gsLst>
              <a:gs pos="59000">
                <a:srgbClr val="060E21"/>
              </a:gs>
              <a:gs pos="100000">
                <a:schemeClr val="tx2"/>
              </a:gs>
            </a:gsLst>
            <a:lin ang="16200000" scaled="0"/>
          </a:gradFill>
        </p:spPr>
        <p:txBody>
          <a:bodyPr/>
          <a:lstStyle/>
          <a:p>
            <a:pPr algn="ctr"/>
            <a:r>
              <a:rPr lang="en-US">
                <a:solidFill>
                  <a:schemeClr val="accent2"/>
                </a:solidFill>
                <a:latin typeface="+mj-lt"/>
              </a:rPr>
              <a:t>Needed Services and Types of Business</a:t>
            </a:r>
            <a:endParaRPr lang="ru-RU">
              <a:solidFill>
                <a:schemeClr val="accent2"/>
              </a:solidFill>
              <a:latin typeface="+mj-lt"/>
            </a:endParaRPr>
          </a:p>
        </p:txBody>
      </p:sp>
      <p:sp>
        <p:nvSpPr>
          <p:cNvPr id="21" name="Title"/>
          <p:cNvSpPr>
            <a:spLocks noGrp="1"/>
          </p:cNvSpPr>
          <p:nvPr>
            <p:ph type="title" idx="17"/>
          </p:nvPr>
        </p:nvSpPr>
        <p:spPr>
          <a:xfrm>
            <a:off x="903063" y="454950"/>
            <a:ext cx="8562249" cy="515526"/>
          </a:xfrm>
        </p:spPr>
        <p:txBody>
          <a:bodyPr/>
          <a:lstStyle/>
          <a:p>
            <a:r>
              <a:rPr lang="en-US" sz="2800">
                <a:solidFill>
                  <a:schemeClr val="bg1"/>
                </a:solidFill>
              </a:rPr>
              <a:t>Identifying the right customers</a:t>
            </a:r>
            <a:endParaRPr lang="ru-RU" sz="2800">
              <a:solidFill>
                <a:schemeClr val="bg1"/>
              </a:solidFill>
            </a:endParaRPr>
          </a:p>
        </p:txBody>
      </p:sp>
      <p:pic>
        <p:nvPicPr>
          <p:cNvPr id="300" name="Graphic 299">
            <a:extLst>
              <a:ext uri="{FF2B5EF4-FFF2-40B4-BE49-F238E27FC236}">
                <a16:creationId xmlns:a16="http://schemas.microsoft.com/office/drawing/2014/main" id="{A7A82323-4453-BB49-EB58-EDC68D731BE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1035526" y="4001126"/>
            <a:ext cx="4130984" cy="2065492"/>
          </a:xfrm>
          <a:prstGeom prst="rect">
            <a:avLst/>
          </a:prstGeom>
        </p:spPr>
      </p:pic>
      <p:sp>
        <p:nvSpPr>
          <p:cNvPr id="3" name="Rectangle 1"/>
          <p:cNvSpPr>
            <a:spLocks noChangeAspect="1" noChangeArrowheads="1" noTextEdit="1"/>
          </p:cNvSpPr>
          <p:nvPr/>
        </p:nvSpPr>
        <p:spPr bwMode="auto">
          <a:xfrm>
            <a:off x="1261312" y="1693255"/>
            <a:ext cx="37941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 name="Rectangle 2"/>
          <p:cNvSpPr>
            <a:spLocks noChangeAspect="1" noChangeArrowheads="1" noTextEdit="1"/>
          </p:cNvSpPr>
          <p:nvPr/>
        </p:nvSpPr>
        <p:spPr bwMode="auto">
          <a:xfrm>
            <a:off x="4679362" y="1693255"/>
            <a:ext cx="3778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2" name="Rectangle 3"/>
          <p:cNvSpPr>
            <a:spLocks noChangeAspect="1" noChangeArrowheads="1" noTextEdit="1"/>
          </p:cNvSpPr>
          <p:nvPr/>
        </p:nvSpPr>
        <p:spPr bwMode="auto">
          <a:xfrm>
            <a:off x="8097424" y="1693255"/>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5" name="TextBox 24">
            <a:extLst>
              <a:ext uri="{FF2B5EF4-FFF2-40B4-BE49-F238E27FC236}">
                <a16:creationId xmlns:a16="http://schemas.microsoft.com/office/drawing/2014/main" id="{F3876265-F389-4268-BF66-21B568FB272C}"/>
              </a:ext>
            </a:extLst>
          </p:cNvPr>
          <p:cNvSpPr txBox="1"/>
          <p:nvPr/>
        </p:nvSpPr>
        <p:spPr>
          <a:xfrm>
            <a:off x="903063" y="970476"/>
            <a:ext cx="1013803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chemeClr val="accent2"/>
                </a:solidFill>
                <a:latin typeface="Montserrat Light" panose="02020603050405020304"/>
                <a:cs typeface="Arial"/>
                <a:sym typeface="Arial"/>
              </a:rPr>
              <a:t>These </a:t>
            </a:r>
            <a:r>
              <a:rPr kumimoji="0" lang="en-US" sz="1600" b="0" i="0" u="none" strike="noStrike" kern="1200" cap="none" spc="0" normalizeH="0" baseline="0" noProof="0">
                <a:ln>
                  <a:noFill/>
                </a:ln>
                <a:solidFill>
                  <a:schemeClr val="accent2"/>
                </a:solidFill>
                <a:effectLst/>
                <a:uLnTx/>
                <a:uFillTx/>
                <a:latin typeface="Montserrat Bold" panose="020B0604020202020204"/>
                <a:ea typeface="+mn-ea"/>
                <a:cs typeface="Arial"/>
                <a:sym typeface="Arial"/>
              </a:rPr>
              <a:t>key indicators </a:t>
            </a:r>
            <a:r>
              <a:rPr lang="en-US" sz="1600">
                <a:solidFill>
                  <a:schemeClr val="accent2"/>
                </a:solidFill>
                <a:latin typeface="Montserrat Light" panose="02020603050405020304"/>
                <a:cs typeface="Arial"/>
                <a:sym typeface="Arial"/>
              </a:rPr>
              <a:t>can help decide if Autobooks will best help the customers with their business</a:t>
            </a:r>
            <a:endParaRPr kumimoji="0" lang="en-US" sz="1600" b="0" i="0" u="none" strike="noStrike" kern="1200" cap="none" spc="0" normalizeH="0" baseline="0" noProof="0">
              <a:ln>
                <a:noFill/>
              </a:ln>
              <a:solidFill>
                <a:schemeClr val="accent2"/>
              </a:solidFill>
              <a:effectLst/>
              <a:uLnTx/>
              <a:uFillTx/>
              <a:latin typeface="Montserrat Light" panose="02020603050405020304"/>
              <a:ea typeface="+mn-ea"/>
              <a:cs typeface="Arial"/>
              <a:sym typeface="Arial"/>
            </a:endParaRPr>
          </a:p>
        </p:txBody>
      </p:sp>
      <p:grpSp>
        <p:nvGrpSpPr>
          <p:cNvPr id="32" name="Group 31">
            <a:extLst>
              <a:ext uri="{FF2B5EF4-FFF2-40B4-BE49-F238E27FC236}">
                <a16:creationId xmlns:a16="http://schemas.microsoft.com/office/drawing/2014/main" id="{35821686-F38B-AD05-C22E-6AAF971FB64D}"/>
              </a:ext>
            </a:extLst>
          </p:cNvPr>
          <p:cNvGrpSpPr/>
          <p:nvPr/>
        </p:nvGrpSpPr>
        <p:grpSpPr>
          <a:xfrm>
            <a:off x="2852445" y="1586196"/>
            <a:ext cx="535231" cy="533000"/>
            <a:chOff x="1261312" y="1691668"/>
            <a:chExt cx="381001" cy="379413"/>
          </a:xfrm>
        </p:grpSpPr>
        <p:sp>
          <p:nvSpPr>
            <p:cNvPr id="4" name="Circle 1"/>
            <p:cNvSpPr>
              <a:spLocks noChangeArrowheads="1"/>
            </p:cNvSpPr>
            <p:nvPr/>
          </p:nvSpPr>
          <p:spPr bwMode="auto">
            <a:xfrm>
              <a:off x="1261312" y="1691668"/>
              <a:ext cx="381001" cy="37941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ru-RU"/>
            </a:p>
          </p:txBody>
        </p:sp>
        <p:pic>
          <p:nvPicPr>
            <p:cNvPr id="27" name="Graphic 26" descr="Internet Banking with solid fill">
              <a:extLst>
                <a:ext uri="{FF2B5EF4-FFF2-40B4-BE49-F238E27FC236}">
                  <a16:creationId xmlns:a16="http://schemas.microsoft.com/office/drawing/2014/main" id="{938AD6CE-F7FF-845F-0E74-43DC7112EBF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10811" y="1741167"/>
              <a:ext cx="280413" cy="280413"/>
            </a:xfrm>
            <a:prstGeom prst="rect">
              <a:avLst/>
            </a:prstGeom>
          </p:spPr>
        </p:pic>
      </p:grpSp>
      <p:grpSp>
        <p:nvGrpSpPr>
          <p:cNvPr id="36" name="Group 35">
            <a:extLst>
              <a:ext uri="{FF2B5EF4-FFF2-40B4-BE49-F238E27FC236}">
                <a16:creationId xmlns:a16="http://schemas.microsoft.com/office/drawing/2014/main" id="{6108FD12-FDC8-7C8E-9DF1-4F096EF9CB88}"/>
              </a:ext>
            </a:extLst>
          </p:cNvPr>
          <p:cNvGrpSpPr/>
          <p:nvPr/>
        </p:nvGrpSpPr>
        <p:grpSpPr>
          <a:xfrm>
            <a:off x="6470459" y="1583906"/>
            <a:ext cx="539496" cy="530352"/>
            <a:chOff x="4718033" y="1426492"/>
            <a:chExt cx="539496" cy="530352"/>
          </a:xfrm>
        </p:grpSpPr>
        <p:sp>
          <p:nvSpPr>
            <p:cNvPr id="9" name="Circle 2"/>
            <p:cNvSpPr>
              <a:spLocks noChangeArrowheads="1"/>
            </p:cNvSpPr>
            <p:nvPr/>
          </p:nvSpPr>
          <p:spPr bwMode="auto">
            <a:xfrm>
              <a:off x="4718033" y="1426492"/>
              <a:ext cx="539496" cy="53035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ru-RU"/>
            </a:p>
          </p:txBody>
        </p:sp>
        <p:pic>
          <p:nvPicPr>
            <p:cNvPr id="29" name="Graphic 28" descr="Transfer1 with solid fill">
              <a:extLst>
                <a:ext uri="{FF2B5EF4-FFF2-40B4-BE49-F238E27FC236}">
                  <a16:creationId xmlns:a16="http://schemas.microsoft.com/office/drawing/2014/main" id="{3B783EEB-1E07-DD17-3BBB-C97D4B60BDC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752294" y="1456181"/>
              <a:ext cx="470975" cy="470975"/>
            </a:xfrm>
            <a:prstGeom prst="rect">
              <a:avLst/>
            </a:prstGeom>
          </p:spPr>
        </p:pic>
      </p:grpSp>
    </p:spTree>
    <p:custDataLst>
      <p:tags r:id="rId1"/>
    </p:custDataLst>
    <p:extLst>
      <p:ext uri="{BB962C8B-B14F-4D97-AF65-F5344CB8AC3E}">
        <p14:creationId xmlns:p14="http://schemas.microsoft.com/office/powerpoint/2010/main" val="2826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8">
                                            <p:txEl>
                                              <p:pRg st="0" end="0"/>
                                            </p:txEl>
                                          </p:spTgt>
                                        </p:tgtEl>
                                        <p:attrNameLst>
                                          <p:attrName>style.visibility</p:attrName>
                                        </p:attrNameLst>
                                      </p:cBhvr>
                                      <p:to>
                                        <p:strVal val="visible"/>
                                      </p:to>
                                    </p:set>
                                    <p:anim calcmode="lin" valueType="num">
                                      <p:cBhvr additive="base">
                                        <p:cTn id="2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8">
                                            <p:txEl>
                                              <p:pRg st="1" end="1"/>
                                            </p:txEl>
                                          </p:spTgt>
                                        </p:tgtEl>
                                        <p:attrNameLst>
                                          <p:attrName>style.visibility</p:attrName>
                                        </p:attrNameLst>
                                      </p:cBhvr>
                                      <p:to>
                                        <p:strVal val="visible"/>
                                      </p:to>
                                    </p:set>
                                    <p:anim calcmode="lin" valueType="num">
                                      <p:cBhvr additive="base">
                                        <p:cTn id="24"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8">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xEl>
                                              <p:pRg st="2" end="2"/>
                                            </p:txEl>
                                          </p:spTgt>
                                        </p:tgtEl>
                                        <p:attrNameLst>
                                          <p:attrName>style.visibility</p:attrName>
                                        </p:attrNameLst>
                                      </p:cBhvr>
                                      <p:to>
                                        <p:strVal val="visible"/>
                                      </p:to>
                                    </p:set>
                                    <p:anim calcmode="lin" valueType="num">
                                      <p:cBhvr additive="base">
                                        <p:cTn id="28"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8"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Icon  1"/>
          <p:cNvSpPr/>
          <p:nvPr/>
        </p:nvSpPr>
        <p:spPr>
          <a:xfrm>
            <a:off x="0" y="0"/>
            <a:ext cx="6965936" cy="6858000"/>
          </a:xfrm>
          <a:custGeom>
            <a:avLst/>
            <a:gdLst>
              <a:gd name="connsiteX0" fmla="*/ 0 w 6870357"/>
              <a:gd name="connsiteY0" fmla="*/ 0 h 6919784"/>
              <a:gd name="connsiteX1" fmla="*/ 6870357 w 6870357"/>
              <a:gd name="connsiteY1" fmla="*/ 0 h 6919784"/>
              <a:gd name="connsiteX2" fmla="*/ 6870357 w 6870357"/>
              <a:gd name="connsiteY2" fmla="*/ 6919784 h 6919784"/>
              <a:gd name="connsiteX3" fmla="*/ 0 w 6870357"/>
              <a:gd name="connsiteY3" fmla="*/ 6919784 h 6919784"/>
              <a:gd name="connsiteX4" fmla="*/ 0 w 6870357"/>
              <a:gd name="connsiteY4" fmla="*/ 0 h 6919784"/>
              <a:gd name="connsiteX0" fmla="*/ 0 w 6870357"/>
              <a:gd name="connsiteY0" fmla="*/ 0 h 6919784"/>
              <a:gd name="connsiteX1" fmla="*/ 6870357 w 6870357"/>
              <a:gd name="connsiteY1" fmla="*/ 0 h 6919784"/>
              <a:gd name="connsiteX2" fmla="*/ 5195466 w 6870357"/>
              <a:gd name="connsiteY2" fmla="*/ 6874517 h 6919784"/>
              <a:gd name="connsiteX3" fmla="*/ 0 w 6870357"/>
              <a:gd name="connsiteY3" fmla="*/ 6919784 h 6919784"/>
              <a:gd name="connsiteX4" fmla="*/ 0 w 6870357"/>
              <a:gd name="connsiteY4" fmla="*/ 0 h 6919784"/>
              <a:gd name="connsiteX0" fmla="*/ 0 w 6870357"/>
              <a:gd name="connsiteY0" fmla="*/ 0 h 6919784"/>
              <a:gd name="connsiteX1" fmla="*/ 6870357 w 6870357"/>
              <a:gd name="connsiteY1" fmla="*/ 0 h 6919784"/>
              <a:gd name="connsiteX2" fmla="*/ 4860487 w 6870357"/>
              <a:gd name="connsiteY2" fmla="*/ 6910731 h 6919784"/>
              <a:gd name="connsiteX3" fmla="*/ 0 w 6870357"/>
              <a:gd name="connsiteY3" fmla="*/ 6919784 h 6919784"/>
              <a:gd name="connsiteX4" fmla="*/ 0 w 6870357"/>
              <a:gd name="connsiteY4" fmla="*/ 0 h 6919784"/>
              <a:gd name="connsiteX0" fmla="*/ 0 w 7096693"/>
              <a:gd name="connsiteY0" fmla="*/ 0 h 6919784"/>
              <a:gd name="connsiteX1" fmla="*/ 7096693 w 7096693"/>
              <a:gd name="connsiteY1" fmla="*/ 0 h 6919784"/>
              <a:gd name="connsiteX2" fmla="*/ 4860487 w 7096693"/>
              <a:gd name="connsiteY2" fmla="*/ 6910731 h 6919784"/>
              <a:gd name="connsiteX3" fmla="*/ 0 w 7096693"/>
              <a:gd name="connsiteY3" fmla="*/ 6919784 h 6919784"/>
              <a:gd name="connsiteX4" fmla="*/ 0 w 7096693"/>
              <a:gd name="connsiteY4" fmla="*/ 0 h 6919784"/>
              <a:gd name="connsiteX0" fmla="*/ 0 w 7096693"/>
              <a:gd name="connsiteY0" fmla="*/ 0 h 6928837"/>
              <a:gd name="connsiteX1" fmla="*/ 7096693 w 7096693"/>
              <a:gd name="connsiteY1" fmla="*/ 0 h 6928837"/>
              <a:gd name="connsiteX2" fmla="*/ 5207986 w 7096693"/>
              <a:gd name="connsiteY2" fmla="*/ 6928837 h 6928837"/>
              <a:gd name="connsiteX3" fmla="*/ 0 w 7096693"/>
              <a:gd name="connsiteY3" fmla="*/ 6919784 h 6928837"/>
              <a:gd name="connsiteX4" fmla="*/ 0 w 7096693"/>
              <a:gd name="connsiteY4" fmla="*/ 0 h 6928837"/>
              <a:gd name="connsiteX0" fmla="*/ 0 w 7096693"/>
              <a:gd name="connsiteY0" fmla="*/ 0 h 6919784"/>
              <a:gd name="connsiteX1" fmla="*/ 7096693 w 7096693"/>
              <a:gd name="connsiteY1" fmla="*/ 0 h 6919784"/>
              <a:gd name="connsiteX2" fmla="*/ 4506111 w 7096693"/>
              <a:gd name="connsiteY2" fmla="*/ 6919214 h 6919784"/>
              <a:gd name="connsiteX3" fmla="*/ 0 w 7096693"/>
              <a:gd name="connsiteY3" fmla="*/ 6919784 h 6919784"/>
              <a:gd name="connsiteX4" fmla="*/ 0 w 7096693"/>
              <a:gd name="connsiteY4" fmla="*/ 0 h 6919784"/>
              <a:gd name="connsiteX0" fmla="*/ 0 w 6626766"/>
              <a:gd name="connsiteY0" fmla="*/ 0 h 6919784"/>
              <a:gd name="connsiteX1" fmla="*/ 6626766 w 6626766"/>
              <a:gd name="connsiteY1" fmla="*/ 9623 h 6919784"/>
              <a:gd name="connsiteX2" fmla="*/ 4506111 w 6626766"/>
              <a:gd name="connsiteY2" fmla="*/ 6919214 h 6919784"/>
              <a:gd name="connsiteX3" fmla="*/ 0 w 6626766"/>
              <a:gd name="connsiteY3" fmla="*/ 6919784 h 6919784"/>
              <a:gd name="connsiteX4" fmla="*/ 0 w 6626766"/>
              <a:gd name="connsiteY4" fmla="*/ 0 h 6919784"/>
              <a:gd name="connsiteX0" fmla="*/ 0 w 6305905"/>
              <a:gd name="connsiteY0" fmla="*/ 0 h 6919784"/>
              <a:gd name="connsiteX1" fmla="*/ 6305905 w 6305905"/>
              <a:gd name="connsiteY1" fmla="*/ 0 h 6919784"/>
              <a:gd name="connsiteX2" fmla="*/ 4506111 w 6305905"/>
              <a:gd name="connsiteY2" fmla="*/ 6919214 h 6919784"/>
              <a:gd name="connsiteX3" fmla="*/ 0 w 6305905"/>
              <a:gd name="connsiteY3" fmla="*/ 6919784 h 6919784"/>
              <a:gd name="connsiteX4" fmla="*/ 0 w 6305905"/>
              <a:gd name="connsiteY4" fmla="*/ 0 h 6919784"/>
              <a:gd name="connsiteX0" fmla="*/ 530404 w 6305905"/>
              <a:gd name="connsiteY0" fmla="*/ 346442 h 6919784"/>
              <a:gd name="connsiteX1" fmla="*/ 6305905 w 6305905"/>
              <a:gd name="connsiteY1" fmla="*/ 0 h 6919784"/>
              <a:gd name="connsiteX2" fmla="*/ 4506111 w 6305905"/>
              <a:gd name="connsiteY2" fmla="*/ 6919214 h 6919784"/>
              <a:gd name="connsiteX3" fmla="*/ 0 w 6305905"/>
              <a:gd name="connsiteY3" fmla="*/ 6919784 h 6919784"/>
              <a:gd name="connsiteX4" fmla="*/ 530404 w 6305905"/>
              <a:gd name="connsiteY4" fmla="*/ 346442 h 6919784"/>
              <a:gd name="connsiteX0" fmla="*/ 333958 w 6305905"/>
              <a:gd name="connsiteY0" fmla="*/ 0 h 6929407"/>
              <a:gd name="connsiteX1" fmla="*/ 6305905 w 6305905"/>
              <a:gd name="connsiteY1" fmla="*/ 9623 h 6929407"/>
              <a:gd name="connsiteX2" fmla="*/ 4506111 w 6305905"/>
              <a:gd name="connsiteY2" fmla="*/ 6928837 h 6929407"/>
              <a:gd name="connsiteX3" fmla="*/ 0 w 6305905"/>
              <a:gd name="connsiteY3" fmla="*/ 6929407 h 6929407"/>
              <a:gd name="connsiteX4" fmla="*/ 333958 w 6305905"/>
              <a:gd name="connsiteY4" fmla="*/ 0 h 6929407"/>
              <a:gd name="connsiteX0" fmla="*/ 0 w 5971947"/>
              <a:gd name="connsiteY0" fmla="*/ 0 h 6928837"/>
              <a:gd name="connsiteX1" fmla="*/ 5971947 w 5971947"/>
              <a:gd name="connsiteY1" fmla="*/ 9623 h 6928837"/>
              <a:gd name="connsiteX2" fmla="*/ 4172153 w 5971947"/>
              <a:gd name="connsiteY2" fmla="*/ 6928837 h 6928837"/>
              <a:gd name="connsiteX3" fmla="*/ 923295 w 5971947"/>
              <a:gd name="connsiteY3" fmla="*/ 5976692 h 6928837"/>
              <a:gd name="connsiteX4" fmla="*/ 0 w 5971947"/>
              <a:gd name="connsiteY4" fmla="*/ 0 h 6928837"/>
              <a:gd name="connsiteX0" fmla="*/ 6548 w 5978495"/>
              <a:gd name="connsiteY0" fmla="*/ 0 h 6939030"/>
              <a:gd name="connsiteX1" fmla="*/ 5978495 w 5978495"/>
              <a:gd name="connsiteY1" fmla="*/ 9623 h 6939030"/>
              <a:gd name="connsiteX2" fmla="*/ 4178701 w 5978495"/>
              <a:gd name="connsiteY2" fmla="*/ 6928837 h 6939030"/>
              <a:gd name="connsiteX3" fmla="*/ 0 w 5978495"/>
              <a:gd name="connsiteY3" fmla="*/ 6939030 h 6939030"/>
              <a:gd name="connsiteX4" fmla="*/ 6548 w 5978495"/>
              <a:gd name="connsiteY4" fmla="*/ 0 h 6939030"/>
              <a:gd name="connsiteX0" fmla="*/ 2 w 5971949"/>
              <a:gd name="connsiteY0" fmla="*/ 0 h 6930476"/>
              <a:gd name="connsiteX1" fmla="*/ 5971949 w 5971949"/>
              <a:gd name="connsiteY1" fmla="*/ 9623 h 6930476"/>
              <a:gd name="connsiteX2" fmla="*/ 4172155 w 5971949"/>
              <a:gd name="connsiteY2" fmla="*/ 6928837 h 6930476"/>
              <a:gd name="connsiteX3" fmla="*/ 2275133 w 5971949"/>
              <a:gd name="connsiteY3" fmla="*/ 6930476 h 6930476"/>
              <a:gd name="connsiteX4" fmla="*/ 2 w 5971949"/>
              <a:gd name="connsiteY4" fmla="*/ 0 h 6930476"/>
              <a:gd name="connsiteX0" fmla="*/ 4 w 5971951"/>
              <a:gd name="connsiteY0" fmla="*/ 0 h 6930476"/>
              <a:gd name="connsiteX1" fmla="*/ 5971951 w 5971951"/>
              <a:gd name="connsiteY1" fmla="*/ 9623 h 6930476"/>
              <a:gd name="connsiteX2" fmla="*/ 4172157 w 5971951"/>
              <a:gd name="connsiteY2" fmla="*/ 6928837 h 6930476"/>
              <a:gd name="connsiteX3" fmla="*/ 726853 w 5971951"/>
              <a:gd name="connsiteY3" fmla="*/ 6930476 h 6930476"/>
              <a:gd name="connsiteX4" fmla="*/ 4 w 5971951"/>
              <a:gd name="connsiteY4" fmla="*/ 0 h 6930476"/>
              <a:gd name="connsiteX0" fmla="*/ 1543189 w 5245098"/>
              <a:gd name="connsiteY0" fmla="*/ 0 h 6930476"/>
              <a:gd name="connsiteX1" fmla="*/ 5245098 w 5245098"/>
              <a:gd name="connsiteY1" fmla="*/ 9623 h 6930476"/>
              <a:gd name="connsiteX2" fmla="*/ 3445304 w 5245098"/>
              <a:gd name="connsiteY2" fmla="*/ 6928837 h 6930476"/>
              <a:gd name="connsiteX3" fmla="*/ 0 w 5245098"/>
              <a:gd name="connsiteY3" fmla="*/ 6930476 h 6930476"/>
              <a:gd name="connsiteX4" fmla="*/ 1543189 w 5245098"/>
              <a:gd name="connsiteY4" fmla="*/ 0 h 6930476"/>
              <a:gd name="connsiteX0" fmla="*/ 6547 w 5245098"/>
              <a:gd name="connsiteY0" fmla="*/ 0 h 6921922"/>
              <a:gd name="connsiteX1" fmla="*/ 5245098 w 5245098"/>
              <a:gd name="connsiteY1" fmla="*/ 1069 h 6921922"/>
              <a:gd name="connsiteX2" fmla="*/ 3445304 w 5245098"/>
              <a:gd name="connsiteY2" fmla="*/ 6920283 h 6921922"/>
              <a:gd name="connsiteX3" fmla="*/ 0 w 5245098"/>
              <a:gd name="connsiteY3" fmla="*/ 6921922 h 6921922"/>
              <a:gd name="connsiteX4" fmla="*/ 6547 w 5245098"/>
              <a:gd name="connsiteY4" fmla="*/ 0 h 692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5098" h="6921922">
                <a:moveTo>
                  <a:pt x="6547" y="0"/>
                </a:moveTo>
                <a:lnTo>
                  <a:pt x="5245098" y="1069"/>
                </a:lnTo>
                <a:lnTo>
                  <a:pt x="3445304" y="6920283"/>
                </a:lnTo>
                <a:lnTo>
                  <a:pt x="0" y="6921922"/>
                </a:lnTo>
                <a:cubicBezTo>
                  <a:pt x="2183" y="4608912"/>
                  <a:pt x="4364" y="2313010"/>
                  <a:pt x="6547" y="0"/>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ln w="0"/>
              <a:solidFill>
                <a:schemeClr val="bg1"/>
              </a:solidFill>
              <a:effectLst>
                <a:outerShdw blurRad="38100" dist="19050" dir="2700000" algn="tl" rotWithShape="0">
                  <a:schemeClr val="dk1">
                    <a:alpha val="40000"/>
                  </a:schemeClr>
                </a:outerShdw>
              </a:effectLst>
            </a:endParaRPr>
          </a:p>
        </p:txBody>
      </p:sp>
      <p:sp>
        <p:nvSpPr>
          <p:cNvPr id="31" name="Icon  2"/>
          <p:cNvSpPr/>
          <p:nvPr/>
        </p:nvSpPr>
        <p:spPr>
          <a:xfrm rot="10800000">
            <a:off x="10140553" y="671823"/>
            <a:ext cx="2077306" cy="778195"/>
          </a:xfrm>
          <a:custGeom>
            <a:avLst/>
            <a:gdLst>
              <a:gd name="connsiteX0" fmla="*/ 0 w 6870357"/>
              <a:gd name="connsiteY0" fmla="*/ 0 h 6919784"/>
              <a:gd name="connsiteX1" fmla="*/ 6870357 w 6870357"/>
              <a:gd name="connsiteY1" fmla="*/ 0 h 6919784"/>
              <a:gd name="connsiteX2" fmla="*/ 6870357 w 6870357"/>
              <a:gd name="connsiteY2" fmla="*/ 6919784 h 6919784"/>
              <a:gd name="connsiteX3" fmla="*/ 0 w 6870357"/>
              <a:gd name="connsiteY3" fmla="*/ 6919784 h 6919784"/>
              <a:gd name="connsiteX4" fmla="*/ 0 w 6870357"/>
              <a:gd name="connsiteY4" fmla="*/ 0 h 6919784"/>
              <a:gd name="connsiteX0" fmla="*/ 0 w 6870357"/>
              <a:gd name="connsiteY0" fmla="*/ 0 h 6919784"/>
              <a:gd name="connsiteX1" fmla="*/ 6870357 w 6870357"/>
              <a:gd name="connsiteY1" fmla="*/ 0 h 6919784"/>
              <a:gd name="connsiteX2" fmla="*/ 5195466 w 6870357"/>
              <a:gd name="connsiteY2" fmla="*/ 6874517 h 6919784"/>
              <a:gd name="connsiteX3" fmla="*/ 0 w 6870357"/>
              <a:gd name="connsiteY3" fmla="*/ 6919784 h 6919784"/>
              <a:gd name="connsiteX4" fmla="*/ 0 w 6870357"/>
              <a:gd name="connsiteY4" fmla="*/ 0 h 6919784"/>
              <a:gd name="connsiteX0" fmla="*/ 0 w 6870357"/>
              <a:gd name="connsiteY0" fmla="*/ 0 h 6919784"/>
              <a:gd name="connsiteX1" fmla="*/ 6870357 w 6870357"/>
              <a:gd name="connsiteY1" fmla="*/ 0 h 6919784"/>
              <a:gd name="connsiteX2" fmla="*/ 4860487 w 6870357"/>
              <a:gd name="connsiteY2" fmla="*/ 6910731 h 6919784"/>
              <a:gd name="connsiteX3" fmla="*/ 0 w 6870357"/>
              <a:gd name="connsiteY3" fmla="*/ 6919784 h 6919784"/>
              <a:gd name="connsiteX4" fmla="*/ 0 w 6870357"/>
              <a:gd name="connsiteY4" fmla="*/ 0 h 6919784"/>
              <a:gd name="connsiteX0" fmla="*/ 0 w 7096693"/>
              <a:gd name="connsiteY0" fmla="*/ 0 h 6919784"/>
              <a:gd name="connsiteX1" fmla="*/ 7096693 w 7096693"/>
              <a:gd name="connsiteY1" fmla="*/ 0 h 6919784"/>
              <a:gd name="connsiteX2" fmla="*/ 4860487 w 7096693"/>
              <a:gd name="connsiteY2" fmla="*/ 6910731 h 6919784"/>
              <a:gd name="connsiteX3" fmla="*/ 0 w 7096693"/>
              <a:gd name="connsiteY3" fmla="*/ 6919784 h 6919784"/>
              <a:gd name="connsiteX4" fmla="*/ 0 w 7096693"/>
              <a:gd name="connsiteY4" fmla="*/ 0 h 6919784"/>
              <a:gd name="connsiteX0" fmla="*/ 0 w 7096693"/>
              <a:gd name="connsiteY0" fmla="*/ 0 h 6928837"/>
              <a:gd name="connsiteX1" fmla="*/ 7096693 w 7096693"/>
              <a:gd name="connsiteY1" fmla="*/ 0 h 6928837"/>
              <a:gd name="connsiteX2" fmla="*/ 5207986 w 7096693"/>
              <a:gd name="connsiteY2" fmla="*/ 6928837 h 6928837"/>
              <a:gd name="connsiteX3" fmla="*/ 0 w 7096693"/>
              <a:gd name="connsiteY3" fmla="*/ 6919784 h 6928837"/>
              <a:gd name="connsiteX4" fmla="*/ 0 w 7096693"/>
              <a:gd name="connsiteY4" fmla="*/ 0 h 6928837"/>
              <a:gd name="connsiteX0" fmla="*/ 0 w 7096693"/>
              <a:gd name="connsiteY0" fmla="*/ 0 h 6919784"/>
              <a:gd name="connsiteX1" fmla="*/ 7096693 w 7096693"/>
              <a:gd name="connsiteY1" fmla="*/ 0 h 6919784"/>
              <a:gd name="connsiteX2" fmla="*/ 4506111 w 7096693"/>
              <a:gd name="connsiteY2" fmla="*/ 6919214 h 6919784"/>
              <a:gd name="connsiteX3" fmla="*/ 0 w 7096693"/>
              <a:gd name="connsiteY3" fmla="*/ 6919784 h 6919784"/>
              <a:gd name="connsiteX4" fmla="*/ 0 w 7096693"/>
              <a:gd name="connsiteY4" fmla="*/ 0 h 6919784"/>
              <a:gd name="connsiteX0" fmla="*/ 0 w 6626766"/>
              <a:gd name="connsiteY0" fmla="*/ 0 h 6919784"/>
              <a:gd name="connsiteX1" fmla="*/ 6626766 w 6626766"/>
              <a:gd name="connsiteY1" fmla="*/ 9623 h 6919784"/>
              <a:gd name="connsiteX2" fmla="*/ 4506111 w 6626766"/>
              <a:gd name="connsiteY2" fmla="*/ 6919214 h 6919784"/>
              <a:gd name="connsiteX3" fmla="*/ 0 w 6626766"/>
              <a:gd name="connsiteY3" fmla="*/ 6919784 h 6919784"/>
              <a:gd name="connsiteX4" fmla="*/ 0 w 6626766"/>
              <a:gd name="connsiteY4" fmla="*/ 0 h 6919784"/>
              <a:gd name="connsiteX0" fmla="*/ 0 w 6305905"/>
              <a:gd name="connsiteY0" fmla="*/ 0 h 6919784"/>
              <a:gd name="connsiteX1" fmla="*/ 6305905 w 6305905"/>
              <a:gd name="connsiteY1" fmla="*/ 0 h 6919784"/>
              <a:gd name="connsiteX2" fmla="*/ 4506111 w 6305905"/>
              <a:gd name="connsiteY2" fmla="*/ 6919214 h 6919784"/>
              <a:gd name="connsiteX3" fmla="*/ 0 w 6305905"/>
              <a:gd name="connsiteY3" fmla="*/ 6919784 h 6919784"/>
              <a:gd name="connsiteX4" fmla="*/ 0 w 6305905"/>
              <a:gd name="connsiteY4" fmla="*/ 0 h 6919784"/>
              <a:gd name="connsiteX0" fmla="*/ 0 w 7105141"/>
              <a:gd name="connsiteY0" fmla="*/ 0 h 6919784"/>
              <a:gd name="connsiteX1" fmla="*/ 7105141 w 7105141"/>
              <a:gd name="connsiteY1" fmla="*/ 0 h 6919784"/>
              <a:gd name="connsiteX2" fmla="*/ 5305347 w 7105141"/>
              <a:gd name="connsiteY2" fmla="*/ 6919214 h 6919784"/>
              <a:gd name="connsiteX3" fmla="*/ 799236 w 7105141"/>
              <a:gd name="connsiteY3" fmla="*/ 6919784 h 6919784"/>
              <a:gd name="connsiteX4" fmla="*/ 0 w 7105141"/>
              <a:gd name="connsiteY4" fmla="*/ 0 h 6919784"/>
              <a:gd name="connsiteX0" fmla="*/ 0 w 7105141"/>
              <a:gd name="connsiteY0" fmla="*/ 0 h 6919784"/>
              <a:gd name="connsiteX1" fmla="*/ 7105141 w 7105141"/>
              <a:gd name="connsiteY1" fmla="*/ 0 h 6919784"/>
              <a:gd name="connsiteX2" fmla="*/ 5305347 w 7105141"/>
              <a:gd name="connsiteY2" fmla="*/ 6919214 h 6919784"/>
              <a:gd name="connsiteX3" fmla="*/ 0 w 7105141"/>
              <a:gd name="connsiteY3" fmla="*/ 6919784 h 6919784"/>
              <a:gd name="connsiteX4" fmla="*/ 0 w 7105141"/>
              <a:gd name="connsiteY4" fmla="*/ 0 h 6919784"/>
              <a:gd name="connsiteX0" fmla="*/ 1216595 w 7105141"/>
              <a:gd name="connsiteY0" fmla="*/ 0 h 6919784"/>
              <a:gd name="connsiteX1" fmla="*/ 7105141 w 7105141"/>
              <a:gd name="connsiteY1" fmla="*/ 0 h 6919784"/>
              <a:gd name="connsiteX2" fmla="*/ 5305347 w 7105141"/>
              <a:gd name="connsiteY2" fmla="*/ 6919214 h 6919784"/>
              <a:gd name="connsiteX3" fmla="*/ 0 w 7105141"/>
              <a:gd name="connsiteY3" fmla="*/ 6919784 h 6919784"/>
              <a:gd name="connsiteX4" fmla="*/ 1216595 w 7105141"/>
              <a:gd name="connsiteY4" fmla="*/ 0 h 6919784"/>
              <a:gd name="connsiteX0" fmla="*/ 48666 w 5937212"/>
              <a:gd name="connsiteY0" fmla="*/ 0 h 6919784"/>
              <a:gd name="connsiteX1" fmla="*/ 5937212 w 5937212"/>
              <a:gd name="connsiteY1" fmla="*/ 0 h 6919784"/>
              <a:gd name="connsiteX2" fmla="*/ 4137418 w 5937212"/>
              <a:gd name="connsiteY2" fmla="*/ 6919214 h 6919784"/>
              <a:gd name="connsiteX3" fmla="*/ 0 w 5937212"/>
              <a:gd name="connsiteY3" fmla="*/ 6919784 h 6919784"/>
              <a:gd name="connsiteX4" fmla="*/ 48666 w 5937212"/>
              <a:gd name="connsiteY4" fmla="*/ 0 h 6919784"/>
              <a:gd name="connsiteX0" fmla="*/ 6001221 w 11889767"/>
              <a:gd name="connsiteY0" fmla="*/ 0 h 6919213"/>
              <a:gd name="connsiteX1" fmla="*/ 11889767 w 11889767"/>
              <a:gd name="connsiteY1" fmla="*/ 0 h 6919213"/>
              <a:gd name="connsiteX2" fmla="*/ 10089973 w 11889767"/>
              <a:gd name="connsiteY2" fmla="*/ 6919214 h 6919213"/>
              <a:gd name="connsiteX3" fmla="*/ 0 w 11889767"/>
              <a:gd name="connsiteY3" fmla="*/ 6799874 h 6919213"/>
              <a:gd name="connsiteX4" fmla="*/ 6001221 w 11889767"/>
              <a:gd name="connsiteY4" fmla="*/ 0 h 6919213"/>
              <a:gd name="connsiteX0" fmla="*/ 0 w 11997738"/>
              <a:gd name="connsiteY0" fmla="*/ 0 h 6919213"/>
              <a:gd name="connsiteX1" fmla="*/ 11997738 w 11997738"/>
              <a:gd name="connsiteY1" fmla="*/ 0 h 6919213"/>
              <a:gd name="connsiteX2" fmla="*/ 10197944 w 11997738"/>
              <a:gd name="connsiteY2" fmla="*/ 6919214 h 6919213"/>
              <a:gd name="connsiteX3" fmla="*/ 107971 w 11997738"/>
              <a:gd name="connsiteY3" fmla="*/ 6799874 h 6919213"/>
              <a:gd name="connsiteX4" fmla="*/ 0 w 11997738"/>
              <a:gd name="connsiteY4" fmla="*/ 0 h 6919213"/>
              <a:gd name="connsiteX0" fmla="*/ 0 w 11997738"/>
              <a:gd name="connsiteY0" fmla="*/ 0 h 6919213"/>
              <a:gd name="connsiteX1" fmla="*/ 11997738 w 11997738"/>
              <a:gd name="connsiteY1" fmla="*/ 0 h 6919213"/>
              <a:gd name="connsiteX2" fmla="*/ 8944774 w 11997738"/>
              <a:gd name="connsiteY2" fmla="*/ 6919213 h 6919213"/>
              <a:gd name="connsiteX3" fmla="*/ 107971 w 11997738"/>
              <a:gd name="connsiteY3" fmla="*/ 6799874 h 6919213"/>
              <a:gd name="connsiteX4" fmla="*/ 0 w 11997738"/>
              <a:gd name="connsiteY4" fmla="*/ 0 h 6919213"/>
              <a:gd name="connsiteX0" fmla="*/ 0 w 11997738"/>
              <a:gd name="connsiteY0" fmla="*/ 0 h 6799874"/>
              <a:gd name="connsiteX1" fmla="*/ 11997738 w 11997738"/>
              <a:gd name="connsiteY1" fmla="*/ 0 h 6799874"/>
              <a:gd name="connsiteX2" fmla="*/ 107971 w 11997738"/>
              <a:gd name="connsiteY2" fmla="*/ 6799874 h 6799874"/>
              <a:gd name="connsiteX3" fmla="*/ 0 w 11997738"/>
              <a:gd name="connsiteY3" fmla="*/ 0 h 6799874"/>
              <a:gd name="connsiteX0" fmla="*/ 0 w 11997738"/>
              <a:gd name="connsiteY0" fmla="*/ 0 h 6799874"/>
              <a:gd name="connsiteX1" fmla="*/ 11997738 w 11997738"/>
              <a:gd name="connsiteY1" fmla="*/ 0 h 6799874"/>
              <a:gd name="connsiteX2" fmla="*/ 5230789 w 11997738"/>
              <a:gd name="connsiteY2" fmla="*/ 3916343 h 6799874"/>
              <a:gd name="connsiteX3" fmla="*/ 107971 w 11997738"/>
              <a:gd name="connsiteY3" fmla="*/ 6799874 h 6799874"/>
              <a:gd name="connsiteX4" fmla="*/ 0 w 11997738"/>
              <a:gd name="connsiteY4" fmla="*/ 0 h 6799874"/>
              <a:gd name="connsiteX0" fmla="*/ 0 w 11997738"/>
              <a:gd name="connsiteY0" fmla="*/ 0 h 6799874"/>
              <a:gd name="connsiteX1" fmla="*/ 11997738 w 11997738"/>
              <a:gd name="connsiteY1" fmla="*/ 0 h 6799874"/>
              <a:gd name="connsiteX2" fmla="*/ 9439687 w 11997738"/>
              <a:gd name="connsiteY2" fmla="*/ 6727261 h 6799874"/>
              <a:gd name="connsiteX3" fmla="*/ 107971 w 11997738"/>
              <a:gd name="connsiteY3" fmla="*/ 6799874 h 6799874"/>
              <a:gd name="connsiteX4" fmla="*/ 0 w 11997738"/>
              <a:gd name="connsiteY4" fmla="*/ 0 h 6799874"/>
              <a:gd name="connsiteX0" fmla="*/ 0 w 11997738"/>
              <a:gd name="connsiteY0" fmla="*/ 0 h 6735007"/>
              <a:gd name="connsiteX1" fmla="*/ 11997738 w 11997738"/>
              <a:gd name="connsiteY1" fmla="*/ 0 h 6735007"/>
              <a:gd name="connsiteX2" fmla="*/ 9439687 w 11997738"/>
              <a:gd name="connsiteY2" fmla="*/ 6727261 h 6735007"/>
              <a:gd name="connsiteX3" fmla="*/ 277455 w 11997738"/>
              <a:gd name="connsiteY3" fmla="*/ 6735007 h 6735007"/>
              <a:gd name="connsiteX4" fmla="*/ 0 w 11997738"/>
              <a:gd name="connsiteY4" fmla="*/ 0 h 6735007"/>
              <a:gd name="connsiteX0" fmla="*/ 0 w 11743506"/>
              <a:gd name="connsiteY0" fmla="*/ 0 h 6735007"/>
              <a:gd name="connsiteX1" fmla="*/ 11743506 w 11743506"/>
              <a:gd name="connsiteY1" fmla="*/ 0 h 6735007"/>
              <a:gd name="connsiteX2" fmla="*/ 9185455 w 11743506"/>
              <a:gd name="connsiteY2" fmla="*/ 6727261 h 6735007"/>
              <a:gd name="connsiteX3" fmla="*/ 23223 w 11743506"/>
              <a:gd name="connsiteY3" fmla="*/ 6735007 h 6735007"/>
              <a:gd name="connsiteX4" fmla="*/ 0 w 11743506"/>
              <a:gd name="connsiteY4" fmla="*/ 0 h 6735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3506" h="6735007">
                <a:moveTo>
                  <a:pt x="0" y="0"/>
                </a:moveTo>
                <a:lnTo>
                  <a:pt x="11743506" y="0"/>
                </a:lnTo>
                <a:lnTo>
                  <a:pt x="9185455" y="6727261"/>
                </a:lnTo>
                <a:lnTo>
                  <a:pt x="23223" y="673500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ln w="0"/>
              <a:solidFill>
                <a:schemeClr val="tx1"/>
              </a:solidFill>
              <a:effectLst>
                <a:outerShdw blurRad="38100" dist="19050" dir="2700000" algn="tl" rotWithShape="0">
                  <a:schemeClr val="dk1">
                    <a:alpha val="40000"/>
                  </a:schemeClr>
                </a:outerShdw>
              </a:effectLst>
            </a:endParaRPr>
          </a:p>
        </p:txBody>
      </p:sp>
      <p:sp>
        <p:nvSpPr>
          <p:cNvPr id="127" name="Title"/>
          <p:cNvSpPr>
            <a:spLocks noGrp="1"/>
          </p:cNvSpPr>
          <p:nvPr>
            <p:ph type="title"/>
          </p:nvPr>
        </p:nvSpPr>
        <p:spPr>
          <a:xfrm>
            <a:off x="414459" y="517948"/>
            <a:ext cx="6430478" cy="709961"/>
          </a:xfrm>
        </p:spPr>
        <p:txBody>
          <a:bodyPr/>
          <a:lstStyle/>
          <a:p>
            <a:r>
              <a:rPr lang="en-US" sz="3600">
                <a:solidFill>
                  <a:schemeClr val="bg1"/>
                </a:solidFill>
              </a:rPr>
              <a:t>Driving the conversation</a:t>
            </a:r>
            <a:endParaRPr lang="ru-RU" sz="3600">
              <a:solidFill>
                <a:schemeClr val="bg1"/>
              </a:solidFill>
            </a:endParaRPr>
          </a:p>
        </p:txBody>
      </p:sp>
      <p:sp>
        <p:nvSpPr>
          <p:cNvPr id="128" name="Text  1"/>
          <p:cNvSpPr>
            <a:spLocks noGrp="1"/>
          </p:cNvSpPr>
          <p:nvPr>
            <p:ph type="body" sz="quarter" idx="10"/>
          </p:nvPr>
        </p:nvSpPr>
        <p:spPr>
          <a:xfrm>
            <a:off x="1192902" y="1975521"/>
            <a:ext cx="3658498" cy="4111380"/>
          </a:xfrm>
        </p:spPr>
        <p:txBody>
          <a:bodyPr/>
          <a:lstStyle/>
          <a:p>
            <a:pPr marL="0" indent="0">
              <a:buNone/>
            </a:pPr>
            <a:r>
              <a:rPr lang="en-US">
                <a:solidFill>
                  <a:schemeClr val="bg1"/>
                </a:solidFill>
                <a:latin typeface="+mj-lt"/>
              </a:rPr>
              <a:t>How do you get paid by your customers?</a:t>
            </a:r>
          </a:p>
          <a:p>
            <a:pPr>
              <a:buClr>
                <a:schemeClr val="bg1"/>
              </a:buClr>
              <a:buFont typeface="Courier New" panose="02070309020205020404" pitchFamily="49" charset="0"/>
              <a:buChar char="o"/>
            </a:pPr>
            <a:r>
              <a:rPr lang="en-US">
                <a:solidFill>
                  <a:schemeClr val="bg1"/>
                </a:solidFill>
              </a:rPr>
              <a:t>Discover your customers current payment process. </a:t>
            </a:r>
          </a:p>
          <a:p>
            <a:pPr lvl="1">
              <a:buClr>
                <a:schemeClr val="bg1"/>
              </a:buClr>
              <a:buFont typeface="Arial" panose="020B0604020202020204" pitchFamily="34" charset="0"/>
              <a:buChar char="•"/>
            </a:pPr>
            <a:r>
              <a:rPr lang="en-US"/>
              <a:t>Cash, checks, payment app, or a combination of things.</a:t>
            </a:r>
            <a:endParaRPr lang="en-US">
              <a:solidFill>
                <a:schemeClr val="bg1"/>
              </a:solidFill>
            </a:endParaRPr>
          </a:p>
          <a:p>
            <a:pPr>
              <a:buClr>
                <a:schemeClr val="bg1"/>
              </a:buClr>
              <a:buFont typeface="Courier New" panose="02070309020205020404" pitchFamily="49" charset="0"/>
              <a:buChar char="o"/>
            </a:pPr>
            <a:r>
              <a:rPr lang="en-US">
                <a:solidFill>
                  <a:schemeClr val="bg1"/>
                </a:solidFill>
              </a:rPr>
              <a:t>Discover your customers need for digital services and payment processing.</a:t>
            </a:r>
          </a:p>
          <a:p>
            <a:pPr lvl="1">
              <a:buClr>
                <a:schemeClr val="bg1"/>
              </a:buClr>
              <a:buFont typeface="Arial" panose="020B0604020202020204" pitchFamily="34" charset="0"/>
              <a:buChar char="•"/>
            </a:pPr>
            <a:r>
              <a:rPr lang="en-US"/>
              <a:t>Find out if customers need digital services or are currently using one. </a:t>
            </a:r>
            <a:endParaRPr lang="en-US">
              <a:solidFill>
                <a:schemeClr val="bg1"/>
              </a:solidFill>
            </a:endParaRPr>
          </a:p>
        </p:txBody>
      </p:sp>
      <p:sp>
        <p:nvSpPr>
          <p:cNvPr id="24" name="Icon  3"/>
          <p:cNvSpPr>
            <a:spLocks noChangeAspect="1" noEditPoints="1"/>
          </p:cNvSpPr>
          <p:nvPr>
            <p:custDataLst>
              <p:tags r:id="rId2"/>
            </p:custDataLst>
          </p:nvPr>
        </p:nvSpPr>
        <p:spPr bwMode="auto">
          <a:xfrm>
            <a:off x="694266" y="1975521"/>
            <a:ext cx="401432" cy="4032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48 w 192"/>
              <a:gd name="T11" fmla="*/ 104 h 192"/>
              <a:gd name="T12" fmla="*/ 104 w 192"/>
              <a:gd name="T13" fmla="*/ 104 h 192"/>
              <a:gd name="T14" fmla="*/ 104 w 192"/>
              <a:gd name="T15" fmla="*/ 144 h 192"/>
              <a:gd name="T16" fmla="*/ 96 w 192"/>
              <a:gd name="T17" fmla="*/ 152 h 192"/>
              <a:gd name="T18" fmla="*/ 88 w 192"/>
              <a:gd name="T19" fmla="*/ 144 h 192"/>
              <a:gd name="T20" fmla="*/ 88 w 192"/>
              <a:gd name="T21" fmla="*/ 104 h 192"/>
              <a:gd name="T22" fmla="*/ 44 w 192"/>
              <a:gd name="T23" fmla="*/ 104 h 192"/>
              <a:gd name="T24" fmla="*/ 36 w 192"/>
              <a:gd name="T25" fmla="*/ 96 h 192"/>
              <a:gd name="T26" fmla="*/ 44 w 192"/>
              <a:gd name="T27" fmla="*/ 88 h 192"/>
              <a:gd name="T28" fmla="*/ 88 w 192"/>
              <a:gd name="T29" fmla="*/ 88 h 192"/>
              <a:gd name="T30" fmla="*/ 88 w 192"/>
              <a:gd name="T31" fmla="*/ 48 h 192"/>
              <a:gd name="T32" fmla="*/ 96 w 192"/>
              <a:gd name="T33" fmla="*/ 40 h 192"/>
              <a:gd name="T34" fmla="*/ 104 w 192"/>
              <a:gd name="T35" fmla="*/ 48 h 192"/>
              <a:gd name="T36" fmla="*/ 104 w 192"/>
              <a:gd name="T37" fmla="*/ 88 h 192"/>
              <a:gd name="T38" fmla="*/ 148 w 192"/>
              <a:gd name="T39" fmla="*/ 88 h 192"/>
              <a:gd name="T40" fmla="*/ 156 w 192"/>
              <a:gd name="T41" fmla="*/ 96 h 192"/>
              <a:gd name="T42" fmla="*/ 148 w 192"/>
              <a:gd name="T43"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48" y="104"/>
                </a:moveTo>
                <a:cubicBezTo>
                  <a:pt x="104" y="104"/>
                  <a:pt x="104" y="104"/>
                  <a:pt x="104" y="104"/>
                </a:cubicBezTo>
                <a:cubicBezTo>
                  <a:pt x="104" y="144"/>
                  <a:pt x="104" y="144"/>
                  <a:pt x="104" y="144"/>
                </a:cubicBezTo>
                <a:cubicBezTo>
                  <a:pt x="104" y="148"/>
                  <a:pt x="100" y="152"/>
                  <a:pt x="96" y="152"/>
                </a:cubicBezTo>
                <a:cubicBezTo>
                  <a:pt x="92" y="152"/>
                  <a:pt x="88" y="148"/>
                  <a:pt x="88" y="144"/>
                </a:cubicBezTo>
                <a:cubicBezTo>
                  <a:pt x="88" y="104"/>
                  <a:pt x="88" y="104"/>
                  <a:pt x="88" y="104"/>
                </a:cubicBezTo>
                <a:cubicBezTo>
                  <a:pt x="44" y="104"/>
                  <a:pt x="44" y="104"/>
                  <a:pt x="44" y="104"/>
                </a:cubicBezTo>
                <a:cubicBezTo>
                  <a:pt x="40" y="104"/>
                  <a:pt x="36" y="100"/>
                  <a:pt x="36" y="96"/>
                </a:cubicBezTo>
                <a:cubicBezTo>
                  <a:pt x="36" y="92"/>
                  <a:pt x="40" y="88"/>
                  <a:pt x="44" y="88"/>
                </a:cubicBezTo>
                <a:cubicBezTo>
                  <a:pt x="88" y="88"/>
                  <a:pt x="88" y="88"/>
                  <a:pt x="88" y="88"/>
                </a:cubicBezTo>
                <a:cubicBezTo>
                  <a:pt x="88" y="48"/>
                  <a:pt x="88" y="48"/>
                  <a:pt x="88" y="48"/>
                </a:cubicBezTo>
                <a:cubicBezTo>
                  <a:pt x="88" y="44"/>
                  <a:pt x="92" y="40"/>
                  <a:pt x="96" y="40"/>
                </a:cubicBezTo>
                <a:cubicBezTo>
                  <a:pt x="100" y="40"/>
                  <a:pt x="104" y="44"/>
                  <a:pt x="104" y="48"/>
                </a:cubicBezTo>
                <a:cubicBezTo>
                  <a:pt x="104" y="88"/>
                  <a:pt x="104" y="88"/>
                  <a:pt x="104" y="88"/>
                </a:cubicBezTo>
                <a:cubicBezTo>
                  <a:pt x="148" y="88"/>
                  <a:pt x="148" y="88"/>
                  <a:pt x="148" y="88"/>
                </a:cubicBezTo>
                <a:cubicBezTo>
                  <a:pt x="152" y="88"/>
                  <a:pt x="156" y="92"/>
                  <a:pt x="156" y="96"/>
                </a:cubicBezTo>
                <a:cubicBezTo>
                  <a:pt x="156" y="100"/>
                  <a:pt x="152" y="104"/>
                  <a:pt x="148" y="104"/>
                </a:cubicBezTo>
                <a:close/>
              </a:path>
            </a:pathLst>
          </a:custGeom>
          <a:solidFill>
            <a:schemeClr val="bg1"/>
          </a:solidFill>
          <a:ln>
            <a:noFill/>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ru-RU"/>
          </a:p>
        </p:txBody>
      </p:sp>
      <p:sp>
        <p:nvSpPr>
          <p:cNvPr id="7" name="Text 2">
            <a:extLst>
              <a:ext uri="{FF2B5EF4-FFF2-40B4-BE49-F238E27FC236}">
                <a16:creationId xmlns:a16="http://schemas.microsoft.com/office/drawing/2014/main" id="{66CD4CFC-96B0-1158-4F75-B6C5D1A416FC}"/>
              </a:ext>
            </a:extLst>
          </p:cNvPr>
          <p:cNvSpPr txBox="1">
            <a:spLocks/>
          </p:cNvSpPr>
          <p:nvPr/>
        </p:nvSpPr>
        <p:spPr>
          <a:xfrm>
            <a:off x="414459" y="1142702"/>
            <a:ext cx="10339387" cy="477836"/>
          </a:xfrm>
          <a:prstGeom prst="rect">
            <a:avLst/>
          </a:prstGeom>
        </p:spPr>
        <p:txBody>
          <a:bodyPr vert="horz" lIns="91440" tIns="45720" rIns="91440" bIns="45720" rtlCol="0">
            <a:noAutofit/>
          </a:bodyPr>
          <a:lstStyle>
            <a:lvl1pPr indent="0" defTabSz="914377">
              <a:lnSpc>
                <a:spcPts val="2200"/>
              </a:lnSpc>
              <a:spcBef>
                <a:spcPts val="800"/>
              </a:spcBef>
              <a:spcAft>
                <a:spcPts val="800"/>
              </a:spcAft>
              <a:buClr>
                <a:srgbClr val="5A6670"/>
              </a:buClr>
              <a:buSzPct val="90000"/>
              <a:buFont typeface="Arial" panose="020B0604020202020204" pitchFamily="34" charset="0"/>
              <a:buNone/>
              <a:tabLst/>
              <a:defRPr sz="1600" b="0" i="0">
                <a:solidFill>
                  <a:schemeClr val="accent2"/>
                </a:solidFill>
              </a:defRPr>
            </a:lvl1pPr>
            <a:lvl2pPr marL="685783" indent="-228594" defTabSz="914377">
              <a:lnSpc>
                <a:spcPct val="100000"/>
              </a:lnSpc>
              <a:spcBef>
                <a:spcPts val="0"/>
              </a:spcBef>
              <a:spcAft>
                <a:spcPts val="800"/>
              </a:spcAft>
              <a:buClr>
                <a:srgbClr val="5A6670"/>
              </a:buClr>
              <a:buSzPct val="75000"/>
              <a:buFont typeface="Courier New" panose="02070309020205020404" pitchFamily="49" charset="0"/>
              <a:buChar char="o"/>
              <a:defRPr sz="1600" b="0" i="0">
                <a:solidFill>
                  <a:schemeClr val="bg1"/>
                </a:solidFill>
              </a:defRPr>
            </a:lvl2pPr>
            <a:lvl3pPr marL="1142971" indent="-228594" defTabSz="914377">
              <a:lnSpc>
                <a:spcPct val="100000"/>
              </a:lnSpc>
              <a:spcBef>
                <a:spcPts val="0"/>
              </a:spcBef>
              <a:spcAft>
                <a:spcPts val="800"/>
              </a:spcAft>
              <a:buClr>
                <a:srgbClr val="5A6670"/>
              </a:buClr>
              <a:buSzPct val="100000"/>
              <a:buFont typeface="Wingdings" pitchFamily="2" charset="2"/>
              <a:buChar char="§"/>
              <a:defRPr lang="en-US" sz="1467" b="0" i="0" dirty="0">
                <a:solidFill>
                  <a:schemeClr val="bg1"/>
                </a:solidFill>
              </a:defRPr>
            </a:lvl3pPr>
            <a:lvl4pPr marL="1600160" indent="-228594" defTabSz="914377">
              <a:lnSpc>
                <a:spcPct val="100000"/>
              </a:lnSpc>
              <a:spcBef>
                <a:spcPts val="0"/>
              </a:spcBef>
              <a:spcAft>
                <a:spcPts val="800"/>
              </a:spcAft>
              <a:buClr>
                <a:srgbClr val="5A6670"/>
              </a:buClr>
              <a:buSzPct val="60000"/>
              <a:buFont typeface="Wingdings" pitchFamily="2" charset="2"/>
              <a:buChar char="§"/>
              <a:defRPr sz="1333" b="0" i="0">
                <a:solidFill>
                  <a:schemeClr val="bg1"/>
                </a:solidFill>
              </a:defRPr>
            </a:lvl4pPr>
            <a:lvl5pPr marL="1828754" indent="0" defTabSz="914377">
              <a:lnSpc>
                <a:spcPct val="90000"/>
              </a:lnSpc>
              <a:spcBef>
                <a:spcPts val="0"/>
              </a:spcBef>
              <a:spcAft>
                <a:spcPts val="1200"/>
              </a:spcAft>
              <a:buFont typeface="Arial" panose="020B0604020202020204" pitchFamily="34" charset="0"/>
              <a:buNone/>
              <a:defRPr sz="1600" b="0" i="0">
                <a:solidFill>
                  <a:srgbClr val="5A6670"/>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r>
              <a:rPr lang="en-US" sz="1800"/>
              <a:t>Questions you can ask your customers to help define their need for Autobooks </a:t>
            </a:r>
          </a:p>
        </p:txBody>
      </p:sp>
      <p:sp>
        <p:nvSpPr>
          <p:cNvPr id="9" name="Icon  3">
            <a:extLst>
              <a:ext uri="{FF2B5EF4-FFF2-40B4-BE49-F238E27FC236}">
                <a16:creationId xmlns:a16="http://schemas.microsoft.com/office/drawing/2014/main" id="{80C5ABC3-205E-426E-10DF-7D5E258DD905}"/>
              </a:ext>
            </a:extLst>
          </p:cNvPr>
          <p:cNvSpPr>
            <a:spLocks noChangeAspect="1" noEditPoints="1"/>
          </p:cNvSpPr>
          <p:nvPr>
            <p:custDataLst>
              <p:tags r:id="rId3"/>
            </p:custDataLst>
          </p:nvPr>
        </p:nvSpPr>
        <p:spPr bwMode="auto">
          <a:xfrm>
            <a:off x="6794539" y="1975521"/>
            <a:ext cx="401432" cy="403200"/>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48 w 192"/>
              <a:gd name="T11" fmla="*/ 104 h 192"/>
              <a:gd name="T12" fmla="*/ 104 w 192"/>
              <a:gd name="T13" fmla="*/ 104 h 192"/>
              <a:gd name="T14" fmla="*/ 104 w 192"/>
              <a:gd name="T15" fmla="*/ 144 h 192"/>
              <a:gd name="T16" fmla="*/ 96 w 192"/>
              <a:gd name="T17" fmla="*/ 152 h 192"/>
              <a:gd name="T18" fmla="*/ 88 w 192"/>
              <a:gd name="T19" fmla="*/ 144 h 192"/>
              <a:gd name="T20" fmla="*/ 88 w 192"/>
              <a:gd name="T21" fmla="*/ 104 h 192"/>
              <a:gd name="T22" fmla="*/ 44 w 192"/>
              <a:gd name="T23" fmla="*/ 104 h 192"/>
              <a:gd name="T24" fmla="*/ 36 w 192"/>
              <a:gd name="T25" fmla="*/ 96 h 192"/>
              <a:gd name="T26" fmla="*/ 44 w 192"/>
              <a:gd name="T27" fmla="*/ 88 h 192"/>
              <a:gd name="T28" fmla="*/ 88 w 192"/>
              <a:gd name="T29" fmla="*/ 88 h 192"/>
              <a:gd name="T30" fmla="*/ 88 w 192"/>
              <a:gd name="T31" fmla="*/ 48 h 192"/>
              <a:gd name="T32" fmla="*/ 96 w 192"/>
              <a:gd name="T33" fmla="*/ 40 h 192"/>
              <a:gd name="T34" fmla="*/ 104 w 192"/>
              <a:gd name="T35" fmla="*/ 48 h 192"/>
              <a:gd name="T36" fmla="*/ 104 w 192"/>
              <a:gd name="T37" fmla="*/ 88 h 192"/>
              <a:gd name="T38" fmla="*/ 148 w 192"/>
              <a:gd name="T39" fmla="*/ 88 h 192"/>
              <a:gd name="T40" fmla="*/ 156 w 192"/>
              <a:gd name="T41" fmla="*/ 96 h 192"/>
              <a:gd name="T42" fmla="*/ 148 w 192"/>
              <a:gd name="T43"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48" y="104"/>
                </a:moveTo>
                <a:cubicBezTo>
                  <a:pt x="104" y="104"/>
                  <a:pt x="104" y="104"/>
                  <a:pt x="104" y="104"/>
                </a:cubicBezTo>
                <a:cubicBezTo>
                  <a:pt x="104" y="144"/>
                  <a:pt x="104" y="144"/>
                  <a:pt x="104" y="144"/>
                </a:cubicBezTo>
                <a:cubicBezTo>
                  <a:pt x="104" y="148"/>
                  <a:pt x="100" y="152"/>
                  <a:pt x="96" y="152"/>
                </a:cubicBezTo>
                <a:cubicBezTo>
                  <a:pt x="92" y="152"/>
                  <a:pt x="88" y="148"/>
                  <a:pt x="88" y="144"/>
                </a:cubicBezTo>
                <a:cubicBezTo>
                  <a:pt x="88" y="104"/>
                  <a:pt x="88" y="104"/>
                  <a:pt x="88" y="104"/>
                </a:cubicBezTo>
                <a:cubicBezTo>
                  <a:pt x="44" y="104"/>
                  <a:pt x="44" y="104"/>
                  <a:pt x="44" y="104"/>
                </a:cubicBezTo>
                <a:cubicBezTo>
                  <a:pt x="40" y="104"/>
                  <a:pt x="36" y="100"/>
                  <a:pt x="36" y="96"/>
                </a:cubicBezTo>
                <a:cubicBezTo>
                  <a:pt x="36" y="92"/>
                  <a:pt x="40" y="88"/>
                  <a:pt x="44" y="88"/>
                </a:cubicBezTo>
                <a:cubicBezTo>
                  <a:pt x="88" y="88"/>
                  <a:pt x="88" y="88"/>
                  <a:pt x="88" y="88"/>
                </a:cubicBezTo>
                <a:cubicBezTo>
                  <a:pt x="88" y="48"/>
                  <a:pt x="88" y="48"/>
                  <a:pt x="88" y="48"/>
                </a:cubicBezTo>
                <a:cubicBezTo>
                  <a:pt x="88" y="44"/>
                  <a:pt x="92" y="40"/>
                  <a:pt x="96" y="40"/>
                </a:cubicBezTo>
                <a:cubicBezTo>
                  <a:pt x="100" y="40"/>
                  <a:pt x="104" y="44"/>
                  <a:pt x="104" y="48"/>
                </a:cubicBezTo>
                <a:cubicBezTo>
                  <a:pt x="104" y="88"/>
                  <a:pt x="104" y="88"/>
                  <a:pt x="104" y="88"/>
                </a:cubicBezTo>
                <a:cubicBezTo>
                  <a:pt x="148" y="88"/>
                  <a:pt x="148" y="88"/>
                  <a:pt x="148" y="88"/>
                </a:cubicBezTo>
                <a:cubicBezTo>
                  <a:pt x="152" y="88"/>
                  <a:pt x="156" y="92"/>
                  <a:pt x="156" y="96"/>
                </a:cubicBezTo>
                <a:cubicBezTo>
                  <a:pt x="156" y="100"/>
                  <a:pt x="152" y="104"/>
                  <a:pt x="148" y="104"/>
                </a:cubicBezTo>
                <a:close/>
              </a:path>
            </a:pathLst>
          </a:custGeom>
          <a:solidFill>
            <a:schemeClr val="accent1"/>
          </a:solidFill>
          <a:ln>
            <a:noFill/>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ru-RU"/>
          </a:p>
        </p:txBody>
      </p:sp>
      <p:sp>
        <p:nvSpPr>
          <p:cNvPr id="10" name="Text  1">
            <a:extLst>
              <a:ext uri="{FF2B5EF4-FFF2-40B4-BE49-F238E27FC236}">
                <a16:creationId xmlns:a16="http://schemas.microsoft.com/office/drawing/2014/main" id="{2752FFB2-C7D9-0FA9-EC4B-D6FFFE4A27E5}"/>
              </a:ext>
            </a:extLst>
          </p:cNvPr>
          <p:cNvSpPr txBox="1">
            <a:spLocks/>
          </p:cNvSpPr>
          <p:nvPr/>
        </p:nvSpPr>
        <p:spPr>
          <a:xfrm>
            <a:off x="7392384" y="1975521"/>
            <a:ext cx="4462918" cy="4111380"/>
          </a:xfrm>
          <a:prstGeom prst="rect">
            <a:avLst/>
          </a:prstGeom>
        </p:spPr>
        <p:txBody>
          <a:bodyPr vert="horz" wrap="square"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lang="ru-RU" sz="1600" b="0" i="0" kern="1200" dirty="0">
                <a:solidFill>
                  <a:schemeClr val="tx1">
                    <a:alpha val="65000"/>
                  </a:schemeClr>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solidFill>
                  <a:schemeClr val="bg1"/>
                </a:solidFill>
                <a:latin typeface="+mj-lt"/>
              </a:rPr>
              <a:t>How do you know that you were paid?</a:t>
            </a:r>
          </a:p>
          <a:p>
            <a:pPr>
              <a:buClr>
                <a:schemeClr val="bg1"/>
              </a:buClr>
              <a:buFont typeface="Courier New" panose="02070309020205020404" pitchFamily="49" charset="0"/>
              <a:buChar char="o"/>
            </a:pPr>
            <a:r>
              <a:rPr lang="en-US">
                <a:solidFill>
                  <a:schemeClr val="bg1"/>
                </a:solidFill>
              </a:rPr>
              <a:t>Discover how your customers track payments and expenses.</a:t>
            </a:r>
          </a:p>
          <a:p>
            <a:pPr lvl="1">
              <a:buClr>
                <a:schemeClr val="bg1"/>
              </a:buClr>
              <a:buFont typeface="Arial" panose="020B0604020202020204" pitchFamily="34" charset="0"/>
              <a:buChar char="•"/>
            </a:pPr>
            <a:r>
              <a:rPr lang="en-US"/>
              <a:t>Are they missing payments or is the admin work time-consuming</a:t>
            </a:r>
            <a:endParaRPr lang="en-US">
              <a:solidFill>
                <a:schemeClr val="bg1"/>
              </a:solidFill>
            </a:endParaRPr>
          </a:p>
          <a:p>
            <a:pPr>
              <a:buClr>
                <a:schemeClr val="bg1"/>
              </a:buClr>
              <a:buFont typeface="Courier New" panose="02070309020205020404" pitchFamily="49" charset="0"/>
              <a:buChar char="o"/>
            </a:pPr>
            <a:r>
              <a:rPr lang="en-US">
                <a:solidFill>
                  <a:schemeClr val="bg1"/>
                </a:solidFill>
              </a:rPr>
              <a:t>Discover how your customer accesses their funds after payments. </a:t>
            </a:r>
          </a:p>
          <a:p>
            <a:pPr lvl="1">
              <a:buClr>
                <a:schemeClr val="bg1"/>
              </a:buClr>
              <a:buFont typeface="Arial" panose="020B0604020202020204" pitchFamily="34" charset="0"/>
              <a:buChar char="•"/>
            </a:pPr>
            <a:r>
              <a:rPr lang="en-US"/>
              <a:t>How customers access funds after payments</a:t>
            </a:r>
          </a:p>
          <a:p>
            <a:pPr lvl="1">
              <a:buClr>
                <a:schemeClr val="bg1"/>
              </a:buClr>
              <a:buFont typeface="Arial" panose="020B0604020202020204" pitchFamily="34" charset="0"/>
              <a:buChar char="•"/>
            </a:pPr>
            <a:r>
              <a:rPr lang="en-US"/>
              <a:t>Is their business profit tied up in a virtual wallet with third-party</a:t>
            </a:r>
          </a:p>
          <a:p>
            <a:pPr lvl="1">
              <a:buClr>
                <a:schemeClr val="bg1"/>
              </a:buClr>
              <a:buFont typeface="Arial" panose="020B0604020202020204" pitchFamily="34" charset="0"/>
              <a:buChar char="•"/>
            </a:pPr>
            <a:r>
              <a:rPr lang="en-US"/>
              <a:t>How long does it take for money to get to their bank account</a:t>
            </a:r>
          </a:p>
        </p:txBody>
      </p:sp>
    </p:spTree>
    <p:custDataLst>
      <p:tags r:id="rId1"/>
    </p:custDataLst>
    <p:extLst>
      <p:ext uri="{BB962C8B-B14F-4D97-AF65-F5344CB8AC3E}">
        <p14:creationId xmlns:p14="http://schemas.microsoft.com/office/powerpoint/2010/main" val="1120583744"/>
      </p:ext>
    </p:extLst>
  </p:cSld>
  <p:clrMapOvr>
    <a:masterClrMapping/>
  </p:clrMapOvr>
  <mc:AlternateContent xmlns:mc="http://schemas.openxmlformats.org/markup-compatibility/2006" xmlns:p159="http://schemas.microsoft.com/office/powerpoint/2015/09/main">
    <mc:Choice Requires="p159">
      <p:transition spd="slow">
        <p159:morph option="byCha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7D682FF6-870C-00F2-96DC-D775789845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43570">
            <a:off x="7636499" y="-1058594"/>
            <a:ext cx="5617661" cy="5742498"/>
          </a:xfrm>
          <a:prstGeom prst="rect">
            <a:avLst/>
          </a:prstGeom>
        </p:spPr>
      </p:pic>
      <p:pic>
        <p:nvPicPr>
          <p:cNvPr id="10" name="Picture 9">
            <a:extLst>
              <a:ext uri="{FF2B5EF4-FFF2-40B4-BE49-F238E27FC236}">
                <a16:creationId xmlns:a16="http://schemas.microsoft.com/office/drawing/2014/main" id="{1BB14052-5286-E944-5132-C567B871605F}"/>
              </a:ext>
            </a:extLst>
          </p:cNvPr>
          <p:cNvPicPr>
            <a:picLocks noChangeAspect="1"/>
          </p:cNvPicPr>
          <p:nvPr/>
        </p:nvPicPr>
        <p:blipFill>
          <a:blip r:embed="rId6"/>
          <a:stretch>
            <a:fillRect/>
          </a:stretch>
        </p:blipFill>
        <p:spPr>
          <a:xfrm rot="466803">
            <a:off x="-1394557" y="3903166"/>
            <a:ext cx="4232069" cy="4001752"/>
          </a:xfrm>
          <a:prstGeom prst="rect">
            <a:avLst/>
          </a:prstGeom>
        </p:spPr>
      </p:pic>
      <p:sp>
        <p:nvSpPr>
          <p:cNvPr id="2" name="TextBox 1">
            <a:extLst>
              <a:ext uri="{FF2B5EF4-FFF2-40B4-BE49-F238E27FC236}">
                <a16:creationId xmlns:a16="http://schemas.microsoft.com/office/drawing/2014/main" id="{6A2409B8-731E-1C25-B786-7130AF3D4FA1}"/>
              </a:ext>
            </a:extLst>
          </p:cNvPr>
          <p:cNvSpPr txBox="1"/>
          <p:nvPr/>
        </p:nvSpPr>
        <p:spPr>
          <a:xfrm>
            <a:off x="803038" y="1597884"/>
            <a:ext cx="5301260" cy="489364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a:solidFill>
                  <a:schemeClr val="accent2"/>
                </a:solidFill>
                <a:hlinkClick r:id="rId7">
                  <a:extLst>
                    <a:ext uri="{A12FA001-AC4F-418D-AE19-62706E023703}">
                      <ahyp:hlinkClr xmlns:ahyp="http://schemas.microsoft.com/office/drawing/2018/hyperlinkcolor" val="tx"/>
                    </a:ext>
                  </a:extLst>
                </a:hlinkClick>
              </a:rPr>
              <a:t>This tool</a:t>
            </a:r>
            <a:r>
              <a:rPr lang="en-US" sz="2400">
                <a:solidFill>
                  <a:schemeClr val="accent2"/>
                </a:solidFill>
              </a:rPr>
              <a:t> </a:t>
            </a:r>
            <a:r>
              <a:rPr lang="en-US" sz="2400">
                <a:solidFill>
                  <a:schemeClr val="bg1"/>
                </a:solidFill>
              </a:rPr>
              <a:t>is designed to help you identify the Autobooks payment processing solution that best suits your customers.</a:t>
            </a:r>
          </a:p>
          <a:p>
            <a:endParaRPr lang="en-US" sz="2400">
              <a:solidFill>
                <a:schemeClr val="bg1"/>
              </a:solidFill>
            </a:endParaRPr>
          </a:p>
          <a:p>
            <a:r>
              <a:rPr lang="en-US" sz="2400">
                <a:solidFill>
                  <a:schemeClr val="bg1"/>
                </a:solidFill>
              </a:rPr>
              <a:t>By answering a few simple questions about your customer and their business, you'll discover which tools are available, the ones that are most suitable, and the unique features each tool offers.</a:t>
            </a:r>
          </a:p>
          <a:p>
            <a:pPr algn="l"/>
            <a:endParaRPr lang="en-US" sz="2400">
              <a:solidFill>
                <a:schemeClr val="bg1"/>
              </a:solidFill>
              <a:latin typeface="+mn-lt"/>
            </a:endParaRPr>
          </a:p>
        </p:txBody>
      </p:sp>
      <p:sp>
        <p:nvSpPr>
          <p:cNvPr id="3" name="Title">
            <a:extLst>
              <a:ext uri="{FF2B5EF4-FFF2-40B4-BE49-F238E27FC236}">
                <a16:creationId xmlns:a16="http://schemas.microsoft.com/office/drawing/2014/main" id="{78F068CE-E968-6075-A4C7-9F406F3EF9FF}"/>
              </a:ext>
            </a:extLst>
          </p:cNvPr>
          <p:cNvSpPr txBox="1">
            <a:spLocks/>
          </p:cNvSpPr>
          <p:nvPr/>
        </p:nvSpPr>
        <p:spPr>
          <a:xfrm>
            <a:off x="597339" y="653974"/>
            <a:ext cx="8490390" cy="709961"/>
          </a:xfrm>
          <a:prstGeom prst="rect">
            <a:avLst/>
          </a:prstGeom>
        </p:spPr>
        <p:txBody>
          <a:bodyP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r>
              <a:rPr lang="en-US" sz="3600">
                <a:solidFill>
                  <a:srgbClr val="FFFFFF"/>
                </a:solidFill>
              </a:rPr>
              <a:t>Payment Recommendation Quiz</a:t>
            </a:r>
            <a:endParaRPr lang="ru-RU" sz="3600">
              <a:solidFill>
                <a:srgbClr val="FFFFFF"/>
              </a:solidFill>
            </a:endParaRPr>
          </a:p>
        </p:txBody>
      </p:sp>
      <p:pic>
        <p:nvPicPr>
          <p:cNvPr id="5" name="Picture 4">
            <a:hlinkClick r:id="rId7"/>
            <a:extLst>
              <a:ext uri="{FF2B5EF4-FFF2-40B4-BE49-F238E27FC236}">
                <a16:creationId xmlns:a16="http://schemas.microsoft.com/office/drawing/2014/main" id="{6AC18519-B7AC-03E4-CC70-B64045538F39}"/>
              </a:ext>
            </a:extLst>
          </p:cNvPr>
          <p:cNvPicPr>
            <a:picLocks noChangeAspect="1"/>
          </p:cNvPicPr>
          <p:nvPr/>
        </p:nvPicPr>
        <p:blipFill>
          <a:blip r:embed="rId8"/>
          <a:srcRect/>
          <a:stretch/>
        </p:blipFill>
        <p:spPr>
          <a:xfrm>
            <a:off x="6489895" y="1241977"/>
            <a:ext cx="4674108" cy="5099026"/>
          </a:xfrm>
          <a:prstGeom prst="rect">
            <a:avLst/>
          </a:prstGeom>
          <a:effectLst>
            <a:outerShdw blurRad="211641" dist="79002" dir="5220000" sx="101927" sy="101927" algn="t" rotWithShape="0">
              <a:prstClr val="black">
                <a:alpha val="54066"/>
              </a:prstClr>
            </a:outerShdw>
          </a:effectLst>
        </p:spPr>
      </p:pic>
    </p:spTree>
    <p:custDataLst>
      <p:tags r:id="rId1"/>
    </p:custDataLst>
    <p:extLst>
      <p:ext uri="{BB962C8B-B14F-4D97-AF65-F5344CB8AC3E}">
        <p14:creationId xmlns:p14="http://schemas.microsoft.com/office/powerpoint/2010/main" val="37278218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1AE863-5724-3991-743C-16882EAE14C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4" name="Freeform 3">
            <a:extLst>
              <a:ext uri="{FF2B5EF4-FFF2-40B4-BE49-F238E27FC236}">
                <a16:creationId xmlns:a16="http://schemas.microsoft.com/office/drawing/2014/main" id="{B0C1386F-0F9C-81B1-1B4A-5A7E9DA93685}"/>
              </a:ext>
            </a:extLst>
          </p:cNvPr>
          <p:cNvSpPr/>
          <p:nvPr/>
        </p:nvSpPr>
        <p:spPr>
          <a:xfrm rot="1800000" flipV="1">
            <a:off x="-1440038"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89" b="0" i="0" u="none" strike="noStrike" kern="1200" cap="none" spc="0" normalizeH="0" baseline="0" noProof="0">
              <a:ln>
                <a:noFill/>
              </a:ln>
              <a:solidFill>
                <a:srgbClr val="5B6670"/>
              </a:solidFill>
              <a:effectLst/>
              <a:uLnTx/>
              <a:uFillTx/>
              <a:latin typeface="Montserrat Light" panose="02020603050405020304"/>
              <a:ea typeface="+mn-ea"/>
              <a:cs typeface="+mn-cs"/>
            </a:endParaRPr>
          </a:p>
        </p:txBody>
      </p:sp>
      <p:sp>
        <p:nvSpPr>
          <p:cNvPr id="5" name="TextBox 4">
            <a:extLst>
              <a:ext uri="{FF2B5EF4-FFF2-40B4-BE49-F238E27FC236}">
                <a16:creationId xmlns:a16="http://schemas.microsoft.com/office/drawing/2014/main" id="{60891E2F-9C7E-E90D-042E-4B3EAF94AA43}"/>
              </a:ext>
            </a:extLst>
          </p:cNvPr>
          <p:cNvSpPr txBox="1"/>
          <p:nvPr/>
        </p:nvSpPr>
        <p:spPr>
          <a:xfrm>
            <a:off x="2145436" y="2562160"/>
            <a:ext cx="7901127" cy="173368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333" b="0" i="0" u="none" strike="noStrike" kern="1200" cap="none" spc="400" normalizeH="0" baseline="0" noProof="0">
                <a:ln>
                  <a:noFill/>
                </a:ln>
                <a:solidFill>
                  <a:srgbClr val="F3F3F3"/>
                </a:solidFill>
                <a:effectLst/>
                <a:uLnTx/>
                <a:uFillTx/>
                <a:latin typeface="Montserrat Light" panose="02020603050405020304"/>
                <a:ea typeface="+mn-ea"/>
                <a:cs typeface="+mn-cs"/>
              </a:rPr>
              <a:t>Autobooks </a:t>
            </a:r>
            <a:r>
              <a:rPr kumimoji="0" lang="en-US" sz="5333" b="1" i="0" u="none" strike="noStrike" kern="1200" cap="none" spc="400" normalizeH="0" baseline="0" noProof="0">
                <a:ln>
                  <a:noFill/>
                </a:ln>
                <a:solidFill>
                  <a:srgbClr val="F3F3F3"/>
                </a:solidFill>
                <a:effectLst/>
                <a:uLnTx/>
                <a:uFillTx/>
                <a:latin typeface="Montserrat Bold" panose="020B0604020202020204"/>
                <a:ea typeface="+mn-ea"/>
                <a:cs typeface="+mn-cs"/>
              </a:rPr>
              <a:t>Resources</a:t>
            </a:r>
            <a:endParaRPr kumimoji="0" lang="en-US" sz="5333" b="0" i="0" u="none" strike="noStrike" kern="1200" cap="none" spc="400" normalizeH="0" baseline="0" noProof="0">
              <a:ln>
                <a:noFill/>
              </a:ln>
              <a:solidFill>
                <a:srgbClr val="F3F3F3"/>
              </a:solidFill>
              <a:effectLst/>
              <a:uLnTx/>
              <a:uFillTx/>
              <a:latin typeface="Montserrat Bold" panose="020B0604020202020204"/>
              <a:ea typeface="+mn-ea"/>
              <a:cs typeface="+mn-cs"/>
            </a:endParaRPr>
          </a:p>
        </p:txBody>
      </p:sp>
    </p:spTree>
    <p:extLst>
      <p:ext uri="{BB962C8B-B14F-4D97-AF65-F5344CB8AC3E}">
        <p14:creationId xmlns:p14="http://schemas.microsoft.com/office/powerpoint/2010/main" val="1408123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94A4048-FCFA-D3DE-EEA2-EE12ECA149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1306861">
            <a:off x="-1154281" y="-54593"/>
            <a:ext cx="7283974" cy="7445839"/>
          </a:xfrm>
          <a:prstGeom prst="rect">
            <a:avLst/>
          </a:prstGeom>
        </p:spPr>
      </p:pic>
      <p:sp>
        <p:nvSpPr>
          <p:cNvPr id="11" name="Title"/>
          <p:cNvSpPr>
            <a:spLocks noGrp="1"/>
          </p:cNvSpPr>
          <p:nvPr>
            <p:ph type="title"/>
          </p:nvPr>
        </p:nvSpPr>
        <p:spPr>
          <a:xfrm>
            <a:off x="2286000" y="388054"/>
            <a:ext cx="9433255" cy="1339145"/>
          </a:xfrm>
        </p:spPr>
        <p:txBody>
          <a:bodyPr anchor="ctr"/>
          <a:lstStyle/>
          <a:p>
            <a:pPr algn="r"/>
            <a:r>
              <a:rPr lang="en-US" sz="3200"/>
              <a:t>Customer Email Communication provided</a:t>
            </a:r>
            <a:br>
              <a:rPr lang="en-US" sz="3200"/>
            </a:br>
            <a:r>
              <a:rPr lang="en-US" sz="3200"/>
              <a:t> by Autobooks</a:t>
            </a:r>
            <a:endParaRPr lang="ru-RU" sz="3200"/>
          </a:p>
        </p:txBody>
      </p:sp>
      <p:sp>
        <p:nvSpPr>
          <p:cNvPr id="23" name="Text  2"/>
          <p:cNvSpPr>
            <a:spLocks noGrp="1"/>
          </p:cNvSpPr>
          <p:nvPr>
            <p:ph type="body" sz="quarter" idx="12"/>
          </p:nvPr>
        </p:nvSpPr>
        <p:spPr>
          <a:xfrm>
            <a:off x="6096000" y="3074027"/>
            <a:ext cx="5623255" cy="767723"/>
          </a:xfrm>
        </p:spPr>
        <p:txBody>
          <a:bodyPr/>
          <a:lstStyle>
            <a:lvl1pPr>
              <a:lnSpc>
                <a:spcPct val="100000"/>
              </a:lnSpc>
              <a:spcBef>
                <a:spcPts val="0"/>
              </a:spcBef>
              <a:defRPr sz="1400"/>
            </a:lvl1pPr>
          </a:lstStyle>
          <a:p>
            <a:r>
              <a:rPr lang="en-US" sz="1600" dirty="0">
                <a:solidFill>
                  <a:schemeClr val="accent2"/>
                </a:solidFill>
                <a:latin typeface="+mj-lt"/>
              </a:rPr>
              <a:t>Welcome Email</a:t>
            </a:r>
          </a:p>
          <a:p>
            <a:pPr marL="285750" indent="-285750">
              <a:buFont typeface="Arial" panose="020B0604020202020204" pitchFamily="34" charset="0"/>
              <a:buChar char="•"/>
            </a:pPr>
            <a:r>
              <a:rPr lang="en-US" dirty="0">
                <a:solidFill>
                  <a:schemeClr val="bg1"/>
                </a:solidFill>
                <a:latin typeface="+mn-lt"/>
              </a:rPr>
              <a:t>Enrolled customers receive an introduction email to Autobooks Support, our contact information</a:t>
            </a:r>
            <a:r>
              <a:rPr lang="en-US" dirty="0">
                <a:solidFill>
                  <a:schemeClr val="bg1"/>
                </a:solidFill>
              </a:rPr>
              <a:t>, and processing rates. </a:t>
            </a:r>
            <a:endParaRPr lang="ru-RU" dirty="0">
              <a:solidFill>
                <a:schemeClr val="bg1"/>
              </a:solidFill>
            </a:endParaRPr>
          </a:p>
        </p:txBody>
      </p:sp>
      <p:sp>
        <p:nvSpPr>
          <p:cNvPr id="12" name="Text  4"/>
          <p:cNvSpPr>
            <a:spLocks noGrp="1"/>
          </p:cNvSpPr>
          <p:nvPr>
            <p:ph type="body" sz="quarter" idx="15"/>
          </p:nvPr>
        </p:nvSpPr>
        <p:spPr>
          <a:xfrm>
            <a:off x="5492750" y="1727200"/>
            <a:ext cx="5867996" cy="1403976"/>
          </a:xfrm>
        </p:spPr>
        <p:txBody>
          <a:bodyPr/>
          <a:lstStyle/>
          <a:p>
            <a:pPr marL="0" indent="0">
              <a:buNone/>
            </a:pPr>
            <a:r>
              <a:rPr lang="en-US" sz="1800">
                <a:latin typeface="+mn-lt"/>
              </a:rPr>
              <a:t>Your customers are important to you, and they are to us!  Autobooks provides outstanding support to make sure your customers’ Autobooks experience is great.</a:t>
            </a:r>
            <a:endParaRPr lang="ru-RU" sz="1800">
              <a:latin typeface="+mn-lt"/>
            </a:endParaRPr>
          </a:p>
        </p:txBody>
      </p:sp>
      <p:sp>
        <p:nvSpPr>
          <p:cNvPr id="6" name="Arc 5">
            <a:extLst>
              <a:ext uri="{FF2B5EF4-FFF2-40B4-BE49-F238E27FC236}">
                <a16:creationId xmlns:a16="http://schemas.microsoft.com/office/drawing/2014/main" id="{3DC1B8FA-D189-3308-F471-77E743D04C3E}"/>
              </a:ext>
            </a:extLst>
          </p:cNvPr>
          <p:cNvSpPr/>
          <p:nvPr/>
        </p:nvSpPr>
        <p:spPr>
          <a:xfrm rot="239386" flipV="1">
            <a:off x="-896513" y="-482939"/>
            <a:ext cx="7457334" cy="4336948"/>
          </a:xfrm>
          <a:prstGeom prst="arc">
            <a:avLst>
              <a:gd name="adj1" fmla="val 16466004"/>
              <a:gd name="adj2" fmla="val 19895441"/>
            </a:avLst>
          </a:prstGeom>
          <a:noFill/>
          <a:ln w="25400" cap="rnd">
            <a:solidFill>
              <a:schemeClr val="accent2"/>
            </a:solidFill>
            <a:tailEnd type="arrow" w="lg" len="med"/>
          </a:ln>
          <a:effectLst>
            <a:glow rad="88900">
              <a:schemeClr val="accent2">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sym typeface="Arial"/>
            </a:endParaRPr>
          </a:p>
        </p:txBody>
      </p:sp>
      <p:pic>
        <p:nvPicPr>
          <p:cNvPr id="16" name="Graphic 15">
            <a:extLst>
              <a:ext uri="{FF2B5EF4-FFF2-40B4-BE49-F238E27FC236}">
                <a16:creationId xmlns:a16="http://schemas.microsoft.com/office/drawing/2014/main" id="{C41FDC5E-E3B4-948B-F6BE-1369FFD5482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586332" y="3991837"/>
            <a:ext cx="2453496" cy="2453496"/>
          </a:xfrm>
          <a:prstGeom prst="rect">
            <a:avLst/>
          </a:prstGeom>
          <a:effectLst/>
        </p:spPr>
      </p:pic>
      <p:pic>
        <p:nvPicPr>
          <p:cNvPr id="18" name="Graphic 17">
            <a:extLst>
              <a:ext uri="{FF2B5EF4-FFF2-40B4-BE49-F238E27FC236}">
                <a16:creationId xmlns:a16="http://schemas.microsoft.com/office/drawing/2014/main" id="{92BCCDED-563D-0DCF-5E44-846AC0FAD93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36304" y="703434"/>
            <a:ext cx="3718783" cy="3718783"/>
          </a:xfrm>
          <a:prstGeom prst="rect">
            <a:avLst/>
          </a:prstGeom>
        </p:spPr>
      </p:pic>
      <p:sp>
        <p:nvSpPr>
          <p:cNvPr id="22" name="Text  2">
            <a:extLst>
              <a:ext uri="{FF2B5EF4-FFF2-40B4-BE49-F238E27FC236}">
                <a16:creationId xmlns:a16="http://schemas.microsoft.com/office/drawing/2014/main" id="{2A60E4EF-B09E-2307-F336-542165720B17}"/>
              </a:ext>
            </a:extLst>
          </p:cNvPr>
          <p:cNvSpPr txBox="1">
            <a:spLocks/>
          </p:cNvSpPr>
          <p:nvPr/>
        </p:nvSpPr>
        <p:spPr>
          <a:xfrm>
            <a:off x="6096001" y="4202950"/>
            <a:ext cx="5623254" cy="1252066"/>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ru-RU" sz="1400" b="0" i="0" kern="1200" baseline="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solidFill>
                  <a:schemeClr val="accent2"/>
                </a:solidFill>
                <a:latin typeface="+mj-lt"/>
              </a:rPr>
              <a:t>Important Notifications &amp; Educational Communication:</a:t>
            </a:r>
          </a:p>
          <a:p>
            <a:pPr marL="285750" indent="-285750">
              <a:buFont typeface="Arial" panose="020B0604020202020204" pitchFamily="34" charset="0"/>
              <a:buChar char="•"/>
            </a:pPr>
            <a:r>
              <a:rPr lang="en-US">
                <a:solidFill>
                  <a:schemeClr val="bg1"/>
                </a:solidFill>
              </a:rPr>
              <a:t>Autobooks will send a few educational emails regarding our technology to ensure all enrollees have information at their fingertips.</a:t>
            </a:r>
          </a:p>
        </p:txBody>
      </p:sp>
    </p:spTree>
    <p:custDataLst>
      <p:tags r:id="rId1"/>
    </p:custDataLst>
    <p:extLst>
      <p:ext uri="{BB962C8B-B14F-4D97-AF65-F5344CB8AC3E}">
        <p14:creationId xmlns:p14="http://schemas.microsoft.com/office/powerpoint/2010/main" val="3263134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7D682FF6-870C-00F2-96DC-D775789845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43570">
            <a:off x="7636499" y="-1058594"/>
            <a:ext cx="5617661" cy="5742498"/>
          </a:xfrm>
          <a:prstGeom prst="rect">
            <a:avLst/>
          </a:prstGeom>
        </p:spPr>
      </p:pic>
      <p:pic>
        <p:nvPicPr>
          <p:cNvPr id="10" name="Picture 9">
            <a:extLst>
              <a:ext uri="{FF2B5EF4-FFF2-40B4-BE49-F238E27FC236}">
                <a16:creationId xmlns:a16="http://schemas.microsoft.com/office/drawing/2014/main" id="{1BB14052-5286-E944-5132-C567B871605F}"/>
              </a:ext>
            </a:extLst>
          </p:cNvPr>
          <p:cNvPicPr>
            <a:picLocks noChangeAspect="1"/>
          </p:cNvPicPr>
          <p:nvPr/>
        </p:nvPicPr>
        <p:blipFill>
          <a:blip r:embed="rId6"/>
          <a:stretch>
            <a:fillRect/>
          </a:stretch>
        </p:blipFill>
        <p:spPr>
          <a:xfrm rot="466803">
            <a:off x="-1394557" y="3903166"/>
            <a:ext cx="4232069" cy="4001752"/>
          </a:xfrm>
          <a:prstGeom prst="rect">
            <a:avLst/>
          </a:prstGeom>
        </p:spPr>
      </p:pic>
      <p:sp>
        <p:nvSpPr>
          <p:cNvPr id="12" name="Title 1">
            <a:extLst>
              <a:ext uri="{FF2B5EF4-FFF2-40B4-BE49-F238E27FC236}">
                <a16:creationId xmlns:a16="http://schemas.microsoft.com/office/drawing/2014/main" id="{499346FD-30BC-32C9-1032-2FC23BA7AFCD}"/>
              </a:ext>
            </a:extLst>
          </p:cNvPr>
          <p:cNvSpPr txBox="1">
            <a:spLocks/>
          </p:cNvSpPr>
          <p:nvPr/>
        </p:nvSpPr>
        <p:spPr>
          <a:xfrm>
            <a:off x="473667" y="1336757"/>
            <a:ext cx="3626552" cy="954107"/>
          </a:xfrm>
          <a:prstGeom prst="rect">
            <a:avLst/>
          </a:prstGeom>
        </p:spPr>
        <p:txBody>
          <a:bodyPr vert="horz" wrap="square" lIns="91440" tIns="45720" rIns="91440" bIns="45720" rtlCol="0" anchor="b">
            <a:spAutoFit/>
          </a:bodyPr>
          <a:lstStyle>
            <a:defPPr>
              <a:defRPr lang="en-US"/>
            </a:defPPr>
            <a:lvl1pPr defTabSz="914377">
              <a:lnSpc>
                <a:spcPct val="100000"/>
              </a:lnSpc>
              <a:spcBef>
                <a:spcPct val="0"/>
              </a:spcBef>
              <a:buNone/>
              <a:defRPr sz="2800" b="1" i="0">
                <a:solidFill>
                  <a:schemeClr val="bg1"/>
                </a:solidFill>
                <a:latin typeface="+mj-lt"/>
                <a:ea typeface="+mj-ea"/>
                <a:cs typeface="+mj-cs"/>
              </a:defRPr>
            </a:lvl1pPr>
          </a:lstStyle>
          <a:p>
            <a:r>
              <a:rPr lang="en-US">
                <a:sym typeface="Arial"/>
              </a:rPr>
              <a:t>Customer Support Channels</a:t>
            </a:r>
          </a:p>
        </p:txBody>
      </p:sp>
      <p:sp>
        <p:nvSpPr>
          <p:cNvPr id="13" name="TextBox 12">
            <a:extLst>
              <a:ext uri="{FF2B5EF4-FFF2-40B4-BE49-F238E27FC236}">
                <a16:creationId xmlns:a16="http://schemas.microsoft.com/office/drawing/2014/main" id="{CACF55E3-91E8-25EF-3907-0A1CE62C8A54}"/>
              </a:ext>
            </a:extLst>
          </p:cNvPr>
          <p:cNvSpPr txBox="1"/>
          <p:nvPr/>
        </p:nvSpPr>
        <p:spPr>
          <a:xfrm>
            <a:off x="577850" y="2324100"/>
            <a:ext cx="3943350" cy="3631763"/>
          </a:xfrm>
          <a:prstGeom prst="rect">
            <a:avLst/>
          </a:prstGeom>
          <a:noFill/>
        </p:spPr>
        <p:txBody>
          <a:bodyPr wrap="square">
            <a:spAutoFit/>
          </a:bodyPr>
          <a:lstStyle/>
          <a:p>
            <a:pPr marL="0" indent="0">
              <a:spcAft>
                <a:spcPts val="600"/>
              </a:spcAft>
              <a:buNone/>
            </a:pPr>
            <a:r>
              <a:rPr lang="en-US">
                <a:solidFill>
                  <a:schemeClr val="accent2">
                    <a:lumMod val="60000"/>
                    <a:lumOff val="40000"/>
                  </a:schemeClr>
                </a:solidFill>
              </a:rPr>
              <a:t>Autobooks Knowledge base: </a:t>
            </a:r>
            <a:r>
              <a:rPr lang="en-US">
                <a:solidFill>
                  <a:schemeClr val="bg1"/>
                </a:solidFill>
                <a:hlinkClick r:id="rId7">
                  <a:extLst>
                    <a:ext uri="{A12FA001-AC4F-418D-AE19-62706E023703}">
                      <ahyp:hlinkClr xmlns:ahyp="http://schemas.microsoft.com/office/drawing/2018/hyperlinkcolor" val="tx"/>
                    </a:ext>
                  </a:extLst>
                </a:hlinkClick>
              </a:rPr>
              <a:t>help.autobooks.co</a:t>
            </a:r>
            <a:endParaRPr lang="en-US">
              <a:solidFill>
                <a:schemeClr val="accent2"/>
              </a:solidFill>
            </a:endParaRPr>
          </a:p>
          <a:p>
            <a:pPr lvl="1">
              <a:spcAft>
                <a:spcPts val="600"/>
              </a:spcAft>
            </a:pPr>
            <a:r>
              <a:rPr lang="en-US" b="1">
                <a:solidFill>
                  <a:schemeClr val="accent2">
                    <a:lumMod val="60000"/>
                    <a:lumOff val="40000"/>
                  </a:schemeClr>
                </a:solidFill>
              </a:rPr>
              <a:t>You can find:</a:t>
            </a:r>
          </a:p>
          <a:p>
            <a:pPr marL="752475" lvl="2" indent="-187325">
              <a:spcAft>
                <a:spcPts val="600"/>
              </a:spcAft>
              <a:buFont typeface="Arial" panose="020B0604020202020204" pitchFamily="34" charset="0"/>
              <a:buChar char="•"/>
            </a:pPr>
            <a:r>
              <a:rPr lang="en-US">
                <a:solidFill>
                  <a:schemeClr val="accent2">
                    <a:lumMod val="60000"/>
                    <a:lumOff val="40000"/>
                  </a:schemeClr>
                </a:solidFill>
              </a:rPr>
              <a:t>Support articles</a:t>
            </a:r>
          </a:p>
          <a:p>
            <a:pPr marL="752475" lvl="2" indent="-187325">
              <a:spcAft>
                <a:spcPts val="600"/>
              </a:spcAft>
              <a:buFont typeface="Arial" panose="020B0604020202020204" pitchFamily="34" charset="0"/>
              <a:buChar char="•"/>
            </a:pPr>
            <a:r>
              <a:rPr lang="en-US">
                <a:solidFill>
                  <a:schemeClr val="accent2">
                    <a:lumMod val="60000"/>
                    <a:lumOff val="40000"/>
                  </a:schemeClr>
                </a:solidFill>
              </a:rPr>
              <a:t>How-to articles</a:t>
            </a:r>
          </a:p>
          <a:p>
            <a:pPr marL="752475" lvl="2" indent="-187325">
              <a:spcAft>
                <a:spcPts val="1800"/>
              </a:spcAft>
              <a:buFont typeface="Arial" panose="020B0604020202020204" pitchFamily="34" charset="0"/>
              <a:buChar char="•"/>
            </a:pPr>
            <a:r>
              <a:rPr lang="en-US">
                <a:solidFill>
                  <a:schemeClr val="bg1"/>
                </a:solidFill>
                <a:hlinkClick r:id="rId8">
                  <a:extLst>
                    <a:ext uri="{A12FA001-AC4F-418D-AE19-62706E023703}">
                      <ahyp:hlinkClr xmlns:ahyp="http://schemas.microsoft.com/office/drawing/2018/hyperlinkcolor" val="tx"/>
                    </a:ext>
                  </a:extLst>
                </a:hlinkClick>
              </a:rPr>
              <a:t>Submit a ticket </a:t>
            </a:r>
            <a:endParaRPr lang="en-US">
              <a:solidFill>
                <a:schemeClr val="bg1"/>
              </a:solidFill>
            </a:endParaRPr>
          </a:p>
          <a:p>
            <a:pPr>
              <a:spcAft>
                <a:spcPts val="600"/>
              </a:spcAft>
            </a:pPr>
            <a:r>
              <a:rPr lang="en-US">
                <a:solidFill>
                  <a:schemeClr val="accent2">
                    <a:lumMod val="60000"/>
                    <a:lumOff val="40000"/>
                  </a:schemeClr>
                </a:solidFill>
              </a:rPr>
              <a:t>Phone Support:</a:t>
            </a:r>
          </a:p>
          <a:p>
            <a:pPr marL="742950" lvl="1" indent="-285750">
              <a:spcAft>
                <a:spcPts val="600"/>
              </a:spcAft>
              <a:buFont typeface="Arial" panose="020B0604020202020204" pitchFamily="34" charset="0"/>
              <a:buChar char="•"/>
            </a:pPr>
            <a:r>
              <a:rPr lang="en-US">
                <a:solidFill>
                  <a:schemeClr val="accent2">
                    <a:lumMod val="60000"/>
                    <a:lumOff val="40000"/>
                  </a:schemeClr>
                </a:solidFill>
              </a:rPr>
              <a:t>866-617-3122</a:t>
            </a:r>
          </a:p>
          <a:p>
            <a:pPr marL="1200150" lvl="2" indent="-285750">
              <a:spcAft>
                <a:spcPts val="600"/>
              </a:spcAft>
              <a:buFont typeface="Arial" panose="020B0604020202020204" pitchFamily="34" charset="0"/>
              <a:buChar char="•"/>
            </a:pPr>
            <a:r>
              <a:rPr lang="en-US">
                <a:solidFill>
                  <a:schemeClr val="accent2">
                    <a:lumMod val="60000"/>
                    <a:lumOff val="40000"/>
                  </a:schemeClr>
                </a:solidFill>
              </a:rPr>
              <a:t>Monday – Friday</a:t>
            </a:r>
          </a:p>
          <a:p>
            <a:pPr marL="1200150" lvl="2" indent="-285750">
              <a:spcAft>
                <a:spcPts val="600"/>
              </a:spcAft>
              <a:buFont typeface="Arial" panose="020B0604020202020204" pitchFamily="34" charset="0"/>
              <a:buChar char="•"/>
            </a:pPr>
            <a:r>
              <a:rPr lang="en-US">
                <a:solidFill>
                  <a:schemeClr val="accent2">
                    <a:lumMod val="60000"/>
                    <a:lumOff val="40000"/>
                  </a:schemeClr>
                </a:solidFill>
              </a:rPr>
              <a:t>9am-6pm EST</a:t>
            </a:r>
          </a:p>
        </p:txBody>
      </p:sp>
      <p:pic>
        <p:nvPicPr>
          <p:cNvPr id="9" name="Picture 8">
            <a:extLst>
              <a:ext uri="{FF2B5EF4-FFF2-40B4-BE49-F238E27FC236}">
                <a16:creationId xmlns:a16="http://schemas.microsoft.com/office/drawing/2014/main" id="{2ED4DD7F-4C9C-BC00-895B-B5D176D4FE2E}"/>
              </a:ext>
            </a:extLst>
          </p:cNvPr>
          <p:cNvPicPr>
            <a:picLocks noChangeAspect="1"/>
          </p:cNvPicPr>
          <p:nvPr/>
        </p:nvPicPr>
        <p:blipFill rotWithShape="1">
          <a:blip r:embed="rId9"/>
          <a:srcRect l="430" t="1154" r="14926" b="12115"/>
          <a:stretch/>
        </p:blipFill>
        <p:spPr>
          <a:xfrm>
            <a:off x="4521200" y="830364"/>
            <a:ext cx="7197133" cy="5243302"/>
          </a:xfrm>
          <a:prstGeom prst="roundRect">
            <a:avLst>
              <a:gd name="adj" fmla="val 1879"/>
            </a:avLst>
          </a:prstGeom>
          <a:effectLst>
            <a:reflection blurRad="6350" stA="10000" endPos="29000" dist="63500" dir="5400000" sy="-100000" algn="bl" rotWithShape="0"/>
          </a:effectLst>
        </p:spPr>
      </p:pic>
    </p:spTree>
    <p:custDataLst>
      <p:tags r:id="rId1"/>
    </p:custDataLst>
    <p:extLst>
      <p:ext uri="{BB962C8B-B14F-4D97-AF65-F5344CB8AC3E}">
        <p14:creationId xmlns:p14="http://schemas.microsoft.com/office/powerpoint/2010/main" val="28844632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19B3E5-5EB9-1D6C-FDE8-5B909DA18D70}"/>
              </a:ext>
            </a:extLst>
          </p:cNvPr>
          <p:cNvSpPr>
            <a:spLocks noGrp="1"/>
          </p:cNvSpPr>
          <p:nvPr>
            <p:ph type="sldNum" sz="quarter" idx="11"/>
          </p:nvPr>
        </p:nvSpPr>
        <p:spPr/>
        <p:txBody>
          <a:bodyPr/>
          <a:lstStyle/>
          <a:p>
            <a:fld id="{F7CADEA9-0AFC-B549-B690-A46B9B6402E4}" type="slidenum">
              <a:rPr lang="en-US" smtClean="0"/>
              <a:pPr/>
              <a:t>36</a:t>
            </a:fld>
            <a:endParaRPr lang="en-US"/>
          </a:p>
        </p:txBody>
      </p:sp>
      <p:pic>
        <p:nvPicPr>
          <p:cNvPr id="5" name="Graphic 4">
            <a:extLst>
              <a:ext uri="{FF2B5EF4-FFF2-40B4-BE49-F238E27FC236}">
                <a16:creationId xmlns:a16="http://schemas.microsoft.com/office/drawing/2014/main" id="{9C2943A2-8523-83A5-4624-53E5239366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8411860">
            <a:off x="-1819847" y="-2856505"/>
            <a:ext cx="4858895" cy="7992330"/>
          </a:xfrm>
          <a:prstGeom prst="rect">
            <a:avLst/>
          </a:prstGeom>
        </p:spPr>
      </p:pic>
      <p:pic>
        <p:nvPicPr>
          <p:cNvPr id="10" name="Graphic 9">
            <a:extLst>
              <a:ext uri="{FF2B5EF4-FFF2-40B4-BE49-F238E27FC236}">
                <a16:creationId xmlns:a16="http://schemas.microsoft.com/office/drawing/2014/main" id="{F7BFEE6D-55CE-CCE4-0F40-490F9EF693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3471218">
            <a:off x="8231807" y="950131"/>
            <a:ext cx="4858895" cy="7992330"/>
          </a:xfrm>
          <a:prstGeom prst="rect">
            <a:avLst/>
          </a:prstGeom>
        </p:spPr>
      </p:pic>
      <p:sp>
        <p:nvSpPr>
          <p:cNvPr id="26" name="Graphic 11">
            <a:extLst>
              <a:ext uri="{FF2B5EF4-FFF2-40B4-BE49-F238E27FC236}">
                <a16:creationId xmlns:a16="http://schemas.microsoft.com/office/drawing/2014/main" id="{42263A7A-E4D0-B833-AD8F-F75F880127A4}"/>
              </a:ext>
            </a:extLst>
          </p:cNvPr>
          <p:cNvSpPr/>
          <p:nvPr/>
        </p:nvSpPr>
        <p:spPr>
          <a:xfrm rot="19497309">
            <a:off x="8533913" y="-1239672"/>
            <a:ext cx="1973544" cy="3446581"/>
          </a:xfrm>
          <a:custGeom>
            <a:avLst/>
            <a:gdLst>
              <a:gd name="connsiteX0" fmla="*/ 371475 w 944650"/>
              <a:gd name="connsiteY0" fmla="*/ 1454277 h 1649729"/>
              <a:gd name="connsiteX1" fmla="*/ 420053 w 944650"/>
              <a:gd name="connsiteY1" fmla="*/ 1204151 h 1649729"/>
              <a:gd name="connsiteX2" fmla="*/ 0 w 944650"/>
              <a:gd name="connsiteY2" fmla="*/ 430816 h 1649729"/>
              <a:gd name="connsiteX3" fmla="*/ 300895 w 944650"/>
              <a:gd name="connsiteY3" fmla="*/ 0 h 1649729"/>
              <a:gd name="connsiteX4" fmla="*/ 941642 w 944650"/>
              <a:gd name="connsiteY4" fmla="*/ 1258634 h 1649729"/>
              <a:gd name="connsiteX5" fmla="*/ 857822 w 944650"/>
              <a:gd name="connsiteY5" fmla="*/ 1649730 h 164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4650" h="1649729">
                <a:moveTo>
                  <a:pt x="371475" y="1454277"/>
                </a:moveTo>
                <a:cubicBezTo>
                  <a:pt x="400055" y="1373791"/>
                  <a:pt x="416429" y="1289485"/>
                  <a:pt x="420053" y="1204151"/>
                </a:cubicBezTo>
                <a:cubicBezTo>
                  <a:pt x="433959" y="881063"/>
                  <a:pt x="261556" y="588550"/>
                  <a:pt x="0" y="430816"/>
                </a:cubicBezTo>
                <a:lnTo>
                  <a:pt x="300895" y="0"/>
                </a:lnTo>
                <a:cubicBezTo>
                  <a:pt x="714375" y="263081"/>
                  <a:pt x="975932" y="738092"/>
                  <a:pt x="941642" y="1258634"/>
                </a:cubicBezTo>
                <a:cubicBezTo>
                  <a:pt x="932894" y="1392384"/>
                  <a:pt x="904656" y="1524143"/>
                  <a:pt x="857822" y="1649730"/>
                </a:cubicBezTo>
                <a:close/>
              </a:path>
            </a:pathLst>
          </a:custGeom>
          <a:gradFill>
            <a:gsLst>
              <a:gs pos="35000">
                <a:schemeClr val="accent1"/>
              </a:gs>
              <a:gs pos="100000">
                <a:schemeClr val="accent2">
                  <a:alpha val="52000"/>
                </a:schemeClr>
              </a:gs>
            </a:gsLst>
            <a:lin ang="15000000" scaled="0"/>
          </a:gradFill>
          <a:ln w="9525" cap="flat">
            <a:noFill/>
            <a:prstDash val="solid"/>
            <a:miter/>
          </a:ln>
        </p:spPr>
        <p:txBody>
          <a:bodyPr rtlCol="0" anchor="ctr"/>
          <a:lstStyle/>
          <a:p>
            <a:endParaRPr lang="en-US"/>
          </a:p>
        </p:txBody>
      </p:sp>
      <p:pic>
        <p:nvPicPr>
          <p:cNvPr id="14" name="Graphic 13">
            <a:extLst>
              <a:ext uri="{FF2B5EF4-FFF2-40B4-BE49-F238E27FC236}">
                <a16:creationId xmlns:a16="http://schemas.microsoft.com/office/drawing/2014/main" id="{B0AB4505-ACBD-EF09-7A62-D637CC0F29B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06014" y="3668546"/>
            <a:ext cx="1771650" cy="866775"/>
          </a:xfrm>
          <a:prstGeom prst="rect">
            <a:avLst/>
          </a:prstGeom>
        </p:spPr>
      </p:pic>
      <p:sp>
        <p:nvSpPr>
          <p:cNvPr id="24" name="Graphic 15">
            <a:extLst>
              <a:ext uri="{FF2B5EF4-FFF2-40B4-BE49-F238E27FC236}">
                <a16:creationId xmlns:a16="http://schemas.microsoft.com/office/drawing/2014/main" id="{1AC88ACC-47AE-51FC-0D5D-BD621A96A1C9}"/>
              </a:ext>
            </a:extLst>
          </p:cNvPr>
          <p:cNvSpPr/>
          <p:nvPr/>
        </p:nvSpPr>
        <p:spPr>
          <a:xfrm rot="12179306">
            <a:off x="1085974" y="-250652"/>
            <a:ext cx="2053147" cy="2027322"/>
          </a:xfrm>
          <a:custGeom>
            <a:avLst/>
            <a:gdLst>
              <a:gd name="connsiteX0" fmla="*/ 484823 w 1406271"/>
              <a:gd name="connsiteY0" fmla="*/ 800100 h 1426178"/>
              <a:gd name="connsiteX1" fmla="*/ 395764 w 1406271"/>
              <a:gd name="connsiteY1" fmla="*/ 711232 h 1426178"/>
              <a:gd name="connsiteX2" fmla="*/ 395764 w 1406271"/>
              <a:gd name="connsiteY2" fmla="*/ 711232 h 1426178"/>
              <a:gd name="connsiteX3" fmla="*/ 0 w 1406271"/>
              <a:gd name="connsiteY3" fmla="*/ 517017 h 1426178"/>
              <a:gd name="connsiteX4" fmla="*/ 119158 w 1406271"/>
              <a:gd name="connsiteY4" fmla="*/ 0 h 1426178"/>
              <a:gd name="connsiteX5" fmla="*/ 833533 w 1406271"/>
              <a:gd name="connsiteY5" fmla="*/ 396907 h 1426178"/>
              <a:gd name="connsiteX6" fmla="*/ 833533 w 1406271"/>
              <a:gd name="connsiteY6" fmla="*/ 396907 h 1426178"/>
              <a:gd name="connsiteX7" fmla="*/ 1406271 w 1406271"/>
              <a:gd name="connsiteY7" fmla="*/ 970598 h 1426178"/>
              <a:gd name="connsiteX8" fmla="*/ 1110996 w 1406271"/>
              <a:gd name="connsiteY8" fmla="*/ 1426178 h 142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271" h="1426178">
                <a:moveTo>
                  <a:pt x="484823" y="800100"/>
                </a:moveTo>
                <a:cubicBezTo>
                  <a:pt x="457316" y="768370"/>
                  <a:pt x="427553" y="738670"/>
                  <a:pt x="395764" y="711232"/>
                </a:cubicBezTo>
                <a:lnTo>
                  <a:pt x="395764" y="711232"/>
                </a:lnTo>
                <a:cubicBezTo>
                  <a:pt x="282800" y="613445"/>
                  <a:pt x="146463" y="546540"/>
                  <a:pt x="0" y="517017"/>
                </a:cubicBezTo>
                <a:lnTo>
                  <a:pt x="119158" y="0"/>
                </a:lnTo>
                <a:cubicBezTo>
                  <a:pt x="391532" y="58111"/>
                  <a:pt x="640311" y="196333"/>
                  <a:pt x="833533" y="396907"/>
                </a:cubicBezTo>
                <a:lnTo>
                  <a:pt x="833533" y="396907"/>
                </a:lnTo>
                <a:lnTo>
                  <a:pt x="1406271" y="970598"/>
                </a:lnTo>
                <a:lnTo>
                  <a:pt x="1110996" y="1426178"/>
                </a:lnTo>
                <a:close/>
              </a:path>
            </a:pathLst>
          </a:custGeom>
          <a:gradFill>
            <a:gsLst>
              <a:gs pos="70000">
                <a:srgbClr val="F9A909"/>
              </a:gs>
              <a:gs pos="0">
                <a:schemeClr val="accent5"/>
              </a:gs>
              <a:gs pos="100000">
                <a:schemeClr val="accent4"/>
              </a:gs>
            </a:gsLst>
            <a:lin ang="138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8" name="Graphic 17">
            <a:extLst>
              <a:ext uri="{FF2B5EF4-FFF2-40B4-BE49-F238E27FC236}">
                <a16:creationId xmlns:a16="http://schemas.microsoft.com/office/drawing/2014/main" id="{8ECFDEBA-DDCC-A290-45A9-3E75DD8D49E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395875">
            <a:off x="9685718" y="3030684"/>
            <a:ext cx="2555131" cy="2142501"/>
          </a:xfrm>
          <a:prstGeom prst="rect">
            <a:avLst/>
          </a:prstGeom>
        </p:spPr>
      </p:pic>
      <p:sp>
        <p:nvSpPr>
          <p:cNvPr id="23" name="Graphic 19">
            <a:extLst>
              <a:ext uri="{FF2B5EF4-FFF2-40B4-BE49-F238E27FC236}">
                <a16:creationId xmlns:a16="http://schemas.microsoft.com/office/drawing/2014/main" id="{3FC3ACD9-2EDE-8138-F8FB-E2BCFB8E9D36}"/>
              </a:ext>
            </a:extLst>
          </p:cNvPr>
          <p:cNvSpPr/>
          <p:nvPr/>
        </p:nvSpPr>
        <p:spPr>
          <a:xfrm>
            <a:off x="-5623196" y="267280"/>
            <a:ext cx="2853023" cy="2922174"/>
          </a:xfrm>
          <a:custGeom>
            <a:avLst/>
            <a:gdLst>
              <a:gd name="connsiteX0" fmla="*/ 2853023 w 2853023"/>
              <a:gd name="connsiteY0" fmla="*/ 1556957 h 2922174"/>
              <a:gd name="connsiteX1" fmla="*/ 1869186 w 2853023"/>
              <a:gd name="connsiteY1" fmla="*/ 2922175 h 2922174"/>
              <a:gd name="connsiteX2" fmla="*/ 530066 w 2853023"/>
              <a:gd name="connsiteY2" fmla="*/ 1589342 h 2922174"/>
              <a:gd name="connsiteX3" fmla="*/ 0 w 2853023"/>
              <a:gd name="connsiteY3" fmla="*/ 423482 h 2922174"/>
              <a:gd name="connsiteX4" fmla="*/ 1622774 w 2853023"/>
              <a:gd name="connsiteY4" fmla="*/ 0 h 2922174"/>
              <a:gd name="connsiteX5" fmla="*/ 1974723 w 2853023"/>
              <a:gd name="connsiteY5" fmla="*/ 735902 h 2922174"/>
              <a:gd name="connsiteX6" fmla="*/ 2853023 w 2853023"/>
              <a:gd name="connsiteY6" fmla="*/ 1556957 h 292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3023" h="2922174">
                <a:moveTo>
                  <a:pt x="2853023" y="1556957"/>
                </a:moveTo>
                <a:lnTo>
                  <a:pt x="1869186" y="2922175"/>
                </a:lnTo>
                <a:cubicBezTo>
                  <a:pt x="1331469" y="2580228"/>
                  <a:pt x="874540" y="2125443"/>
                  <a:pt x="530066" y="1589342"/>
                </a:cubicBezTo>
                <a:cubicBezTo>
                  <a:pt x="297571" y="1228595"/>
                  <a:pt x="118998" y="835831"/>
                  <a:pt x="0" y="423482"/>
                </a:cubicBezTo>
                <a:lnTo>
                  <a:pt x="1622774" y="0"/>
                </a:lnTo>
                <a:cubicBezTo>
                  <a:pt x="1702768" y="261466"/>
                  <a:pt x="1821395" y="509507"/>
                  <a:pt x="1974723" y="735902"/>
                </a:cubicBezTo>
                <a:cubicBezTo>
                  <a:pt x="2202150" y="1072043"/>
                  <a:pt x="2502339" y="1352667"/>
                  <a:pt x="2853023" y="1556957"/>
                </a:cubicBezTo>
                <a:close/>
              </a:path>
            </a:pathLst>
          </a:custGeom>
          <a:gradFill>
            <a:gsLst>
              <a:gs pos="70000">
                <a:srgbClr val="F9A909"/>
              </a:gs>
              <a:gs pos="0">
                <a:schemeClr val="accent5"/>
              </a:gs>
              <a:gs pos="100000">
                <a:schemeClr val="accent4"/>
              </a:gs>
            </a:gsLst>
            <a:lin ang="600000" scaled="0"/>
          </a:gradFill>
          <a:ln w="9525" cap="flat">
            <a:noFill/>
            <a:prstDash val="solid"/>
            <a:miter/>
          </a:ln>
        </p:spPr>
        <p:txBody>
          <a:bodyPr rtlCol="0" anchor="ctr"/>
          <a:lstStyle/>
          <a:p>
            <a:endParaRPr lang="en-US"/>
          </a:p>
        </p:txBody>
      </p:sp>
      <p:sp>
        <p:nvSpPr>
          <p:cNvPr id="25" name="Graphic 21">
            <a:extLst>
              <a:ext uri="{FF2B5EF4-FFF2-40B4-BE49-F238E27FC236}">
                <a16:creationId xmlns:a16="http://schemas.microsoft.com/office/drawing/2014/main" id="{6CDF4C0D-596A-4943-8BD6-D5CA8C206ED3}"/>
              </a:ext>
            </a:extLst>
          </p:cNvPr>
          <p:cNvSpPr/>
          <p:nvPr/>
        </p:nvSpPr>
        <p:spPr>
          <a:xfrm rot="2958666">
            <a:off x="-808270" y="3615307"/>
            <a:ext cx="3694003" cy="3193065"/>
          </a:xfrm>
          <a:custGeom>
            <a:avLst/>
            <a:gdLst>
              <a:gd name="connsiteX0" fmla="*/ 3145441 w 3145440"/>
              <a:gd name="connsiteY0" fmla="*/ 270872 h 2718892"/>
              <a:gd name="connsiteX1" fmla="*/ 2565464 w 3145440"/>
              <a:gd name="connsiteY1" fmla="*/ 1882312 h 2718892"/>
              <a:gd name="connsiteX2" fmla="*/ 2395347 w 3145440"/>
              <a:gd name="connsiteY2" fmla="*/ 1806874 h 2718892"/>
              <a:gd name="connsiteX3" fmla="*/ 1932908 w 3145440"/>
              <a:gd name="connsiteY3" fmla="*/ 1943081 h 2718892"/>
              <a:gd name="connsiteX4" fmla="*/ 1452277 w 3145440"/>
              <a:gd name="connsiteY4" fmla="*/ 2718893 h 2718892"/>
              <a:gd name="connsiteX5" fmla="*/ 0 w 3145440"/>
              <a:gd name="connsiteY5" fmla="*/ 1816780 h 2718892"/>
              <a:gd name="connsiteX6" fmla="*/ 587693 w 3145440"/>
              <a:gd name="connsiteY6" fmla="*/ 871519 h 2718892"/>
              <a:gd name="connsiteX7" fmla="*/ 3016568 w 3145440"/>
              <a:gd name="connsiteY7" fmla="*/ 208579 h 2718892"/>
              <a:gd name="connsiteX8" fmla="*/ 3145441 w 3145440"/>
              <a:gd name="connsiteY8" fmla="*/ 270872 h 271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5440" h="2718892">
                <a:moveTo>
                  <a:pt x="3145441" y="270872"/>
                </a:moveTo>
                <a:lnTo>
                  <a:pt x="2565464" y="1882312"/>
                </a:lnTo>
                <a:cubicBezTo>
                  <a:pt x="2508314" y="1858436"/>
                  <a:pt x="2451608" y="1833290"/>
                  <a:pt x="2395347" y="1806874"/>
                </a:cubicBezTo>
                <a:cubicBezTo>
                  <a:pt x="2228991" y="1728084"/>
                  <a:pt x="2029995" y="1786697"/>
                  <a:pt x="1932908" y="1943081"/>
                </a:cubicBezTo>
                <a:lnTo>
                  <a:pt x="1452277" y="2718893"/>
                </a:lnTo>
                <a:lnTo>
                  <a:pt x="0" y="1816780"/>
                </a:lnTo>
                <a:lnTo>
                  <a:pt x="587693" y="871519"/>
                </a:lnTo>
                <a:cubicBezTo>
                  <a:pt x="1099376" y="48749"/>
                  <a:pt x="2155508" y="-235000"/>
                  <a:pt x="3016568" y="208579"/>
                </a:cubicBezTo>
                <a:cubicBezTo>
                  <a:pt x="3059176" y="230423"/>
                  <a:pt x="3102134" y="251187"/>
                  <a:pt x="3145441" y="270872"/>
                </a:cubicBezTo>
                <a:close/>
              </a:path>
            </a:pathLst>
          </a:custGeom>
          <a:gradFill>
            <a:gsLst>
              <a:gs pos="35000">
                <a:schemeClr val="tx2"/>
              </a:gs>
              <a:gs pos="100000">
                <a:schemeClr val="accent1"/>
              </a:gs>
            </a:gsLst>
            <a:lin ang="18600000" scaled="0"/>
          </a:gradFill>
          <a:ln w="9525" cap="flat">
            <a:noFill/>
            <a:prstDash val="solid"/>
            <a:miter/>
          </a:ln>
        </p:spPr>
        <p:txBody>
          <a:bodyPr rtlCol="0" anchor="ctr"/>
          <a:lstStyle/>
          <a:p>
            <a:endParaRPr lang="en-US"/>
          </a:p>
        </p:txBody>
      </p:sp>
      <p:pic>
        <p:nvPicPr>
          <p:cNvPr id="28" name="Picture 27" descr="A white logo with black background&#10;&#10;Description automatically generated">
            <a:extLst>
              <a:ext uri="{FF2B5EF4-FFF2-40B4-BE49-F238E27FC236}">
                <a16:creationId xmlns:a16="http://schemas.microsoft.com/office/drawing/2014/main" id="{3BED55B8-FCE0-0D21-E766-4FDBB44FF4ED}"/>
              </a:ext>
            </a:extLst>
          </p:cNvPr>
          <p:cNvPicPr>
            <a:picLocks noChangeAspect="1"/>
          </p:cNvPicPr>
          <p:nvPr/>
        </p:nvPicPr>
        <p:blipFill>
          <a:blip r:embed="rId12"/>
          <a:stretch>
            <a:fillRect/>
          </a:stretch>
        </p:blipFill>
        <p:spPr>
          <a:xfrm>
            <a:off x="2920276" y="2228576"/>
            <a:ext cx="6351447" cy="2400847"/>
          </a:xfrm>
          <a:prstGeom prst="rect">
            <a:avLst/>
          </a:prstGeom>
          <a:noFill/>
          <a:ln w="34598" cap="flat">
            <a:noFill/>
            <a:prstDash val="solid"/>
            <a:miter/>
          </a:ln>
          <a:effectLst>
            <a:outerShdw blurRad="50800" dist="50800" dir="5400000" algn="ctr" rotWithShape="0">
              <a:srgbClr val="000000"/>
            </a:outerShdw>
          </a:effectLst>
        </p:spPr>
      </p:pic>
    </p:spTree>
    <p:custDataLst>
      <p:tags r:id="rId1"/>
    </p:custDataLst>
    <p:extLst>
      <p:ext uri="{BB962C8B-B14F-4D97-AF65-F5344CB8AC3E}">
        <p14:creationId xmlns:p14="http://schemas.microsoft.com/office/powerpoint/2010/main" val="134284863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3">
            <a:extLst>
              <a:ext uri="{FF2B5EF4-FFF2-40B4-BE49-F238E27FC236}">
                <a16:creationId xmlns:a16="http://schemas.microsoft.com/office/drawing/2014/main" id="{C5BF22A4-0698-D797-43B4-AB55BC5A2CC9}"/>
              </a:ext>
            </a:extLst>
          </p:cNvPr>
          <p:cNvSpPr/>
          <p:nvPr/>
        </p:nvSpPr>
        <p:spPr>
          <a:xfrm>
            <a:off x="1341389" y="117424"/>
            <a:ext cx="1654511" cy="165451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3" name="Oval 42">
            <a:extLst>
              <a:ext uri="{FF2B5EF4-FFF2-40B4-BE49-F238E27FC236}">
                <a16:creationId xmlns:a16="http://schemas.microsoft.com/office/drawing/2014/main" id="{DD14FA40-246E-8AFE-03DC-B2E057C28A74}"/>
              </a:ext>
            </a:extLst>
          </p:cNvPr>
          <p:cNvSpPr/>
          <p:nvPr/>
        </p:nvSpPr>
        <p:spPr>
          <a:xfrm>
            <a:off x="2145613" y="726344"/>
            <a:ext cx="2935052" cy="293505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2" name="Oval 41">
            <a:extLst>
              <a:ext uri="{FF2B5EF4-FFF2-40B4-BE49-F238E27FC236}">
                <a16:creationId xmlns:a16="http://schemas.microsoft.com/office/drawing/2014/main" id="{129C1AC7-F31F-446A-5DF6-27D949300395}"/>
              </a:ext>
            </a:extLst>
          </p:cNvPr>
          <p:cNvSpPr/>
          <p:nvPr/>
        </p:nvSpPr>
        <p:spPr>
          <a:xfrm>
            <a:off x="638048" y="3157869"/>
            <a:ext cx="3126190" cy="31261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6" name="Content Placeholder 1">
            <a:extLst>
              <a:ext uri="{FF2B5EF4-FFF2-40B4-BE49-F238E27FC236}">
                <a16:creationId xmlns:a16="http://schemas.microsoft.com/office/drawing/2014/main" id="{6CAD70C3-C051-0830-6700-E4924E1A4B59}"/>
              </a:ext>
            </a:extLst>
          </p:cNvPr>
          <p:cNvSpPr txBox="1">
            <a:spLocks/>
          </p:cNvSpPr>
          <p:nvPr/>
        </p:nvSpPr>
        <p:spPr>
          <a:xfrm>
            <a:off x="7160408" y="4968750"/>
            <a:ext cx="3561907" cy="1241622"/>
          </a:xfrm>
          <a:prstGeom prst="rect">
            <a:avLst/>
          </a:prstGeom>
        </p:spPr>
        <p:txBody>
          <a:bodyPr vert="horz" wrap="square" lIns="91440" tIns="45720" rIns="91440" bIns="45720" rtlCol="0">
            <a:sp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1867"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800"/>
              </a:spcAft>
              <a:buClr>
                <a:srgbClr val="000000"/>
              </a:buClr>
              <a:buSzPct val="90000"/>
              <a:buFont typeface="Arial" panose="020B0604020202020204" pitchFamily="34" charset="0"/>
              <a:buNone/>
              <a:tabLst/>
              <a:defRPr/>
            </a:pPr>
            <a:r>
              <a:rPr kumimoji="0" lang="en-US" sz="1867" b="0" i="0" u="none" strike="noStrike" kern="1200" cap="none" spc="0" normalizeH="0" baseline="0" noProof="0">
                <a:ln>
                  <a:noFill/>
                </a:ln>
                <a:solidFill>
                  <a:srgbClr val="95D4E9"/>
                </a:solidFill>
                <a:effectLst/>
                <a:uLnTx/>
                <a:uFillTx/>
                <a:latin typeface="Arial Black" panose="020B0604020202020204" pitchFamily="34" charset="0"/>
                <a:ea typeface="+mn-ea"/>
                <a:cs typeface="Arial Black" panose="020B0604020202020204" pitchFamily="34" charset="0"/>
                <a:sym typeface="Arial"/>
              </a:rPr>
              <a:t>Directly integrated </a:t>
            </a:r>
            <a:br>
              <a:rPr kumimoji="0" lang="en-US" sz="1867" b="0" i="0" u="none" strike="noStrike" kern="1200" cap="none" spc="0" normalizeH="0" baseline="0" noProof="0">
                <a:ln>
                  <a:noFill/>
                </a:ln>
                <a:solidFill>
                  <a:srgbClr val="95D4E9"/>
                </a:solidFill>
                <a:effectLst/>
                <a:uLnTx/>
                <a:uFillTx/>
                <a:latin typeface="Arial Black" panose="020B0604020202020204" pitchFamily="34" charset="0"/>
                <a:ea typeface="+mn-ea"/>
                <a:cs typeface="Arial Black" panose="020B0604020202020204" pitchFamily="34" charset="0"/>
                <a:sym typeface="Arial"/>
              </a:rPr>
            </a:br>
            <a:r>
              <a:rPr kumimoji="0" lang="en-US" sz="1867" b="0" i="0" u="none" strike="noStrike" kern="1200" cap="none" spc="0" normalizeH="0" baseline="0" noProof="0">
                <a:ln>
                  <a:noFill/>
                </a:ln>
                <a:solidFill>
                  <a:srgbClr val="95D4E9"/>
                </a:solidFill>
                <a:effectLst/>
                <a:uLnTx/>
                <a:uFillTx/>
                <a:latin typeface="Arial Black" panose="020B0604020202020204" pitchFamily="34" charset="0"/>
                <a:ea typeface="+mn-ea"/>
                <a:cs typeface="Arial Black" panose="020B0604020202020204" pitchFamily="34" charset="0"/>
                <a:sym typeface="Arial"/>
              </a:rPr>
              <a:t>within your existing online and mobile banking channels</a:t>
            </a:r>
          </a:p>
        </p:txBody>
      </p:sp>
      <p:sp>
        <p:nvSpPr>
          <p:cNvPr id="17" name="Content Placeholder 1">
            <a:extLst>
              <a:ext uri="{FF2B5EF4-FFF2-40B4-BE49-F238E27FC236}">
                <a16:creationId xmlns:a16="http://schemas.microsoft.com/office/drawing/2014/main" id="{E8A6EF22-82DA-B977-D3CE-BCC5FC90215C}"/>
              </a:ext>
            </a:extLst>
          </p:cNvPr>
          <p:cNvSpPr txBox="1">
            <a:spLocks/>
          </p:cNvSpPr>
          <p:nvPr/>
        </p:nvSpPr>
        <p:spPr>
          <a:xfrm>
            <a:off x="6636524" y="2043255"/>
            <a:ext cx="3862032" cy="459678"/>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1867" b="0" i="0" u="none" strike="noStrike" kern="1200" cap="none" spc="0" normalizeH="0" baseline="0" noProof="0">
                <a:ln>
                  <a:noFill/>
                </a:ln>
                <a:solidFill>
                  <a:srgbClr val="FFFFFF"/>
                </a:solidFill>
                <a:effectLst/>
                <a:uLnTx/>
                <a:uFillTx/>
                <a:latin typeface="Montserrat Medium" pitchFamily="2" charset="77"/>
                <a:ea typeface="+mn-ea"/>
                <a:cs typeface="+mn-cs"/>
              </a:rPr>
              <a:t>Digital Invoicing</a:t>
            </a:r>
          </a:p>
        </p:txBody>
      </p:sp>
      <p:sp>
        <p:nvSpPr>
          <p:cNvPr id="18" name="Content Placeholder 1">
            <a:extLst>
              <a:ext uri="{FF2B5EF4-FFF2-40B4-BE49-F238E27FC236}">
                <a16:creationId xmlns:a16="http://schemas.microsoft.com/office/drawing/2014/main" id="{BEC96707-44EF-7DEC-F69D-19A29E632517}"/>
              </a:ext>
            </a:extLst>
          </p:cNvPr>
          <p:cNvSpPr txBox="1">
            <a:spLocks/>
          </p:cNvSpPr>
          <p:nvPr/>
        </p:nvSpPr>
        <p:spPr>
          <a:xfrm>
            <a:off x="6636524" y="2561422"/>
            <a:ext cx="5702960" cy="459678"/>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1867" b="0" i="0" u="none" strike="noStrike" kern="1200" cap="none" spc="0" normalizeH="0" baseline="0" noProof="0" dirty="0">
                <a:ln>
                  <a:noFill/>
                </a:ln>
                <a:solidFill>
                  <a:srgbClr val="FFFFFF"/>
                </a:solidFill>
                <a:effectLst/>
                <a:uLnTx/>
                <a:uFillTx/>
                <a:latin typeface="Montserrat Medium" pitchFamily="2" charset="77"/>
                <a:ea typeface="+mn-ea"/>
                <a:cs typeface="+mn-cs"/>
              </a:rPr>
              <a:t>In-Person</a:t>
            </a:r>
            <a:r>
              <a:rPr kumimoji="0" lang="en-US" sz="1867" b="0" i="0" u="none" strike="noStrike" kern="1200" cap="none" spc="0" normalizeH="0" noProof="0" dirty="0">
                <a:ln>
                  <a:noFill/>
                </a:ln>
                <a:solidFill>
                  <a:srgbClr val="FFFFFF"/>
                </a:solidFill>
                <a:effectLst/>
                <a:uLnTx/>
                <a:uFillTx/>
                <a:latin typeface="Montserrat Medium" pitchFamily="2" charset="77"/>
                <a:ea typeface="+mn-ea"/>
                <a:cs typeface="+mn-cs"/>
              </a:rPr>
              <a:t> and </a:t>
            </a:r>
            <a:r>
              <a:rPr kumimoji="0" lang="en-US" sz="1867" b="0" i="0" u="none" strike="noStrike" kern="1200" cap="none" spc="0" normalizeH="0" baseline="0" noProof="0" dirty="0">
                <a:ln>
                  <a:noFill/>
                </a:ln>
                <a:solidFill>
                  <a:srgbClr val="FFFFFF"/>
                </a:solidFill>
                <a:effectLst/>
                <a:uLnTx/>
                <a:uFillTx/>
                <a:latin typeface="Montserrat Medium" pitchFamily="2" charset="77"/>
                <a:ea typeface="+mn-ea"/>
                <a:cs typeface="+mn-cs"/>
              </a:rPr>
              <a:t>Online Payment Acceptance</a:t>
            </a:r>
          </a:p>
        </p:txBody>
      </p:sp>
      <p:sp>
        <p:nvSpPr>
          <p:cNvPr id="21" name="Content Placeholder 1">
            <a:extLst>
              <a:ext uri="{FF2B5EF4-FFF2-40B4-BE49-F238E27FC236}">
                <a16:creationId xmlns:a16="http://schemas.microsoft.com/office/drawing/2014/main" id="{BEB1F22A-79BE-2861-0AF6-734AEDA3DB56}"/>
              </a:ext>
            </a:extLst>
          </p:cNvPr>
          <p:cNvSpPr txBox="1">
            <a:spLocks/>
          </p:cNvSpPr>
          <p:nvPr/>
        </p:nvSpPr>
        <p:spPr>
          <a:xfrm>
            <a:off x="6636524" y="3079590"/>
            <a:ext cx="3862032" cy="459678"/>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1867" b="0" i="0" u="none" strike="noStrike" kern="1200" cap="none" spc="0" normalizeH="0" baseline="0" noProof="0">
                <a:ln>
                  <a:noFill/>
                </a:ln>
                <a:solidFill>
                  <a:srgbClr val="FFFFFF"/>
                </a:solidFill>
                <a:effectLst/>
                <a:uLnTx/>
                <a:uFillTx/>
                <a:latin typeface="Montserrat Medium" pitchFamily="2" charset="77"/>
                <a:ea typeface="+mn-ea"/>
                <a:cs typeface="+mn-cs"/>
              </a:rPr>
              <a:t>Cash Flow Management</a:t>
            </a:r>
          </a:p>
        </p:txBody>
      </p:sp>
      <p:sp>
        <p:nvSpPr>
          <p:cNvPr id="22" name="Content Placeholder 1">
            <a:extLst>
              <a:ext uri="{FF2B5EF4-FFF2-40B4-BE49-F238E27FC236}">
                <a16:creationId xmlns:a16="http://schemas.microsoft.com/office/drawing/2014/main" id="{6406D632-FCCD-6BF9-A71B-47D4F34DC4B6}"/>
              </a:ext>
            </a:extLst>
          </p:cNvPr>
          <p:cNvSpPr txBox="1">
            <a:spLocks/>
          </p:cNvSpPr>
          <p:nvPr/>
        </p:nvSpPr>
        <p:spPr>
          <a:xfrm>
            <a:off x="6639292" y="3597755"/>
            <a:ext cx="3862032" cy="459678"/>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1867" b="0" i="0" u="none" strike="noStrike" kern="1200" cap="none" spc="0" normalizeH="0" baseline="0" noProof="0">
                <a:ln>
                  <a:noFill/>
                </a:ln>
                <a:solidFill>
                  <a:srgbClr val="FFFFFF"/>
                </a:solidFill>
                <a:effectLst/>
                <a:uLnTx/>
                <a:uFillTx/>
                <a:latin typeface="Montserrat Medium" pitchFamily="2" charset="77"/>
                <a:ea typeface="+mn-ea"/>
                <a:cs typeface="+mn-cs"/>
              </a:rPr>
              <a:t>Automated Accounting</a:t>
            </a:r>
          </a:p>
        </p:txBody>
      </p:sp>
      <p:sp>
        <p:nvSpPr>
          <p:cNvPr id="23" name="Content Placeholder 1">
            <a:extLst>
              <a:ext uri="{FF2B5EF4-FFF2-40B4-BE49-F238E27FC236}">
                <a16:creationId xmlns:a16="http://schemas.microsoft.com/office/drawing/2014/main" id="{6BDBE413-F27E-A16F-91BF-8C8DFE591E7D}"/>
              </a:ext>
            </a:extLst>
          </p:cNvPr>
          <p:cNvSpPr txBox="1">
            <a:spLocks/>
          </p:cNvSpPr>
          <p:nvPr/>
        </p:nvSpPr>
        <p:spPr>
          <a:xfrm>
            <a:off x="6636524" y="4115919"/>
            <a:ext cx="3862032" cy="459678"/>
          </a:xfrm>
          <a:prstGeom prst="rect">
            <a:avLst/>
          </a:prstGeom>
          <a:noFill/>
        </p:spPr>
        <p:txBody>
          <a:bodyPr vert="horz" wrap="square" lIns="243840" tIns="85344" rIns="121920" bIns="85344" rtlCol="0">
            <a:spAutoFit/>
          </a:bodyPr>
          <a:lstStyle>
            <a:lvl1pPr marL="171450" indent="-171450" algn="l" defTabSz="685800" rtl="0" eaLnBrk="1" latinLnBrk="0" hangingPunct="1">
              <a:lnSpc>
                <a:spcPct val="90000"/>
              </a:lnSpc>
              <a:spcBef>
                <a:spcPts val="750"/>
              </a:spcBef>
              <a:buClr>
                <a:srgbClr val="5A6670"/>
              </a:buClr>
              <a:buSzPct val="75000"/>
              <a:buFont typeface="Arial" panose="020B0604020202020204" pitchFamily="34" charset="0"/>
              <a:buChar char="•"/>
              <a:defRPr sz="1600" b="1" i="0" kern="1200">
                <a:solidFill>
                  <a:srgbClr val="5A6670"/>
                </a:solidFill>
                <a:latin typeface="Montserrat Light" pitchFamily="2" charset="77"/>
                <a:ea typeface="+mn-ea"/>
                <a:cs typeface="+mn-cs"/>
              </a:defRPr>
            </a:lvl1pPr>
            <a:lvl2pPr marL="5143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2pPr>
            <a:lvl3pPr marL="8572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3pPr>
            <a:lvl4pPr marL="1200150" indent="-171450" algn="l" defTabSz="685800" rtl="0" eaLnBrk="1" latinLnBrk="0" hangingPunct="1">
              <a:lnSpc>
                <a:spcPct val="90000"/>
              </a:lnSpc>
              <a:spcBef>
                <a:spcPts val="375"/>
              </a:spcBef>
              <a:buClr>
                <a:srgbClr val="5A6670"/>
              </a:buClr>
              <a:buSzPct val="75000"/>
              <a:buFont typeface="Arial" panose="020B0604020202020204" pitchFamily="34" charset="0"/>
              <a:buChar char="•"/>
              <a:defRPr sz="1600" b="1" i="0" kern="1200">
                <a:solidFill>
                  <a:srgbClr val="5A6670"/>
                </a:solidFill>
                <a:latin typeface="Montserrat Black" pitchFamily="2" charset="77"/>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b="1" i="0" kern="1200">
                <a:solidFill>
                  <a:srgbClr val="5A6670"/>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
                <a:srgbClr val="163A5A"/>
              </a:buClr>
              <a:buSzPct val="75000"/>
              <a:buFont typeface="Arial" panose="020B0604020202020204" pitchFamily="34" charset="0"/>
              <a:buNone/>
              <a:tabLst/>
              <a:defRPr/>
            </a:pPr>
            <a:r>
              <a:rPr kumimoji="0" lang="en-US" sz="1867" b="0" i="0" u="none" strike="noStrike" kern="1200" cap="none" spc="0" normalizeH="0" baseline="0" noProof="0">
                <a:ln>
                  <a:noFill/>
                </a:ln>
                <a:solidFill>
                  <a:srgbClr val="FFFFFF"/>
                </a:solidFill>
                <a:effectLst/>
                <a:uLnTx/>
                <a:uFillTx/>
                <a:latin typeface="Montserrat Medium" pitchFamily="2" charset="77"/>
                <a:ea typeface="+mn-ea"/>
                <a:cs typeface="+mn-cs"/>
              </a:rPr>
              <a:t>Financial Reporting</a:t>
            </a:r>
          </a:p>
        </p:txBody>
      </p:sp>
      <p:sp>
        <p:nvSpPr>
          <p:cNvPr id="25" name="Right Arrow 24">
            <a:extLst>
              <a:ext uri="{FF2B5EF4-FFF2-40B4-BE49-F238E27FC236}">
                <a16:creationId xmlns:a16="http://schemas.microsoft.com/office/drawing/2014/main" id="{4E754038-CE35-26A0-FC9C-C072010C2590}"/>
              </a:ext>
            </a:extLst>
          </p:cNvPr>
          <p:cNvSpPr/>
          <p:nvPr/>
        </p:nvSpPr>
        <p:spPr>
          <a:xfrm rot="5400000">
            <a:off x="4834099" y="3392544"/>
            <a:ext cx="3391959" cy="193273"/>
          </a:xfrm>
          <a:prstGeom prst="rightArrow">
            <a:avLst/>
          </a:prstGeom>
          <a:solidFill>
            <a:schemeClr val="accent4"/>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39" name="Graphic 38">
            <a:extLst>
              <a:ext uri="{FF2B5EF4-FFF2-40B4-BE49-F238E27FC236}">
                <a16:creationId xmlns:a16="http://schemas.microsoft.com/office/drawing/2014/main" id="{D6F3AB95-845E-9244-548D-53CA1B21309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09875" y="-192046"/>
            <a:ext cx="4219102" cy="4219102"/>
          </a:xfrm>
          <a:prstGeom prst="rect">
            <a:avLst/>
          </a:prstGeom>
        </p:spPr>
      </p:pic>
      <p:pic>
        <p:nvPicPr>
          <p:cNvPr id="40" name="Graphic 39">
            <a:extLst>
              <a:ext uri="{FF2B5EF4-FFF2-40B4-BE49-F238E27FC236}">
                <a16:creationId xmlns:a16="http://schemas.microsoft.com/office/drawing/2014/main" id="{555311B4-9AAA-BC07-7BD0-577C456553F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flipH="1">
            <a:off x="304755" y="2841602"/>
            <a:ext cx="3799409" cy="3799409"/>
          </a:xfrm>
          <a:prstGeom prst="rect">
            <a:avLst/>
          </a:prstGeom>
        </p:spPr>
      </p:pic>
      <p:pic>
        <p:nvPicPr>
          <p:cNvPr id="41" name="Graphic 40">
            <a:extLst>
              <a:ext uri="{FF2B5EF4-FFF2-40B4-BE49-F238E27FC236}">
                <a16:creationId xmlns:a16="http://schemas.microsoft.com/office/drawing/2014/main" id="{6A7AF867-70DC-1FB5-35CA-E783B2F67E8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4754477" y="4492578"/>
            <a:ext cx="2190846" cy="2190846"/>
          </a:xfrm>
          <a:prstGeom prst="rect">
            <a:avLst/>
          </a:prstGeom>
        </p:spPr>
      </p:pic>
      <p:sp>
        <p:nvSpPr>
          <p:cNvPr id="45" name="Title 1">
            <a:extLst>
              <a:ext uri="{FF2B5EF4-FFF2-40B4-BE49-F238E27FC236}">
                <a16:creationId xmlns:a16="http://schemas.microsoft.com/office/drawing/2014/main" id="{161101B7-AFAC-B88A-2BF3-33AE51674AA6}"/>
              </a:ext>
            </a:extLst>
          </p:cNvPr>
          <p:cNvSpPr txBox="1">
            <a:spLocks/>
          </p:cNvSpPr>
          <p:nvPr/>
        </p:nvSpPr>
        <p:spPr>
          <a:xfrm>
            <a:off x="6207636" y="558062"/>
            <a:ext cx="5984364" cy="573876"/>
          </a:xfrm>
          <a:prstGeom prst="rect">
            <a:avLst/>
          </a:prstGeom>
        </p:spPr>
        <p:txBody>
          <a:bodyPr/>
          <a:lst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667" b="1" i="0" u="none" strike="noStrike" kern="1200" cap="none" spc="400" normalizeH="0" baseline="0" noProof="0">
                <a:ln>
                  <a:noFill/>
                </a:ln>
                <a:solidFill>
                  <a:srgbClr val="95D4E9"/>
                </a:solidFill>
                <a:effectLst/>
                <a:uLnTx/>
                <a:uFillTx/>
                <a:latin typeface="Montserrat Bold" panose="020B0604020202020204"/>
                <a:ea typeface="+mj-ea"/>
                <a:cs typeface="+mj-cs"/>
              </a:rPr>
              <a:t>WHAT DO CUSTOMERS GET WHEN USING AUTOBOOKS?</a:t>
            </a:r>
          </a:p>
        </p:txBody>
      </p:sp>
    </p:spTree>
    <p:extLst>
      <p:ext uri="{BB962C8B-B14F-4D97-AF65-F5344CB8AC3E}">
        <p14:creationId xmlns:p14="http://schemas.microsoft.com/office/powerpoint/2010/main" val="305137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30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Effect transition="in" filter="fade">
                                      <p:cBhvr>
                                        <p:cTn id="26" dur="500"/>
                                        <p:tgtEl>
                                          <p:spTgt spid="16">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7" grpId="0"/>
      <p:bldP spid="18" grpId="0"/>
      <p:bldP spid="21" grpId="0"/>
      <p:bldP spid="22" grpId="0"/>
      <p:bldP spid="23" grpId="0"/>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7EB3B8C2-A032-CA44-F566-F8D5310225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23413" y="4995980"/>
            <a:ext cx="2816323" cy="2428651"/>
          </a:xfrm>
          <a:prstGeom prst="rect">
            <a:avLst/>
          </a:prstGeom>
        </p:spPr>
      </p:pic>
      <p:pic>
        <p:nvPicPr>
          <p:cNvPr id="10" name="Graphic 9">
            <a:extLst>
              <a:ext uri="{FF2B5EF4-FFF2-40B4-BE49-F238E27FC236}">
                <a16:creationId xmlns:a16="http://schemas.microsoft.com/office/drawing/2014/main" id="{3AF372DC-8597-7D78-DDA0-8CDA121A2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097613" y="4517086"/>
            <a:ext cx="4352339" cy="2176170"/>
          </a:xfrm>
          <a:prstGeom prst="rect">
            <a:avLst/>
          </a:prstGeom>
        </p:spPr>
      </p:pic>
      <p:pic>
        <p:nvPicPr>
          <p:cNvPr id="11" name="Graphic 10">
            <a:extLst>
              <a:ext uri="{FF2B5EF4-FFF2-40B4-BE49-F238E27FC236}">
                <a16:creationId xmlns:a16="http://schemas.microsoft.com/office/drawing/2014/main" id="{D57C877F-62B0-7594-EE15-84131B923A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000000">
            <a:off x="-498428" y="-209267"/>
            <a:ext cx="2041797" cy="1577061"/>
          </a:xfrm>
          <a:prstGeom prst="rect">
            <a:avLst/>
          </a:prstGeom>
        </p:spPr>
      </p:pic>
      <p:sp>
        <p:nvSpPr>
          <p:cNvPr id="79" name="Title">
            <a:extLst>
              <a:ext uri="{FF2B5EF4-FFF2-40B4-BE49-F238E27FC236}">
                <a16:creationId xmlns:a16="http://schemas.microsoft.com/office/drawing/2014/main" id="{7D54479A-9E6E-4BC6-8C87-00CD755F64BE}"/>
              </a:ext>
            </a:extLst>
          </p:cNvPr>
          <p:cNvSpPr>
            <a:spLocks noGrp="1"/>
          </p:cNvSpPr>
          <p:nvPr>
            <p:ph type="title"/>
          </p:nvPr>
        </p:nvSpPr>
        <p:spPr>
          <a:xfrm>
            <a:off x="495300" y="2701869"/>
            <a:ext cx="11201400" cy="977274"/>
          </a:xfrm>
        </p:spPr>
        <p:txBody>
          <a:bodyPr/>
          <a:lstStyle/>
          <a:p>
            <a:pPr>
              <a:lnSpc>
                <a:spcPct val="100000"/>
              </a:lnSpc>
            </a:pPr>
            <a:r>
              <a:rPr lang="en-US" sz="3600">
                <a:solidFill>
                  <a:schemeClr val="bg1"/>
                </a:solidFill>
              </a:rPr>
              <a:t>Why do businesses “hire” Autobooks </a:t>
            </a:r>
            <a:br>
              <a:rPr lang="en-US" sz="3600">
                <a:solidFill>
                  <a:schemeClr val="bg1"/>
                </a:solidFill>
              </a:rPr>
            </a:br>
            <a:r>
              <a:rPr lang="en-US" sz="3600">
                <a:solidFill>
                  <a:schemeClr val="bg1"/>
                </a:solidFill>
              </a:rPr>
              <a:t>to get paid? </a:t>
            </a:r>
            <a:endParaRPr lang="ru-RU" sz="3600">
              <a:solidFill>
                <a:schemeClr val="bg1"/>
              </a:solidFill>
            </a:endParaRPr>
          </a:p>
        </p:txBody>
      </p:sp>
    </p:spTree>
    <p:custDataLst>
      <p:tags r:id="rId1"/>
    </p:custDataLst>
    <p:extLst>
      <p:ext uri="{BB962C8B-B14F-4D97-AF65-F5344CB8AC3E}">
        <p14:creationId xmlns:p14="http://schemas.microsoft.com/office/powerpoint/2010/main" val="2498287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3">
            <a:extLst>
              <a:ext uri="{FF2B5EF4-FFF2-40B4-BE49-F238E27FC236}">
                <a16:creationId xmlns:a16="http://schemas.microsoft.com/office/drawing/2014/main" id="{07403A3C-CA15-4F62-94C9-FF22DC4EB8E1}"/>
              </a:ext>
            </a:extLst>
          </p:cNvPr>
          <p:cNvSpPr>
            <a:spLocks noGrp="1"/>
          </p:cNvSpPr>
          <p:nvPr>
            <p:ph type="body" sz="quarter" idx="16"/>
          </p:nvPr>
        </p:nvSpPr>
        <p:spPr>
          <a:xfrm>
            <a:off x="8217406" y="-4032000"/>
            <a:ext cx="1566060" cy="313632"/>
          </a:xfrm>
        </p:spPr>
        <p:txBody>
          <a:bodyPr/>
          <a:lstStyle/>
          <a:p>
            <a:pPr marL="0" indent="0">
              <a:buNone/>
            </a:pPr>
            <a:r>
              <a:rPr lang="en-US">
                <a:solidFill>
                  <a:schemeClr val="bg1"/>
                </a:solidFill>
              </a:rPr>
              <a:t>Need 3</a:t>
            </a:r>
            <a:endParaRPr lang="ru-RU">
              <a:solidFill>
                <a:schemeClr val="bg1"/>
              </a:solidFill>
            </a:endParaRPr>
          </a:p>
        </p:txBody>
      </p:sp>
      <p:sp>
        <p:nvSpPr>
          <p:cNvPr id="50" name="Rounded Rectangle 4">
            <a:extLst>
              <a:ext uri="{FF2B5EF4-FFF2-40B4-BE49-F238E27FC236}">
                <a16:creationId xmlns:a16="http://schemas.microsoft.com/office/drawing/2014/main" id="{820A208D-A7DF-4DA2-839A-68EB7EEF4FF6}"/>
              </a:ext>
            </a:extLst>
          </p:cNvPr>
          <p:cNvSpPr/>
          <p:nvPr/>
        </p:nvSpPr>
        <p:spPr>
          <a:xfrm>
            <a:off x="7923205" y="2006087"/>
            <a:ext cx="3121025" cy="3896238"/>
          </a:xfrm>
          <a:prstGeom prst="roundRect">
            <a:avLst>
              <a:gd name="adj" fmla="val 10969"/>
            </a:avLst>
          </a:prstGeom>
          <a:solidFill>
            <a:schemeClr val="accent1">
              <a:alpha val="35000"/>
            </a:schemeClr>
          </a:solid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12" name="Graphic 11">
            <a:extLst>
              <a:ext uri="{FF2B5EF4-FFF2-40B4-BE49-F238E27FC236}">
                <a16:creationId xmlns:a16="http://schemas.microsoft.com/office/drawing/2014/main" id="{7EB3B8C2-A032-CA44-F566-F8D5310225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74959" y="4687999"/>
            <a:ext cx="2816323" cy="2428651"/>
          </a:xfrm>
          <a:prstGeom prst="rect">
            <a:avLst/>
          </a:prstGeom>
        </p:spPr>
      </p:pic>
      <p:sp>
        <p:nvSpPr>
          <p:cNvPr id="45" name="Figure 44">
            <a:extLst>
              <a:ext uri="{FF2B5EF4-FFF2-40B4-BE49-F238E27FC236}">
                <a16:creationId xmlns:a16="http://schemas.microsoft.com/office/drawing/2014/main" id="{9B7464F6-E0CC-49FD-9F0D-3EACC56746BB}"/>
              </a:ext>
            </a:extLst>
          </p:cNvPr>
          <p:cNvSpPr>
            <a:spLocks noChangeAspect="1"/>
          </p:cNvSpPr>
          <p:nvPr/>
        </p:nvSpPr>
        <p:spPr>
          <a:xfrm>
            <a:off x="5767877" y="-858954"/>
            <a:ext cx="1394297" cy="446770"/>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22047"/>
                </a:lnTo>
                <a:cubicBezTo>
                  <a:pt x="312392" y="421508"/>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6" name="Figure 45">
            <a:extLst>
              <a:ext uri="{FF2B5EF4-FFF2-40B4-BE49-F238E27FC236}">
                <a16:creationId xmlns:a16="http://schemas.microsoft.com/office/drawing/2014/main" id="{BC642581-A41C-4A74-94BF-2938D6DC4101}"/>
              </a:ext>
            </a:extLst>
          </p:cNvPr>
          <p:cNvSpPr>
            <a:spLocks/>
          </p:cNvSpPr>
          <p:nvPr/>
        </p:nvSpPr>
        <p:spPr>
          <a:xfrm flipH="1">
            <a:off x="4022968" y="-2314198"/>
            <a:ext cx="1460892" cy="457414"/>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17548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17548"/>
                </a:lnTo>
                <a:cubicBezTo>
                  <a:pt x="312398" y="415673"/>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rPr>
              <a:t> </a:t>
            </a: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1" name="Figure 50">
            <a:extLst>
              <a:ext uri="{FF2B5EF4-FFF2-40B4-BE49-F238E27FC236}">
                <a16:creationId xmlns:a16="http://schemas.microsoft.com/office/drawing/2014/main" id="{3B2326CE-FD92-441D-AB7C-E5DE3178A27B}"/>
              </a:ext>
            </a:extLst>
          </p:cNvPr>
          <p:cNvSpPr>
            <a:spLocks noChangeAspect="1"/>
          </p:cNvSpPr>
          <p:nvPr/>
        </p:nvSpPr>
        <p:spPr>
          <a:xfrm flipV="1">
            <a:off x="5735042" y="-2568590"/>
            <a:ext cx="1438236" cy="494937"/>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2" name="Figure 51">
            <a:extLst>
              <a:ext uri="{FF2B5EF4-FFF2-40B4-BE49-F238E27FC236}">
                <a16:creationId xmlns:a16="http://schemas.microsoft.com/office/drawing/2014/main" id="{3D3700EA-8502-468F-AAE8-28A42F7E35EA}"/>
              </a:ext>
            </a:extLst>
          </p:cNvPr>
          <p:cNvSpPr>
            <a:spLocks/>
          </p:cNvSpPr>
          <p:nvPr/>
        </p:nvSpPr>
        <p:spPr>
          <a:xfrm flipH="1" flipV="1">
            <a:off x="3902697" y="2460396"/>
            <a:ext cx="1435353" cy="555316"/>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3" name="Freeform 45">
            <a:extLst>
              <a:ext uri="{FF2B5EF4-FFF2-40B4-BE49-F238E27FC236}">
                <a16:creationId xmlns:a16="http://schemas.microsoft.com/office/drawing/2014/main" id="{8EF21216-BDF2-4A5D-A8F4-206EB957E815}"/>
              </a:ext>
            </a:extLst>
          </p:cNvPr>
          <p:cNvSpPr/>
          <p:nvPr/>
        </p:nvSpPr>
        <p:spPr>
          <a:xfrm rot="5400000">
            <a:off x="5150150" y="2605816"/>
            <a:ext cx="1917778" cy="1914396"/>
          </a:xfrm>
          <a:custGeom>
            <a:avLst/>
            <a:gdLst>
              <a:gd name="connsiteX0" fmla="*/ 4078113 w 5461038"/>
              <a:gd name="connsiteY0" fmla="*/ 2976839 h 5451408"/>
              <a:gd name="connsiteX1" fmla="*/ 5461038 w 5461038"/>
              <a:gd name="connsiteY1" fmla="*/ 2976839 h 5451408"/>
              <a:gd name="connsiteX2" fmla="*/ 5459556 w 5461038"/>
              <a:gd name="connsiteY2" fmla="*/ 3006180 h 5451408"/>
              <a:gd name="connsiteX3" fmla="*/ 3283370 w 5461038"/>
              <a:gd name="connsiteY3" fmla="*/ 5413172 h 5451408"/>
              <a:gd name="connsiteX4" fmla="*/ 3032836 w 5461038"/>
              <a:gd name="connsiteY4" fmla="*/ 5451408 h 5451408"/>
              <a:gd name="connsiteX5" fmla="*/ 3032836 w 5461038"/>
              <a:gd name="connsiteY5" fmla="*/ 4062781 h 5451408"/>
              <a:gd name="connsiteX6" fmla="*/ 3138391 w 5461038"/>
              <a:gd name="connsiteY6" fmla="*/ 4035640 h 5451408"/>
              <a:gd name="connsiteX7" fmla="*/ 4074253 w 5461038"/>
              <a:gd name="connsiteY7" fmla="*/ 3002129 h 5451408"/>
              <a:gd name="connsiteX8" fmla="*/ 0 w 5461038"/>
              <a:gd name="connsiteY8" fmla="*/ 2976839 h 5451408"/>
              <a:gd name="connsiteX9" fmla="*/ 1382925 w 5461038"/>
              <a:gd name="connsiteY9" fmla="*/ 2976839 h 5451408"/>
              <a:gd name="connsiteX10" fmla="*/ 1386785 w 5461038"/>
              <a:gd name="connsiteY10" fmla="*/ 3002129 h 5451408"/>
              <a:gd name="connsiteX11" fmla="*/ 2322647 w 5461038"/>
              <a:gd name="connsiteY11" fmla="*/ 4035640 h 5451408"/>
              <a:gd name="connsiteX12" fmla="*/ 2428198 w 5461038"/>
              <a:gd name="connsiteY12" fmla="*/ 4062780 h 5451408"/>
              <a:gd name="connsiteX13" fmla="*/ 2428198 w 5461038"/>
              <a:gd name="connsiteY13" fmla="*/ 5451407 h 5451408"/>
              <a:gd name="connsiteX14" fmla="*/ 2177668 w 5461038"/>
              <a:gd name="connsiteY14" fmla="*/ 5413172 h 5451408"/>
              <a:gd name="connsiteX15" fmla="*/ 1482 w 5461038"/>
              <a:gd name="connsiteY15" fmla="*/ 3006180 h 5451408"/>
              <a:gd name="connsiteX16" fmla="*/ 2428198 w 5461038"/>
              <a:gd name="connsiteY16" fmla="*/ 1 h 5451408"/>
              <a:gd name="connsiteX17" fmla="*/ 2428198 w 5461038"/>
              <a:gd name="connsiteY17" fmla="*/ 1388629 h 5451408"/>
              <a:gd name="connsiteX18" fmla="*/ 2322647 w 5461038"/>
              <a:gd name="connsiteY18" fmla="*/ 1415768 h 5451408"/>
              <a:gd name="connsiteX19" fmla="*/ 1386785 w 5461038"/>
              <a:gd name="connsiteY19" fmla="*/ 2449279 h 5451408"/>
              <a:gd name="connsiteX20" fmla="*/ 1382926 w 5461038"/>
              <a:gd name="connsiteY20" fmla="*/ 2474566 h 5451408"/>
              <a:gd name="connsiteX21" fmla="*/ 0 w 5461038"/>
              <a:gd name="connsiteY21" fmla="*/ 2474566 h 5451408"/>
              <a:gd name="connsiteX22" fmla="*/ 1482 w 5461038"/>
              <a:gd name="connsiteY22" fmla="*/ 2445228 h 5451408"/>
              <a:gd name="connsiteX23" fmla="*/ 2177668 w 5461038"/>
              <a:gd name="connsiteY23" fmla="*/ 38236 h 5451408"/>
              <a:gd name="connsiteX24" fmla="*/ 3032836 w 5461038"/>
              <a:gd name="connsiteY24" fmla="*/ 0 h 5451408"/>
              <a:gd name="connsiteX25" fmla="*/ 3283370 w 5461038"/>
              <a:gd name="connsiteY25" fmla="*/ 38236 h 5451408"/>
              <a:gd name="connsiteX26" fmla="*/ 5459556 w 5461038"/>
              <a:gd name="connsiteY26" fmla="*/ 2445228 h 5451408"/>
              <a:gd name="connsiteX27" fmla="*/ 5461038 w 5461038"/>
              <a:gd name="connsiteY27" fmla="*/ 2474566 h 5451408"/>
              <a:gd name="connsiteX28" fmla="*/ 4078113 w 5461038"/>
              <a:gd name="connsiteY28" fmla="*/ 2474566 h 5451408"/>
              <a:gd name="connsiteX29" fmla="*/ 4074253 w 5461038"/>
              <a:gd name="connsiteY29" fmla="*/ 2449279 h 5451408"/>
              <a:gd name="connsiteX30" fmla="*/ 3138391 w 5461038"/>
              <a:gd name="connsiteY30" fmla="*/ 1415768 h 5451408"/>
              <a:gd name="connsiteX31" fmla="*/ 3032836 w 5461038"/>
              <a:gd name="connsiteY31" fmla="*/ 1388628 h 545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1038" h="5451408">
                <a:moveTo>
                  <a:pt x="4078113" y="2976839"/>
                </a:moveTo>
                <a:lnTo>
                  <a:pt x="5461038" y="2976839"/>
                </a:lnTo>
                <a:lnTo>
                  <a:pt x="5459556" y="3006180"/>
                </a:lnTo>
                <a:cubicBezTo>
                  <a:pt x="5337808" y="4205019"/>
                  <a:pt x="4444112" y="5175650"/>
                  <a:pt x="3283370" y="5413172"/>
                </a:cubicBezTo>
                <a:lnTo>
                  <a:pt x="3032836" y="5451408"/>
                </a:lnTo>
                <a:lnTo>
                  <a:pt x="3032836" y="4062781"/>
                </a:lnTo>
                <a:lnTo>
                  <a:pt x="3138391" y="4035640"/>
                </a:lnTo>
                <a:cubicBezTo>
                  <a:pt x="3610829" y="3888697"/>
                  <a:pt x="3973763" y="3493213"/>
                  <a:pt x="4074253" y="3002129"/>
                </a:cubicBezTo>
                <a:close/>
                <a:moveTo>
                  <a:pt x="0" y="2976839"/>
                </a:moveTo>
                <a:lnTo>
                  <a:pt x="1382925" y="2976839"/>
                </a:lnTo>
                <a:lnTo>
                  <a:pt x="1386785" y="3002129"/>
                </a:lnTo>
                <a:cubicBezTo>
                  <a:pt x="1487275" y="3493213"/>
                  <a:pt x="1850209" y="3888697"/>
                  <a:pt x="2322647" y="4035640"/>
                </a:cubicBezTo>
                <a:lnTo>
                  <a:pt x="2428198" y="4062780"/>
                </a:lnTo>
                <a:lnTo>
                  <a:pt x="2428198" y="5451407"/>
                </a:lnTo>
                <a:lnTo>
                  <a:pt x="2177668" y="5413172"/>
                </a:lnTo>
                <a:cubicBezTo>
                  <a:pt x="1016926" y="5175650"/>
                  <a:pt x="123230" y="4205019"/>
                  <a:pt x="1482" y="3006180"/>
                </a:cubicBezTo>
                <a:close/>
                <a:moveTo>
                  <a:pt x="2428198" y="1"/>
                </a:moveTo>
                <a:lnTo>
                  <a:pt x="2428198" y="1388629"/>
                </a:lnTo>
                <a:lnTo>
                  <a:pt x="2322647" y="1415768"/>
                </a:lnTo>
                <a:cubicBezTo>
                  <a:pt x="1850209" y="1562712"/>
                  <a:pt x="1487275" y="1958196"/>
                  <a:pt x="1386785" y="2449279"/>
                </a:cubicBezTo>
                <a:lnTo>
                  <a:pt x="1382926" y="2474566"/>
                </a:lnTo>
                <a:lnTo>
                  <a:pt x="0" y="2474566"/>
                </a:lnTo>
                <a:lnTo>
                  <a:pt x="1482" y="2445228"/>
                </a:lnTo>
                <a:cubicBezTo>
                  <a:pt x="123230" y="1246389"/>
                  <a:pt x="1016926" y="275758"/>
                  <a:pt x="2177668" y="38236"/>
                </a:cubicBezTo>
                <a:close/>
                <a:moveTo>
                  <a:pt x="3032836" y="0"/>
                </a:moveTo>
                <a:lnTo>
                  <a:pt x="3283370" y="38236"/>
                </a:lnTo>
                <a:cubicBezTo>
                  <a:pt x="4444112" y="275758"/>
                  <a:pt x="5337808" y="1246389"/>
                  <a:pt x="5459556" y="2445228"/>
                </a:cubicBezTo>
                <a:lnTo>
                  <a:pt x="5461038" y="2474566"/>
                </a:lnTo>
                <a:lnTo>
                  <a:pt x="4078113" y="2474566"/>
                </a:lnTo>
                <a:lnTo>
                  <a:pt x="4074253" y="2449279"/>
                </a:lnTo>
                <a:cubicBezTo>
                  <a:pt x="3973763" y="1958196"/>
                  <a:pt x="3610829" y="1562712"/>
                  <a:pt x="3138391" y="1415768"/>
                </a:cubicBezTo>
                <a:lnTo>
                  <a:pt x="3032836" y="1388628"/>
                </a:lnTo>
                <a:close/>
              </a:path>
            </a:pathLst>
          </a:cu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3F3F3"/>
              </a:solidFill>
              <a:effectLst/>
              <a:uLnTx/>
              <a:uFillTx/>
              <a:latin typeface="Arial"/>
              <a:ea typeface="+mn-ea"/>
              <a:cs typeface="+mn-cs"/>
              <a:sym typeface="Arial"/>
            </a:endParaRPr>
          </a:p>
        </p:txBody>
      </p:sp>
      <p:pic>
        <p:nvPicPr>
          <p:cNvPr id="10" name="Graphic 9">
            <a:extLst>
              <a:ext uri="{FF2B5EF4-FFF2-40B4-BE49-F238E27FC236}">
                <a16:creationId xmlns:a16="http://schemas.microsoft.com/office/drawing/2014/main" id="{3AF372DC-8597-7D78-DDA0-8CDA121A2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097613" y="4517086"/>
            <a:ext cx="4352339" cy="2176170"/>
          </a:xfrm>
          <a:prstGeom prst="rect">
            <a:avLst/>
          </a:prstGeom>
        </p:spPr>
      </p:pic>
      <p:pic>
        <p:nvPicPr>
          <p:cNvPr id="11" name="Graphic 10">
            <a:extLst>
              <a:ext uri="{FF2B5EF4-FFF2-40B4-BE49-F238E27FC236}">
                <a16:creationId xmlns:a16="http://schemas.microsoft.com/office/drawing/2014/main" id="{D57C877F-62B0-7594-EE15-84131B923A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9000000">
            <a:off x="-498428" y="-209267"/>
            <a:ext cx="2041797" cy="1577061"/>
          </a:xfrm>
          <a:prstGeom prst="rect">
            <a:avLst/>
          </a:prstGeom>
        </p:spPr>
      </p:pic>
      <p:sp>
        <p:nvSpPr>
          <p:cNvPr id="79" name="Title">
            <a:extLst>
              <a:ext uri="{FF2B5EF4-FFF2-40B4-BE49-F238E27FC236}">
                <a16:creationId xmlns:a16="http://schemas.microsoft.com/office/drawing/2014/main" id="{7D54479A-9E6E-4BC6-8C87-00CD755F64BE}"/>
              </a:ext>
            </a:extLst>
          </p:cNvPr>
          <p:cNvSpPr>
            <a:spLocks noGrp="1"/>
          </p:cNvSpPr>
          <p:nvPr>
            <p:ph type="title"/>
          </p:nvPr>
        </p:nvSpPr>
        <p:spPr>
          <a:xfrm>
            <a:off x="425450" y="309365"/>
            <a:ext cx="11201400" cy="977274"/>
          </a:xfrm>
        </p:spPr>
        <p:txBody>
          <a:bodyPr/>
          <a:lstStyle/>
          <a:p>
            <a:pPr>
              <a:lnSpc>
                <a:spcPct val="100000"/>
              </a:lnSpc>
            </a:pPr>
            <a:r>
              <a:rPr lang="en-US" sz="3600">
                <a:solidFill>
                  <a:schemeClr val="bg1"/>
                </a:solidFill>
              </a:rPr>
              <a:t>Why do businesses “hire” Autobooks </a:t>
            </a:r>
            <a:br>
              <a:rPr lang="en-US" sz="3600">
                <a:solidFill>
                  <a:schemeClr val="bg1"/>
                </a:solidFill>
              </a:rPr>
            </a:br>
            <a:r>
              <a:rPr lang="en-US" sz="3600">
                <a:solidFill>
                  <a:schemeClr val="bg1"/>
                </a:solidFill>
              </a:rPr>
              <a:t>to get paid? </a:t>
            </a:r>
            <a:endParaRPr lang="ru-RU" sz="3600">
              <a:solidFill>
                <a:schemeClr val="bg1"/>
              </a:solidFill>
            </a:endParaRPr>
          </a:p>
        </p:txBody>
      </p:sp>
      <p:sp>
        <p:nvSpPr>
          <p:cNvPr id="82" name="Text 1">
            <a:extLst>
              <a:ext uri="{FF2B5EF4-FFF2-40B4-BE49-F238E27FC236}">
                <a16:creationId xmlns:a16="http://schemas.microsoft.com/office/drawing/2014/main" id="{740F1218-2298-458F-995F-7A6D50E36503}"/>
              </a:ext>
            </a:extLst>
          </p:cNvPr>
          <p:cNvSpPr>
            <a:spLocks noGrp="1"/>
          </p:cNvSpPr>
          <p:nvPr>
            <p:ph type="body" sz="quarter" idx="12"/>
          </p:nvPr>
        </p:nvSpPr>
        <p:spPr>
          <a:xfrm>
            <a:off x="-4149093" y="5054592"/>
            <a:ext cx="2293930" cy="989145"/>
          </a:xfrm>
        </p:spPr>
        <p:txBody>
          <a:bodyPr anchor="ctr"/>
          <a:lstStyle/>
          <a:p>
            <a:pPr marL="0" indent="0">
              <a:buNone/>
            </a:pPr>
            <a:r>
              <a:rPr lang="en-US" sz="1200">
                <a:solidFill>
                  <a:schemeClr val="bg1"/>
                </a:solidFill>
              </a:rPr>
              <a:t>“I’m overwhelmed! Make invoicing and accepting payments simpler.”</a:t>
            </a:r>
            <a:endParaRPr lang="ru-RU" sz="1200">
              <a:solidFill>
                <a:schemeClr val="bg1"/>
              </a:solidFill>
            </a:endParaRPr>
          </a:p>
        </p:txBody>
      </p:sp>
      <p:sp>
        <p:nvSpPr>
          <p:cNvPr id="83" name="Text 2">
            <a:extLst>
              <a:ext uri="{FF2B5EF4-FFF2-40B4-BE49-F238E27FC236}">
                <a16:creationId xmlns:a16="http://schemas.microsoft.com/office/drawing/2014/main" id="{BDB00949-0E4A-4150-B847-FE77302EAB7A}"/>
              </a:ext>
            </a:extLst>
          </p:cNvPr>
          <p:cNvSpPr>
            <a:spLocks noGrp="1"/>
          </p:cNvSpPr>
          <p:nvPr>
            <p:ph type="body" sz="quarter" idx="13"/>
          </p:nvPr>
        </p:nvSpPr>
        <p:spPr>
          <a:xfrm>
            <a:off x="8007511" y="2003743"/>
            <a:ext cx="2952412" cy="3896238"/>
          </a:xfrm>
        </p:spPr>
        <p:txBody>
          <a:bodyPr vert="horz" wrap="square" lIns="91440" tIns="45720" rIns="91440" bIns="45720" rtlCol="0" anchor="ctr" anchorCtr="0">
            <a:noAutofit/>
          </a:bodyPr>
          <a:lstStyle/>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sym typeface="+mn-lt"/>
              </a:rPr>
              <a:t>Business owners are happy with their admin tools, but unhappy with payment processing products. </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sym typeface="+mn-lt"/>
              </a:rPr>
              <a:t>Business owners are looking for a platform that is simple and easy to use</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sym typeface="+mn-lt"/>
              </a:rPr>
              <a:t>Autobooks can easily be incorporated into their current setup</a:t>
            </a:r>
          </a:p>
        </p:txBody>
      </p:sp>
      <p:sp>
        <p:nvSpPr>
          <p:cNvPr id="87" name="Text 4">
            <a:extLst>
              <a:ext uri="{FF2B5EF4-FFF2-40B4-BE49-F238E27FC236}">
                <a16:creationId xmlns:a16="http://schemas.microsoft.com/office/drawing/2014/main" id="{BACAF858-A99F-4472-AAE8-4F235260C45E}"/>
              </a:ext>
            </a:extLst>
          </p:cNvPr>
          <p:cNvSpPr>
            <a:spLocks noGrp="1"/>
          </p:cNvSpPr>
          <p:nvPr>
            <p:ph type="body" sz="quarter" idx="17"/>
          </p:nvPr>
        </p:nvSpPr>
        <p:spPr>
          <a:xfrm>
            <a:off x="-4149093" y="4760910"/>
            <a:ext cx="1566060" cy="275025"/>
          </a:xfrm>
        </p:spPr>
        <p:txBody>
          <a:bodyPr/>
          <a:lstStyle/>
          <a:p>
            <a:pPr marL="0" indent="0">
              <a:buNone/>
            </a:pPr>
            <a:r>
              <a:rPr lang="en-US">
                <a:solidFill>
                  <a:schemeClr val="bg1"/>
                </a:solidFill>
              </a:rPr>
              <a:t>Need 4</a:t>
            </a:r>
            <a:endParaRPr lang="ru-RU">
              <a:solidFill>
                <a:schemeClr val="bg1"/>
              </a:solidFill>
            </a:endParaRPr>
          </a:p>
        </p:txBody>
      </p:sp>
      <p:sp>
        <p:nvSpPr>
          <p:cNvPr id="80" name="Text 6">
            <a:extLst>
              <a:ext uri="{FF2B5EF4-FFF2-40B4-BE49-F238E27FC236}">
                <a16:creationId xmlns:a16="http://schemas.microsoft.com/office/drawing/2014/main" id="{7B030F96-EC7F-4576-9E8D-C983C4C2696E}"/>
              </a:ext>
            </a:extLst>
          </p:cNvPr>
          <p:cNvSpPr>
            <a:spLocks noGrp="1"/>
          </p:cNvSpPr>
          <p:nvPr>
            <p:ph type="body" sz="quarter" idx="19"/>
          </p:nvPr>
        </p:nvSpPr>
        <p:spPr/>
        <p:txBody>
          <a:bodyPr anchor="ctr"/>
          <a:lstStyle/>
          <a:p>
            <a:pPr marL="0" indent="0">
              <a:buNone/>
            </a:pPr>
            <a:r>
              <a:rPr lang="en-US" sz="1400">
                <a:solidFill>
                  <a:schemeClr val="bg1"/>
                </a:solidFill>
              </a:rPr>
              <a:t>“Add a simple and trackable way to get paid into my existing system.”</a:t>
            </a:r>
            <a:endParaRPr lang="ru-RU" sz="1400">
              <a:solidFill>
                <a:schemeClr val="bg1"/>
              </a:solidFill>
            </a:endParaRPr>
          </a:p>
        </p:txBody>
      </p:sp>
      <p:sp>
        <p:nvSpPr>
          <p:cNvPr id="81" name="Text 7">
            <a:extLst>
              <a:ext uri="{FF2B5EF4-FFF2-40B4-BE49-F238E27FC236}">
                <a16:creationId xmlns:a16="http://schemas.microsoft.com/office/drawing/2014/main" id="{8E7D83AD-E9F6-4C5F-B4AD-D23C78356D5E}"/>
              </a:ext>
            </a:extLst>
          </p:cNvPr>
          <p:cNvSpPr>
            <a:spLocks noGrp="1"/>
          </p:cNvSpPr>
          <p:nvPr>
            <p:ph type="body" sz="quarter" idx="20"/>
          </p:nvPr>
        </p:nvSpPr>
        <p:spPr/>
        <p:txBody>
          <a:bodyPr/>
          <a:lstStyle/>
          <a:p>
            <a:pPr marL="0" indent="0">
              <a:buNone/>
            </a:pPr>
            <a:r>
              <a:rPr lang="en-US" dirty="0">
                <a:solidFill>
                  <a:schemeClr val="bg1"/>
                </a:solidFill>
              </a:rPr>
              <a:t>Reason # 1</a:t>
            </a:r>
            <a:endParaRPr lang="ru-RU" dirty="0">
              <a:solidFill>
                <a:schemeClr val="bg1"/>
              </a:solidFill>
            </a:endParaRPr>
          </a:p>
        </p:txBody>
      </p:sp>
      <p:sp>
        <p:nvSpPr>
          <p:cNvPr id="84" name="Text 8">
            <a:extLst>
              <a:ext uri="{FF2B5EF4-FFF2-40B4-BE49-F238E27FC236}">
                <a16:creationId xmlns:a16="http://schemas.microsoft.com/office/drawing/2014/main" id="{6CDCA5A7-245F-4526-A9A6-0C2F0B086F87}"/>
              </a:ext>
            </a:extLst>
          </p:cNvPr>
          <p:cNvSpPr>
            <a:spLocks noGrp="1"/>
          </p:cNvSpPr>
          <p:nvPr>
            <p:ph type="body" sz="quarter" idx="21"/>
          </p:nvPr>
        </p:nvSpPr>
        <p:spPr>
          <a:xfrm>
            <a:off x="-4149093" y="2343800"/>
            <a:ext cx="2293930" cy="989145"/>
          </a:xfrm>
        </p:spPr>
        <p:txBody>
          <a:bodyPr anchor="ctr"/>
          <a:lstStyle/>
          <a:p>
            <a:pPr marL="0" indent="0">
              <a:buNone/>
            </a:pPr>
            <a:r>
              <a:rPr lang="en-US" sz="1200">
                <a:solidFill>
                  <a:schemeClr val="bg1"/>
                </a:solidFill>
              </a:rPr>
              <a:t>“Help me get back to offering credit cards to my customers.”</a:t>
            </a:r>
            <a:endParaRPr lang="ru-RU" sz="1200">
              <a:solidFill>
                <a:schemeClr val="bg1"/>
              </a:solidFill>
            </a:endParaRPr>
          </a:p>
        </p:txBody>
      </p:sp>
      <p:sp>
        <p:nvSpPr>
          <p:cNvPr id="85" name="Text 9">
            <a:extLst>
              <a:ext uri="{FF2B5EF4-FFF2-40B4-BE49-F238E27FC236}">
                <a16:creationId xmlns:a16="http://schemas.microsoft.com/office/drawing/2014/main" id="{5F401D30-A54D-4565-A5A7-021203E8F40D}"/>
              </a:ext>
            </a:extLst>
          </p:cNvPr>
          <p:cNvSpPr>
            <a:spLocks noGrp="1"/>
          </p:cNvSpPr>
          <p:nvPr>
            <p:ph type="body" sz="quarter" idx="22"/>
          </p:nvPr>
        </p:nvSpPr>
        <p:spPr>
          <a:xfrm>
            <a:off x="-4149093" y="2034238"/>
            <a:ext cx="1566060" cy="313632"/>
          </a:xfrm>
        </p:spPr>
        <p:txBody>
          <a:bodyPr/>
          <a:lstStyle/>
          <a:p>
            <a:pPr marL="0" indent="0">
              <a:buNone/>
            </a:pPr>
            <a:r>
              <a:rPr lang="en-US">
                <a:solidFill>
                  <a:schemeClr val="bg1"/>
                </a:solidFill>
              </a:rPr>
              <a:t>Need 2</a:t>
            </a:r>
            <a:endParaRPr lang="ru-RU">
              <a:solidFill>
                <a:schemeClr val="bg1"/>
              </a:solidFill>
            </a:endParaRPr>
          </a:p>
        </p:txBody>
      </p:sp>
      <p:sp>
        <p:nvSpPr>
          <p:cNvPr id="47" name="Rounded Rectangle 1">
            <a:extLst>
              <a:ext uri="{FF2B5EF4-FFF2-40B4-BE49-F238E27FC236}">
                <a16:creationId xmlns:a16="http://schemas.microsoft.com/office/drawing/2014/main" id="{E031610B-3327-406B-8DB6-0E7D57CC91F5}"/>
              </a:ext>
            </a:extLst>
          </p:cNvPr>
          <p:cNvSpPr/>
          <p:nvPr/>
        </p:nvSpPr>
        <p:spPr>
          <a:xfrm>
            <a:off x="777875" y="2005013"/>
            <a:ext cx="3121025" cy="1728787"/>
          </a:xfrm>
          <a:prstGeom prst="roundRect">
            <a:avLst>
              <a:gd name="adj" fmla="val 10969"/>
            </a:avLst>
          </a:prstGeom>
          <a:no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8" name="Rounded Rectangle 2">
            <a:extLst>
              <a:ext uri="{FF2B5EF4-FFF2-40B4-BE49-F238E27FC236}">
                <a16:creationId xmlns:a16="http://schemas.microsoft.com/office/drawing/2014/main" id="{AA77789C-01C4-4EC5-9F97-FC1FB9451665}"/>
              </a:ext>
            </a:extLst>
          </p:cNvPr>
          <p:cNvSpPr/>
          <p:nvPr/>
        </p:nvSpPr>
        <p:spPr>
          <a:xfrm>
            <a:off x="900406" y="-2306723"/>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9" name="Rounded Rectangle 3">
            <a:extLst>
              <a:ext uri="{FF2B5EF4-FFF2-40B4-BE49-F238E27FC236}">
                <a16:creationId xmlns:a16="http://schemas.microsoft.com/office/drawing/2014/main" id="{450255B9-311B-4530-AFE4-58A7EA6D9108}"/>
              </a:ext>
            </a:extLst>
          </p:cNvPr>
          <p:cNvSpPr/>
          <p:nvPr/>
        </p:nvSpPr>
        <p:spPr>
          <a:xfrm>
            <a:off x="7853934" y="-2136526"/>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6" name="Graphic 5">
            <a:extLst>
              <a:ext uri="{FF2B5EF4-FFF2-40B4-BE49-F238E27FC236}">
                <a16:creationId xmlns:a16="http://schemas.microsoft.com/office/drawing/2014/main" id="{C7AAF310-F72A-33DB-9686-056E8B61AA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13556" y="3160171"/>
            <a:ext cx="1188720" cy="1188720"/>
          </a:xfrm>
          <a:prstGeom prst="rect">
            <a:avLst/>
          </a:prstGeom>
        </p:spPr>
      </p:pic>
      <p:pic>
        <p:nvPicPr>
          <p:cNvPr id="7" name="Graphic 6">
            <a:extLst>
              <a:ext uri="{FF2B5EF4-FFF2-40B4-BE49-F238E27FC236}">
                <a16:creationId xmlns:a16="http://schemas.microsoft.com/office/drawing/2014/main" id="{805F02E8-BB54-91B7-CBC3-4892A61F120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420068" y="3854318"/>
            <a:ext cx="429768" cy="429768"/>
          </a:xfrm>
          <a:prstGeom prst="rect">
            <a:avLst/>
          </a:prstGeom>
        </p:spPr>
      </p:pic>
      <p:pic>
        <p:nvPicPr>
          <p:cNvPr id="8" name="Graphic 7">
            <a:extLst>
              <a:ext uri="{FF2B5EF4-FFF2-40B4-BE49-F238E27FC236}">
                <a16:creationId xmlns:a16="http://schemas.microsoft.com/office/drawing/2014/main" id="{E28157D5-F853-FB8C-80C9-2F598DBC87E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372310" y="2796917"/>
            <a:ext cx="429768" cy="429768"/>
          </a:xfrm>
          <a:prstGeom prst="rect">
            <a:avLst/>
          </a:prstGeom>
        </p:spPr>
      </p:pic>
      <p:pic>
        <p:nvPicPr>
          <p:cNvPr id="9" name="Graphic 8">
            <a:extLst>
              <a:ext uri="{FF2B5EF4-FFF2-40B4-BE49-F238E27FC236}">
                <a16:creationId xmlns:a16="http://schemas.microsoft.com/office/drawing/2014/main" id="{4D5F457F-2D5B-EF1C-D3CB-8712AFC7E8C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454160" y="3854318"/>
            <a:ext cx="429768" cy="429768"/>
          </a:xfrm>
          <a:prstGeom prst="rect">
            <a:avLst/>
          </a:prstGeom>
        </p:spPr>
      </p:pic>
      <p:sp>
        <p:nvSpPr>
          <p:cNvPr id="3" name="Text 3">
            <a:extLst>
              <a:ext uri="{FF2B5EF4-FFF2-40B4-BE49-F238E27FC236}">
                <a16:creationId xmlns:a16="http://schemas.microsoft.com/office/drawing/2014/main" id="{3702485A-D5B1-208E-513C-2C2EE6EB1E0D}"/>
              </a:ext>
            </a:extLst>
          </p:cNvPr>
          <p:cNvSpPr txBox="1">
            <a:spLocks/>
          </p:cNvSpPr>
          <p:nvPr/>
        </p:nvSpPr>
        <p:spPr>
          <a:xfrm>
            <a:off x="-4149093" y="3348215"/>
            <a:ext cx="1566060" cy="313632"/>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spc="-20" baseline="0">
                <a:solidFill>
                  <a:schemeClr val="tx1"/>
                </a:solidFill>
                <a:latin typeface="+mj-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2000" b="0" i="0" u="none" strike="noStrike" kern="1200" cap="none" spc="-20" normalizeH="0" baseline="0" noProof="0">
                <a:ln>
                  <a:noFill/>
                </a:ln>
                <a:solidFill>
                  <a:srgbClr val="FFFFFF"/>
                </a:solidFill>
                <a:effectLst/>
                <a:uLnTx/>
                <a:uFillTx/>
                <a:latin typeface="Montserrat Bold"/>
                <a:ea typeface="+mn-ea"/>
                <a:cs typeface="+mn-cs"/>
              </a:rPr>
              <a:t>Need 3</a:t>
            </a:r>
            <a:endParaRPr kumimoji="0" lang="ru-RU" sz="2000" b="0" i="0" u="none" strike="noStrike" kern="1200" cap="none" spc="-20" normalizeH="0" baseline="0" noProof="0">
              <a:ln>
                <a:noFill/>
              </a:ln>
              <a:solidFill>
                <a:srgbClr val="FFFFFF"/>
              </a:solidFill>
              <a:effectLst/>
              <a:uLnTx/>
              <a:uFillTx/>
              <a:latin typeface="Montserrat Bold"/>
              <a:ea typeface="+mn-ea"/>
              <a:cs typeface="+mn-cs"/>
            </a:endParaRPr>
          </a:p>
        </p:txBody>
      </p:sp>
      <p:sp>
        <p:nvSpPr>
          <p:cNvPr id="4" name="Text 2">
            <a:extLst>
              <a:ext uri="{FF2B5EF4-FFF2-40B4-BE49-F238E27FC236}">
                <a16:creationId xmlns:a16="http://schemas.microsoft.com/office/drawing/2014/main" id="{0AB63E01-95E1-029B-6A2F-397468A426B7}"/>
              </a:ext>
            </a:extLst>
          </p:cNvPr>
          <p:cNvSpPr txBox="1">
            <a:spLocks/>
          </p:cNvSpPr>
          <p:nvPr/>
        </p:nvSpPr>
        <p:spPr>
          <a:xfrm>
            <a:off x="-4149093" y="3854318"/>
            <a:ext cx="2293930" cy="989146"/>
          </a:xfrm>
          <a:prstGeom prst="rect">
            <a:avLst/>
          </a:prstGeom>
        </p:spPr>
        <p:txBody>
          <a:bodyPr vert="horz" lIns="91440" tIns="45720" rIns="91440" bIns="45720" rtlCol="0" anchor="t">
            <a:noAutofit/>
          </a:bodyPr>
          <a:lstStyle>
            <a:lvl1pPr marL="306910" indent="-306910" algn="l" defTabSz="914377" rtl="0" eaLnBrk="1" latinLnBrk="0" hangingPunct="1">
              <a:lnSpc>
                <a:spcPts val="1600"/>
              </a:lnSpc>
              <a:spcBef>
                <a:spcPts val="800"/>
              </a:spcBef>
              <a:spcAft>
                <a:spcPts val="800"/>
              </a:spcAft>
              <a:buClr>
                <a:srgbClr val="5A6670"/>
              </a:buClr>
              <a:buSzPct val="90000"/>
              <a:buFont typeface="Arial" panose="020B0604020202020204" pitchFamily="34" charset="0"/>
              <a:buChar char="•"/>
              <a:tabLst/>
              <a:defRPr sz="1100" b="0" i="0" kern="1200" spc="0" baseline="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ts val="1600"/>
              </a:lnSpc>
              <a:spcBef>
                <a:spcPts val="800"/>
              </a:spcBef>
              <a:spcAft>
                <a:spcPts val="800"/>
              </a:spcAft>
              <a:buClr>
                <a:srgbClr val="5A6670"/>
              </a:buClr>
              <a:buSzPct val="90000"/>
              <a:buFont typeface="Arial" panose="020B0604020202020204" pitchFamily="34" charset="0"/>
              <a:buNone/>
              <a:tabLst/>
              <a:defRPr/>
            </a:pPr>
            <a:r>
              <a:rPr kumimoji="0" lang="en-US" sz="1200" b="0" i="0" u="none" strike="noStrike" kern="1200" cap="none" spc="0" normalizeH="0" baseline="0" noProof="0">
                <a:ln>
                  <a:noFill/>
                </a:ln>
                <a:solidFill>
                  <a:srgbClr val="FFFFFF"/>
                </a:solidFill>
                <a:effectLst/>
                <a:uLnTx/>
                <a:uFillTx/>
                <a:latin typeface="Source Sans Pro"/>
                <a:ea typeface="+mn-ea"/>
                <a:cs typeface="+mn-cs"/>
              </a:rPr>
              <a:t>“Make it easy to get started with invoicing and accepting payments.”</a:t>
            </a:r>
            <a:endParaRPr kumimoji="0" lang="ru-RU" sz="1200" b="0" i="0" u="none" strike="noStrike" kern="1200" cap="none" spc="0" normalizeH="0" baseline="0" noProof="0">
              <a:ln>
                <a:noFill/>
              </a:ln>
              <a:solidFill>
                <a:srgbClr val="FFFFFF"/>
              </a:solidFill>
              <a:effectLst/>
              <a:uLnTx/>
              <a:uFillTx/>
              <a:latin typeface="Source Sans Pro"/>
              <a:ea typeface="+mn-ea"/>
              <a:cs typeface="+mn-cs"/>
            </a:endParaRPr>
          </a:p>
        </p:txBody>
      </p:sp>
    </p:spTree>
    <p:custDataLst>
      <p:tags r:id="rId1"/>
    </p:custDataLst>
    <p:extLst>
      <p:ext uri="{BB962C8B-B14F-4D97-AF65-F5344CB8AC3E}">
        <p14:creationId xmlns:p14="http://schemas.microsoft.com/office/powerpoint/2010/main" val="6016174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3">
            <a:extLst>
              <a:ext uri="{FF2B5EF4-FFF2-40B4-BE49-F238E27FC236}">
                <a16:creationId xmlns:a16="http://schemas.microsoft.com/office/drawing/2014/main" id="{07403A3C-CA15-4F62-94C9-FF22DC4EB8E1}"/>
              </a:ext>
            </a:extLst>
          </p:cNvPr>
          <p:cNvSpPr>
            <a:spLocks noGrp="1"/>
          </p:cNvSpPr>
          <p:nvPr>
            <p:ph type="body" sz="quarter" idx="16"/>
          </p:nvPr>
        </p:nvSpPr>
        <p:spPr>
          <a:xfrm>
            <a:off x="8217406" y="-4032000"/>
            <a:ext cx="1566060" cy="313632"/>
          </a:xfrm>
        </p:spPr>
        <p:txBody>
          <a:bodyPr/>
          <a:lstStyle/>
          <a:p>
            <a:pPr marL="0" indent="0">
              <a:buNone/>
            </a:pPr>
            <a:r>
              <a:rPr lang="en-US">
                <a:solidFill>
                  <a:schemeClr val="bg1"/>
                </a:solidFill>
              </a:rPr>
              <a:t>Need 3</a:t>
            </a:r>
            <a:endParaRPr lang="ru-RU">
              <a:solidFill>
                <a:schemeClr val="bg1"/>
              </a:solidFill>
            </a:endParaRPr>
          </a:p>
        </p:txBody>
      </p:sp>
      <p:sp>
        <p:nvSpPr>
          <p:cNvPr id="50" name="Rounded Rectangle 4">
            <a:extLst>
              <a:ext uri="{FF2B5EF4-FFF2-40B4-BE49-F238E27FC236}">
                <a16:creationId xmlns:a16="http://schemas.microsoft.com/office/drawing/2014/main" id="{820A208D-A7DF-4DA2-839A-68EB7EEF4FF6}"/>
              </a:ext>
            </a:extLst>
          </p:cNvPr>
          <p:cNvSpPr/>
          <p:nvPr/>
        </p:nvSpPr>
        <p:spPr>
          <a:xfrm>
            <a:off x="7923205" y="2006087"/>
            <a:ext cx="3121025" cy="3896238"/>
          </a:xfrm>
          <a:prstGeom prst="roundRect">
            <a:avLst>
              <a:gd name="adj" fmla="val 10969"/>
            </a:avLst>
          </a:prstGeom>
          <a:solidFill>
            <a:schemeClr val="accent1">
              <a:alpha val="35000"/>
            </a:schemeClr>
          </a:solid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12" name="Graphic 11">
            <a:extLst>
              <a:ext uri="{FF2B5EF4-FFF2-40B4-BE49-F238E27FC236}">
                <a16:creationId xmlns:a16="http://schemas.microsoft.com/office/drawing/2014/main" id="{7EB3B8C2-A032-CA44-F566-F8D5310225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74959" y="4687999"/>
            <a:ext cx="2816323" cy="2428651"/>
          </a:xfrm>
          <a:prstGeom prst="rect">
            <a:avLst/>
          </a:prstGeom>
        </p:spPr>
      </p:pic>
      <p:sp>
        <p:nvSpPr>
          <p:cNvPr id="45" name="Figure 44">
            <a:extLst>
              <a:ext uri="{FF2B5EF4-FFF2-40B4-BE49-F238E27FC236}">
                <a16:creationId xmlns:a16="http://schemas.microsoft.com/office/drawing/2014/main" id="{9B7464F6-E0CC-49FD-9F0D-3EACC56746BB}"/>
              </a:ext>
            </a:extLst>
          </p:cNvPr>
          <p:cNvSpPr>
            <a:spLocks noChangeAspect="1"/>
          </p:cNvSpPr>
          <p:nvPr/>
        </p:nvSpPr>
        <p:spPr>
          <a:xfrm>
            <a:off x="5767877" y="-858954"/>
            <a:ext cx="1394297" cy="446770"/>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22047"/>
                </a:lnTo>
                <a:cubicBezTo>
                  <a:pt x="312392" y="421508"/>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6" name="Figure 45">
            <a:extLst>
              <a:ext uri="{FF2B5EF4-FFF2-40B4-BE49-F238E27FC236}">
                <a16:creationId xmlns:a16="http://schemas.microsoft.com/office/drawing/2014/main" id="{BC642581-A41C-4A74-94BF-2938D6DC4101}"/>
              </a:ext>
            </a:extLst>
          </p:cNvPr>
          <p:cNvSpPr>
            <a:spLocks/>
          </p:cNvSpPr>
          <p:nvPr/>
        </p:nvSpPr>
        <p:spPr>
          <a:xfrm flipH="1">
            <a:off x="4022968" y="-2314198"/>
            <a:ext cx="1460892" cy="457414"/>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17548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17548"/>
                </a:lnTo>
                <a:cubicBezTo>
                  <a:pt x="312398" y="415673"/>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rPr>
              <a:t> </a:t>
            </a: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1" name="Figure 50">
            <a:extLst>
              <a:ext uri="{FF2B5EF4-FFF2-40B4-BE49-F238E27FC236}">
                <a16:creationId xmlns:a16="http://schemas.microsoft.com/office/drawing/2014/main" id="{3B2326CE-FD92-441D-AB7C-E5DE3178A27B}"/>
              </a:ext>
            </a:extLst>
          </p:cNvPr>
          <p:cNvSpPr>
            <a:spLocks noChangeAspect="1"/>
          </p:cNvSpPr>
          <p:nvPr/>
        </p:nvSpPr>
        <p:spPr>
          <a:xfrm flipV="1">
            <a:off x="5735042" y="-2568590"/>
            <a:ext cx="1438236" cy="494937"/>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2" name="Figure 51">
            <a:extLst>
              <a:ext uri="{FF2B5EF4-FFF2-40B4-BE49-F238E27FC236}">
                <a16:creationId xmlns:a16="http://schemas.microsoft.com/office/drawing/2014/main" id="{3D3700EA-8502-468F-AAE8-28A42F7E35EA}"/>
              </a:ext>
            </a:extLst>
          </p:cNvPr>
          <p:cNvSpPr>
            <a:spLocks/>
          </p:cNvSpPr>
          <p:nvPr/>
        </p:nvSpPr>
        <p:spPr>
          <a:xfrm flipH="1" flipV="1">
            <a:off x="3902697" y="2460396"/>
            <a:ext cx="1435353" cy="555316"/>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3" name="Freeform 45">
            <a:extLst>
              <a:ext uri="{FF2B5EF4-FFF2-40B4-BE49-F238E27FC236}">
                <a16:creationId xmlns:a16="http://schemas.microsoft.com/office/drawing/2014/main" id="{8EF21216-BDF2-4A5D-A8F4-206EB957E815}"/>
              </a:ext>
            </a:extLst>
          </p:cNvPr>
          <p:cNvSpPr/>
          <p:nvPr/>
        </p:nvSpPr>
        <p:spPr>
          <a:xfrm>
            <a:off x="5150150" y="2605816"/>
            <a:ext cx="1917778" cy="1914396"/>
          </a:xfrm>
          <a:custGeom>
            <a:avLst/>
            <a:gdLst>
              <a:gd name="connsiteX0" fmla="*/ 4078113 w 5461038"/>
              <a:gd name="connsiteY0" fmla="*/ 2976839 h 5451408"/>
              <a:gd name="connsiteX1" fmla="*/ 5461038 w 5461038"/>
              <a:gd name="connsiteY1" fmla="*/ 2976839 h 5451408"/>
              <a:gd name="connsiteX2" fmla="*/ 5459556 w 5461038"/>
              <a:gd name="connsiteY2" fmla="*/ 3006180 h 5451408"/>
              <a:gd name="connsiteX3" fmla="*/ 3283370 w 5461038"/>
              <a:gd name="connsiteY3" fmla="*/ 5413172 h 5451408"/>
              <a:gd name="connsiteX4" fmla="*/ 3032836 w 5461038"/>
              <a:gd name="connsiteY4" fmla="*/ 5451408 h 5451408"/>
              <a:gd name="connsiteX5" fmla="*/ 3032836 w 5461038"/>
              <a:gd name="connsiteY5" fmla="*/ 4062781 h 5451408"/>
              <a:gd name="connsiteX6" fmla="*/ 3138391 w 5461038"/>
              <a:gd name="connsiteY6" fmla="*/ 4035640 h 5451408"/>
              <a:gd name="connsiteX7" fmla="*/ 4074253 w 5461038"/>
              <a:gd name="connsiteY7" fmla="*/ 3002129 h 5451408"/>
              <a:gd name="connsiteX8" fmla="*/ 0 w 5461038"/>
              <a:gd name="connsiteY8" fmla="*/ 2976839 h 5451408"/>
              <a:gd name="connsiteX9" fmla="*/ 1382925 w 5461038"/>
              <a:gd name="connsiteY9" fmla="*/ 2976839 h 5451408"/>
              <a:gd name="connsiteX10" fmla="*/ 1386785 w 5461038"/>
              <a:gd name="connsiteY10" fmla="*/ 3002129 h 5451408"/>
              <a:gd name="connsiteX11" fmla="*/ 2322647 w 5461038"/>
              <a:gd name="connsiteY11" fmla="*/ 4035640 h 5451408"/>
              <a:gd name="connsiteX12" fmla="*/ 2428198 w 5461038"/>
              <a:gd name="connsiteY12" fmla="*/ 4062780 h 5451408"/>
              <a:gd name="connsiteX13" fmla="*/ 2428198 w 5461038"/>
              <a:gd name="connsiteY13" fmla="*/ 5451407 h 5451408"/>
              <a:gd name="connsiteX14" fmla="*/ 2177668 w 5461038"/>
              <a:gd name="connsiteY14" fmla="*/ 5413172 h 5451408"/>
              <a:gd name="connsiteX15" fmla="*/ 1482 w 5461038"/>
              <a:gd name="connsiteY15" fmla="*/ 3006180 h 5451408"/>
              <a:gd name="connsiteX16" fmla="*/ 2428198 w 5461038"/>
              <a:gd name="connsiteY16" fmla="*/ 1 h 5451408"/>
              <a:gd name="connsiteX17" fmla="*/ 2428198 w 5461038"/>
              <a:gd name="connsiteY17" fmla="*/ 1388629 h 5451408"/>
              <a:gd name="connsiteX18" fmla="*/ 2322647 w 5461038"/>
              <a:gd name="connsiteY18" fmla="*/ 1415768 h 5451408"/>
              <a:gd name="connsiteX19" fmla="*/ 1386785 w 5461038"/>
              <a:gd name="connsiteY19" fmla="*/ 2449279 h 5451408"/>
              <a:gd name="connsiteX20" fmla="*/ 1382926 w 5461038"/>
              <a:gd name="connsiteY20" fmla="*/ 2474566 h 5451408"/>
              <a:gd name="connsiteX21" fmla="*/ 0 w 5461038"/>
              <a:gd name="connsiteY21" fmla="*/ 2474566 h 5451408"/>
              <a:gd name="connsiteX22" fmla="*/ 1482 w 5461038"/>
              <a:gd name="connsiteY22" fmla="*/ 2445228 h 5451408"/>
              <a:gd name="connsiteX23" fmla="*/ 2177668 w 5461038"/>
              <a:gd name="connsiteY23" fmla="*/ 38236 h 5451408"/>
              <a:gd name="connsiteX24" fmla="*/ 3032836 w 5461038"/>
              <a:gd name="connsiteY24" fmla="*/ 0 h 5451408"/>
              <a:gd name="connsiteX25" fmla="*/ 3283370 w 5461038"/>
              <a:gd name="connsiteY25" fmla="*/ 38236 h 5451408"/>
              <a:gd name="connsiteX26" fmla="*/ 5459556 w 5461038"/>
              <a:gd name="connsiteY26" fmla="*/ 2445228 h 5451408"/>
              <a:gd name="connsiteX27" fmla="*/ 5461038 w 5461038"/>
              <a:gd name="connsiteY27" fmla="*/ 2474566 h 5451408"/>
              <a:gd name="connsiteX28" fmla="*/ 4078113 w 5461038"/>
              <a:gd name="connsiteY28" fmla="*/ 2474566 h 5451408"/>
              <a:gd name="connsiteX29" fmla="*/ 4074253 w 5461038"/>
              <a:gd name="connsiteY29" fmla="*/ 2449279 h 5451408"/>
              <a:gd name="connsiteX30" fmla="*/ 3138391 w 5461038"/>
              <a:gd name="connsiteY30" fmla="*/ 1415768 h 5451408"/>
              <a:gd name="connsiteX31" fmla="*/ 3032836 w 5461038"/>
              <a:gd name="connsiteY31" fmla="*/ 1388628 h 545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1038" h="5451408">
                <a:moveTo>
                  <a:pt x="4078113" y="2976839"/>
                </a:moveTo>
                <a:lnTo>
                  <a:pt x="5461038" y="2976839"/>
                </a:lnTo>
                <a:lnTo>
                  <a:pt x="5459556" y="3006180"/>
                </a:lnTo>
                <a:cubicBezTo>
                  <a:pt x="5337808" y="4205019"/>
                  <a:pt x="4444112" y="5175650"/>
                  <a:pt x="3283370" y="5413172"/>
                </a:cubicBezTo>
                <a:lnTo>
                  <a:pt x="3032836" y="5451408"/>
                </a:lnTo>
                <a:lnTo>
                  <a:pt x="3032836" y="4062781"/>
                </a:lnTo>
                <a:lnTo>
                  <a:pt x="3138391" y="4035640"/>
                </a:lnTo>
                <a:cubicBezTo>
                  <a:pt x="3610829" y="3888697"/>
                  <a:pt x="3973763" y="3493213"/>
                  <a:pt x="4074253" y="3002129"/>
                </a:cubicBezTo>
                <a:close/>
                <a:moveTo>
                  <a:pt x="0" y="2976839"/>
                </a:moveTo>
                <a:lnTo>
                  <a:pt x="1382925" y="2976839"/>
                </a:lnTo>
                <a:lnTo>
                  <a:pt x="1386785" y="3002129"/>
                </a:lnTo>
                <a:cubicBezTo>
                  <a:pt x="1487275" y="3493213"/>
                  <a:pt x="1850209" y="3888697"/>
                  <a:pt x="2322647" y="4035640"/>
                </a:cubicBezTo>
                <a:lnTo>
                  <a:pt x="2428198" y="4062780"/>
                </a:lnTo>
                <a:lnTo>
                  <a:pt x="2428198" y="5451407"/>
                </a:lnTo>
                <a:lnTo>
                  <a:pt x="2177668" y="5413172"/>
                </a:lnTo>
                <a:cubicBezTo>
                  <a:pt x="1016926" y="5175650"/>
                  <a:pt x="123230" y="4205019"/>
                  <a:pt x="1482" y="3006180"/>
                </a:cubicBezTo>
                <a:close/>
                <a:moveTo>
                  <a:pt x="2428198" y="1"/>
                </a:moveTo>
                <a:lnTo>
                  <a:pt x="2428198" y="1388629"/>
                </a:lnTo>
                <a:lnTo>
                  <a:pt x="2322647" y="1415768"/>
                </a:lnTo>
                <a:cubicBezTo>
                  <a:pt x="1850209" y="1562712"/>
                  <a:pt x="1487275" y="1958196"/>
                  <a:pt x="1386785" y="2449279"/>
                </a:cubicBezTo>
                <a:lnTo>
                  <a:pt x="1382926" y="2474566"/>
                </a:lnTo>
                <a:lnTo>
                  <a:pt x="0" y="2474566"/>
                </a:lnTo>
                <a:lnTo>
                  <a:pt x="1482" y="2445228"/>
                </a:lnTo>
                <a:cubicBezTo>
                  <a:pt x="123230" y="1246389"/>
                  <a:pt x="1016926" y="275758"/>
                  <a:pt x="2177668" y="38236"/>
                </a:cubicBezTo>
                <a:close/>
                <a:moveTo>
                  <a:pt x="3032836" y="0"/>
                </a:moveTo>
                <a:lnTo>
                  <a:pt x="3283370" y="38236"/>
                </a:lnTo>
                <a:cubicBezTo>
                  <a:pt x="4444112" y="275758"/>
                  <a:pt x="5337808" y="1246389"/>
                  <a:pt x="5459556" y="2445228"/>
                </a:cubicBezTo>
                <a:lnTo>
                  <a:pt x="5461038" y="2474566"/>
                </a:lnTo>
                <a:lnTo>
                  <a:pt x="4078113" y="2474566"/>
                </a:lnTo>
                <a:lnTo>
                  <a:pt x="4074253" y="2449279"/>
                </a:lnTo>
                <a:cubicBezTo>
                  <a:pt x="3973763" y="1958196"/>
                  <a:pt x="3610829" y="1562712"/>
                  <a:pt x="3138391" y="1415768"/>
                </a:cubicBezTo>
                <a:lnTo>
                  <a:pt x="3032836" y="1388628"/>
                </a:lnTo>
                <a:close/>
              </a:path>
            </a:pathLst>
          </a:cu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3F3F3"/>
              </a:solidFill>
              <a:effectLst/>
              <a:uLnTx/>
              <a:uFillTx/>
              <a:latin typeface="Arial"/>
              <a:ea typeface="+mn-ea"/>
              <a:cs typeface="+mn-cs"/>
              <a:sym typeface="Arial"/>
            </a:endParaRPr>
          </a:p>
        </p:txBody>
      </p:sp>
      <p:pic>
        <p:nvPicPr>
          <p:cNvPr id="10" name="Graphic 9">
            <a:extLst>
              <a:ext uri="{FF2B5EF4-FFF2-40B4-BE49-F238E27FC236}">
                <a16:creationId xmlns:a16="http://schemas.microsoft.com/office/drawing/2014/main" id="{3AF372DC-8597-7D78-DDA0-8CDA121A2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097613" y="4517086"/>
            <a:ext cx="4352339" cy="2176170"/>
          </a:xfrm>
          <a:prstGeom prst="rect">
            <a:avLst/>
          </a:prstGeom>
        </p:spPr>
      </p:pic>
      <p:pic>
        <p:nvPicPr>
          <p:cNvPr id="11" name="Graphic 10">
            <a:extLst>
              <a:ext uri="{FF2B5EF4-FFF2-40B4-BE49-F238E27FC236}">
                <a16:creationId xmlns:a16="http://schemas.microsoft.com/office/drawing/2014/main" id="{D57C877F-62B0-7594-EE15-84131B923A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9000000">
            <a:off x="-498428" y="-209267"/>
            <a:ext cx="2041797" cy="1577061"/>
          </a:xfrm>
          <a:prstGeom prst="rect">
            <a:avLst/>
          </a:prstGeom>
        </p:spPr>
      </p:pic>
      <p:sp>
        <p:nvSpPr>
          <p:cNvPr id="79" name="Title">
            <a:extLst>
              <a:ext uri="{FF2B5EF4-FFF2-40B4-BE49-F238E27FC236}">
                <a16:creationId xmlns:a16="http://schemas.microsoft.com/office/drawing/2014/main" id="{7D54479A-9E6E-4BC6-8C87-00CD755F64BE}"/>
              </a:ext>
            </a:extLst>
          </p:cNvPr>
          <p:cNvSpPr>
            <a:spLocks noGrp="1"/>
          </p:cNvSpPr>
          <p:nvPr>
            <p:ph type="title"/>
          </p:nvPr>
        </p:nvSpPr>
        <p:spPr>
          <a:xfrm>
            <a:off x="425450" y="309365"/>
            <a:ext cx="11201400" cy="977274"/>
          </a:xfrm>
        </p:spPr>
        <p:txBody>
          <a:bodyPr/>
          <a:lstStyle/>
          <a:p>
            <a:pPr>
              <a:lnSpc>
                <a:spcPct val="100000"/>
              </a:lnSpc>
            </a:pPr>
            <a:r>
              <a:rPr lang="en-US" sz="3600">
                <a:solidFill>
                  <a:schemeClr val="bg1"/>
                </a:solidFill>
              </a:rPr>
              <a:t>Why do businesses “hire” Autobooks </a:t>
            </a:r>
            <a:br>
              <a:rPr lang="en-US" sz="3600">
                <a:solidFill>
                  <a:schemeClr val="bg1"/>
                </a:solidFill>
              </a:rPr>
            </a:br>
            <a:r>
              <a:rPr lang="en-US" sz="3600">
                <a:solidFill>
                  <a:schemeClr val="bg1"/>
                </a:solidFill>
              </a:rPr>
              <a:t>to get paid? </a:t>
            </a:r>
            <a:endParaRPr lang="ru-RU" sz="3600">
              <a:solidFill>
                <a:schemeClr val="bg1"/>
              </a:solidFill>
            </a:endParaRPr>
          </a:p>
        </p:txBody>
      </p:sp>
      <p:sp>
        <p:nvSpPr>
          <p:cNvPr id="82" name="Text 1">
            <a:extLst>
              <a:ext uri="{FF2B5EF4-FFF2-40B4-BE49-F238E27FC236}">
                <a16:creationId xmlns:a16="http://schemas.microsoft.com/office/drawing/2014/main" id="{740F1218-2298-458F-995F-7A6D50E36503}"/>
              </a:ext>
            </a:extLst>
          </p:cNvPr>
          <p:cNvSpPr>
            <a:spLocks noGrp="1"/>
          </p:cNvSpPr>
          <p:nvPr>
            <p:ph type="body" sz="quarter" idx="12"/>
          </p:nvPr>
        </p:nvSpPr>
        <p:spPr>
          <a:xfrm>
            <a:off x="-4149093" y="5054592"/>
            <a:ext cx="2293930" cy="989145"/>
          </a:xfrm>
        </p:spPr>
        <p:txBody>
          <a:bodyPr anchor="ctr"/>
          <a:lstStyle/>
          <a:p>
            <a:pPr marL="0" indent="0">
              <a:buNone/>
            </a:pPr>
            <a:r>
              <a:rPr lang="en-US" sz="1200">
                <a:solidFill>
                  <a:schemeClr val="bg1"/>
                </a:solidFill>
              </a:rPr>
              <a:t>“I’m overwhelmed! Make invoicing and accepting payments simpler.”</a:t>
            </a:r>
            <a:endParaRPr lang="ru-RU" sz="1200">
              <a:solidFill>
                <a:schemeClr val="bg1"/>
              </a:solidFill>
            </a:endParaRPr>
          </a:p>
        </p:txBody>
      </p:sp>
      <p:sp>
        <p:nvSpPr>
          <p:cNvPr id="83" name="Text 2">
            <a:extLst>
              <a:ext uri="{FF2B5EF4-FFF2-40B4-BE49-F238E27FC236}">
                <a16:creationId xmlns:a16="http://schemas.microsoft.com/office/drawing/2014/main" id="{BDB00949-0E4A-4150-B847-FE77302EAB7A}"/>
              </a:ext>
            </a:extLst>
          </p:cNvPr>
          <p:cNvSpPr>
            <a:spLocks noGrp="1"/>
          </p:cNvSpPr>
          <p:nvPr>
            <p:ph type="body" sz="quarter" idx="13"/>
          </p:nvPr>
        </p:nvSpPr>
        <p:spPr>
          <a:xfrm>
            <a:off x="8000310" y="2003743"/>
            <a:ext cx="2966815" cy="3896238"/>
          </a:xfrm>
        </p:spPr>
        <p:txBody>
          <a:bodyPr vert="horz" wrap="square" lIns="91440" tIns="45720" rIns="91440" bIns="45720" rtlCol="0" anchor="ctr" anchorCtr="0">
            <a:noAutofit/>
          </a:bodyPr>
          <a:lstStyle/>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Processing cash and checks is a slower, more tedious process</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Digital payments allow business owners to accommodate a wider range of customers</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Business owners are not always completing transactions in-person</a:t>
            </a:r>
          </a:p>
        </p:txBody>
      </p:sp>
      <p:sp>
        <p:nvSpPr>
          <p:cNvPr id="87" name="Text 4">
            <a:extLst>
              <a:ext uri="{FF2B5EF4-FFF2-40B4-BE49-F238E27FC236}">
                <a16:creationId xmlns:a16="http://schemas.microsoft.com/office/drawing/2014/main" id="{BACAF858-A99F-4472-AAE8-4F235260C45E}"/>
              </a:ext>
            </a:extLst>
          </p:cNvPr>
          <p:cNvSpPr>
            <a:spLocks noGrp="1"/>
          </p:cNvSpPr>
          <p:nvPr>
            <p:ph type="body" sz="quarter" idx="17"/>
          </p:nvPr>
        </p:nvSpPr>
        <p:spPr>
          <a:xfrm>
            <a:off x="-4149093" y="4760910"/>
            <a:ext cx="1566060" cy="275025"/>
          </a:xfrm>
        </p:spPr>
        <p:txBody>
          <a:bodyPr/>
          <a:lstStyle/>
          <a:p>
            <a:pPr marL="0" indent="0">
              <a:buNone/>
            </a:pPr>
            <a:r>
              <a:rPr lang="en-US">
                <a:solidFill>
                  <a:schemeClr val="bg1"/>
                </a:solidFill>
              </a:rPr>
              <a:t>Need 4</a:t>
            </a:r>
            <a:endParaRPr lang="ru-RU">
              <a:solidFill>
                <a:schemeClr val="bg1"/>
              </a:solidFill>
            </a:endParaRPr>
          </a:p>
        </p:txBody>
      </p:sp>
      <p:sp>
        <p:nvSpPr>
          <p:cNvPr id="80" name="Text 6">
            <a:extLst>
              <a:ext uri="{FF2B5EF4-FFF2-40B4-BE49-F238E27FC236}">
                <a16:creationId xmlns:a16="http://schemas.microsoft.com/office/drawing/2014/main" id="{7B030F96-EC7F-4576-9E8D-C983C4C2696E}"/>
              </a:ext>
            </a:extLst>
          </p:cNvPr>
          <p:cNvSpPr>
            <a:spLocks noGrp="1"/>
          </p:cNvSpPr>
          <p:nvPr>
            <p:ph type="body" sz="quarter" idx="19"/>
          </p:nvPr>
        </p:nvSpPr>
        <p:spPr>
          <a:xfrm>
            <a:off x="-4079062" y="-494573"/>
            <a:ext cx="2293930" cy="989145"/>
          </a:xfrm>
        </p:spPr>
        <p:txBody>
          <a:bodyPr anchor="ctr"/>
          <a:lstStyle/>
          <a:p>
            <a:pPr marL="0" indent="0">
              <a:buNone/>
            </a:pPr>
            <a:r>
              <a:rPr lang="en-US" sz="1200">
                <a:solidFill>
                  <a:schemeClr val="bg1"/>
                </a:solidFill>
              </a:rPr>
              <a:t>“Add a simple and trackable way to get paid into my existing system.”</a:t>
            </a:r>
            <a:endParaRPr lang="ru-RU" sz="1200">
              <a:solidFill>
                <a:schemeClr val="bg1"/>
              </a:solidFill>
            </a:endParaRPr>
          </a:p>
        </p:txBody>
      </p:sp>
      <p:sp>
        <p:nvSpPr>
          <p:cNvPr id="81" name="Text 7">
            <a:extLst>
              <a:ext uri="{FF2B5EF4-FFF2-40B4-BE49-F238E27FC236}">
                <a16:creationId xmlns:a16="http://schemas.microsoft.com/office/drawing/2014/main" id="{8E7D83AD-E9F6-4C5F-B4AD-D23C78356D5E}"/>
              </a:ext>
            </a:extLst>
          </p:cNvPr>
          <p:cNvSpPr>
            <a:spLocks noGrp="1"/>
          </p:cNvSpPr>
          <p:nvPr>
            <p:ph type="body" sz="quarter" idx="20"/>
          </p:nvPr>
        </p:nvSpPr>
        <p:spPr>
          <a:xfrm>
            <a:off x="-4079062" y="-804135"/>
            <a:ext cx="1566060" cy="313632"/>
          </a:xfrm>
        </p:spPr>
        <p:txBody>
          <a:bodyPr/>
          <a:lstStyle/>
          <a:p>
            <a:pPr marL="0" indent="0">
              <a:buNone/>
            </a:pPr>
            <a:r>
              <a:rPr lang="en-US">
                <a:solidFill>
                  <a:schemeClr val="bg1"/>
                </a:solidFill>
              </a:rPr>
              <a:t>Need 1</a:t>
            </a:r>
            <a:endParaRPr lang="ru-RU">
              <a:solidFill>
                <a:schemeClr val="bg1"/>
              </a:solidFill>
            </a:endParaRPr>
          </a:p>
        </p:txBody>
      </p:sp>
      <p:sp>
        <p:nvSpPr>
          <p:cNvPr id="84" name="Text 8">
            <a:extLst>
              <a:ext uri="{FF2B5EF4-FFF2-40B4-BE49-F238E27FC236}">
                <a16:creationId xmlns:a16="http://schemas.microsoft.com/office/drawing/2014/main" id="{6CDCA5A7-245F-4526-A9A6-0C2F0B086F87}"/>
              </a:ext>
            </a:extLst>
          </p:cNvPr>
          <p:cNvSpPr>
            <a:spLocks noGrp="1"/>
          </p:cNvSpPr>
          <p:nvPr>
            <p:ph type="body" sz="quarter" idx="21"/>
          </p:nvPr>
        </p:nvSpPr>
        <p:spPr>
          <a:xfrm>
            <a:off x="1236447" y="2600055"/>
            <a:ext cx="2293930" cy="989145"/>
          </a:xfrm>
        </p:spPr>
        <p:txBody>
          <a:bodyPr anchor="ctr"/>
          <a:lstStyle/>
          <a:p>
            <a:pPr marL="0" indent="0">
              <a:buNone/>
            </a:pPr>
            <a:r>
              <a:rPr lang="en-US" sz="1400">
                <a:solidFill>
                  <a:schemeClr val="bg1"/>
                </a:solidFill>
              </a:rPr>
              <a:t>“Help me get back to offering credit cards to my customers.”</a:t>
            </a:r>
            <a:endParaRPr lang="ru-RU" sz="1400">
              <a:solidFill>
                <a:schemeClr val="bg1"/>
              </a:solidFill>
            </a:endParaRPr>
          </a:p>
        </p:txBody>
      </p:sp>
      <p:sp>
        <p:nvSpPr>
          <p:cNvPr id="85" name="Text 9">
            <a:extLst>
              <a:ext uri="{FF2B5EF4-FFF2-40B4-BE49-F238E27FC236}">
                <a16:creationId xmlns:a16="http://schemas.microsoft.com/office/drawing/2014/main" id="{5F401D30-A54D-4565-A5A7-021203E8F40D}"/>
              </a:ext>
            </a:extLst>
          </p:cNvPr>
          <p:cNvSpPr>
            <a:spLocks noGrp="1"/>
          </p:cNvSpPr>
          <p:nvPr>
            <p:ph type="body" sz="quarter" idx="22"/>
          </p:nvPr>
        </p:nvSpPr>
        <p:spPr>
          <a:xfrm>
            <a:off x="1236447" y="2290493"/>
            <a:ext cx="1566060" cy="313632"/>
          </a:xfrm>
        </p:spPr>
        <p:txBody>
          <a:bodyPr/>
          <a:lstStyle/>
          <a:p>
            <a:pPr marL="0" indent="0">
              <a:buNone/>
            </a:pPr>
            <a:r>
              <a:rPr lang="en-US" dirty="0">
                <a:solidFill>
                  <a:schemeClr val="bg1"/>
                </a:solidFill>
              </a:rPr>
              <a:t>Reason #2</a:t>
            </a:r>
            <a:endParaRPr lang="ru-RU" dirty="0">
              <a:solidFill>
                <a:schemeClr val="bg1"/>
              </a:solidFill>
            </a:endParaRPr>
          </a:p>
        </p:txBody>
      </p:sp>
      <p:sp>
        <p:nvSpPr>
          <p:cNvPr id="47" name="Rounded Rectangle 1">
            <a:extLst>
              <a:ext uri="{FF2B5EF4-FFF2-40B4-BE49-F238E27FC236}">
                <a16:creationId xmlns:a16="http://schemas.microsoft.com/office/drawing/2014/main" id="{E031610B-3327-406B-8DB6-0E7D57CC91F5}"/>
              </a:ext>
            </a:extLst>
          </p:cNvPr>
          <p:cNvSpPr/>
          <p:nvPr/>
        </p:nvSpPr>
        <p:spPr>
          <a:xfrm>
            <a:off x="777875" y="2005013"/>
            <a:ext cx="3121025" cy="1728787"/>
          </a:xfrm>
          <a:prstGeom prst="roundRect">
            <a:avLst>
              <a:gd name="adj" fmla="val 10969"/>
            </a:avLst>
          </a:prstGeom>
          <a:no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8" name="Rounded Rectangle 2">
            <a:extLst>
              <a:ext uri="{FF2B5EF4-FFF2-40B4-BE49-F238E27FC236}">
                <a16:creationId xmlns:a16="http://schemas.microsoft.com/office/drawing/2014/main" id="{AA77789C-01C4-4EC5-9F97-FC1FB9451665}"/>
              </a:ext>
            </a:extLst>
          </p:cNvPr>
          <p:cNvSpPr/>
          <p:nvPr/>
        </p:nvSpPr>
        <p:spPr>
          <a:xfrm>
            <a:off x="900406" y="-2306723"/>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9" name="Rounded Rectangle 3">
            <a:extLst>
              <a:ext uri="{FF2B5EF4-FFF2-40B4-BE49-F238E27FC236}">
                <a16:creationId xmlns:a16="http://schemas.microsoft.com/office/drawing/2014/main" id="{450255B9-311B-4530-AFE4-58A7EA6D9108}"/>
              </a:ext>
            </a:extLst>
          </p:cNvPr>
          <p:cNvSpPr/>
          <p:nvPr/>
        </p:nvSpPr>
        <p:spPr>
          <a:xfrm>
            <a:off x="7853934" y="-2136526"/>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6" name="Graphic 5">
            <a:extLst>
              <a:ext uri="{FF2B5EF4-FFF2-40B4-BE49-F238E27FC236}">
                <a16:creationId xmlns:a16="http://schemas.microsoft.com/office/drawing/2014/main" id="{C7AAF310-F72A-33DB-9686-056E8B61AA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20068" y="2805136"/>
            <a:ext cx="429768" cy="429768"/>
          </a:xfrm>
          <a:prstGeom prst="rect">
            <a:avLst/>
          </a:prstGeom>
        </p:spPr>
      </p:pic>
      <p:pic>
        <p:nvPicPr>
          <p:cNvPr id="7" name="Graphic 6">
            <a:extLst>
              <a:ext uri="{FF2B5EF4-FFF2-40B4-BE49-F238E27FC236}">
                <a16:creationId xmlns:a16="http://schemas.microsoft.com/office/drawing/2014/main" id="{805F02E8-BB54-91B7-CBC3-4892A61F120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658928" y="3139440"/>
            <a:ext cx="1188720" cy="1188720"/>
          </a:xfrm>
          <a:prstGeom prst="rect">
            <a:avLst/>
          </a:prstGeom>
        </p:spPr>
      </p:pic>
      <p:pic>
        <p:nvPicPr>
          <p:cNvPr id="8" name="Graphic 7">
            <a:extLst>
              <a:ext uri="{FF2B5EF4-FFF2-40B4-BE49-F238E27FC236}">
                <a16:creationId xmlns:a16="http://schemas.microsoft.com/office/drawing/2014/main" id="{E28157D5-F853-FB8C-80C9-2F598DBC87E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372310" y="2796917"/>
            <a:ext cx="429768" cy="429768"/>
          </a:xfrm>
          <a:prstGeom prst="rect">
            <a:avLst/>
          </a:prstGeom>
        </p:spPr>
      </p:pic>
      <p:pic>
        <p:nvPicPr>
          <p:cNvPr id="9" name="Graphic 8">
            <a:extLst>
              <a:ext uri="{FF2B5EF4-FFF2-40B4-BE49-F238E27FC236}">
                <a16:creationId xmlns:a16="http://schemas.microsoft.com/office/drawing/2014/main" id="{4D5F457F-2D5B-EF1C-D3CB-8712AFC7E8C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454160" y="3854318"/>
            <a:ext cx="429768" cy="429768"/>
          </a:xfrm>
          <a:prstGeom prst="rect">
            <a:avLst/>
          </a:prstGeom>
        </p:spPr>
      </p:pic>
      <p:sp>
        <p:nvSpPr>
          <p:cNvPr id="3" name="Text 3">
            <a:extLst>
              <a:ext uri="{FF2B5EF4-FFF2-40B4-BE49-F238E27FC236}">
                <a16:creationId xmlns:a16="http://schemas.microsoft.com/office/drawing/2014/main" id="{3702485A-D5B1-208E-513C-2C2EE6EB1E0D}"/>
              </a:ext>
            </a:extLst>
          </p:cNvPr>
          <p:cNvSpPr txBox="1">
            <a:spLocks/>
          </p:cNvSpPr>
          <p:nvPr/>
        </p:nvSpPr>
        <p:spPr>
          <a:xfrm>
            <a:off x="-4149093" y="3348215"/>
            <a:ext cx="1566060" cy="313632"/>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spc="-20" baseline="0">
                <a:solidFill>
                  <a:schemeClr val="tx1"/>
                </a:solidFill>
                <a:latin typeface="+mj-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2000" b="0" i="0" u="none" strike="noStrike" kern="1200" cap="none" spc="-20" normalizeH="0" baseline="0" noProof="0">
                <a:ln>
                  <a:noFill/>
                </a:ln>
                <a:solidFill>
                  <a:srgbClr val="FFFFFF"/>
                </a:solidFill>
                <a:effectLst/>
                <a:uLnTx/>
                <a:uFillTx/>
                <a:latin typeface="Montserrat Bold"/>
                <a:ea typeface="+mn-ea"/>
                <a:cs typeface="+mn-cs"/>
              </a:rPr>
              <a:t>Need 3</a:t>
            </a:r>
            <a:endParaRPr kumimoji="0" lang="ru-RU" sz="2000" b="0" i="0" u="none" strike="noStrike" kern="1200" cap="none" spc="-20" normalizeH="0" baseline="0" noProof="0">
              <a:ln>
                <a:noFill/>
              </a:ln>
              <a:solidFill>
                <a:srgbClr val="FFFFFF"/>
              </a:solidFill>
              <a:effectLst/>
              <a:uLnTx/>
              <a:uFillTx/>
              <a:latin typeface="Montserrat Bold"/>
              <a:ea typeface="+mn-ea"/>
              <a:cs typeface="+mn-cs"/>
            </a:endParaRPr>
          </a:p>
        </p:txBody>
      </p:sp>
      <p:sp>
        <p:nvSpPr>
          <p:cNvPr id="4" name="Text 2">
            <a:extLst>
              <a:ext uri="{FF2B5EF4-FFF2-40B4-BE49-F238E27FC236}">
                <a16:creationId xmlns:a16="http://schemas.microsoft.com/office/drawing/2014/main" id="{0AB63E01-95E1-029B-6A2F-397468A426B7}"/>
              </a:ext>
            </a:extLst>
          </p:cNvPr>
          <p:cNvSpPr txBox="1">
            <a:spLocks/>
          </p:cNvSpPr>
          <p:nvPr/>
        </p:nvSpPr>
        <p:spPr>
          <a:xfrm>
            <a:off x="-4149093" y="3854318"/>
            <a:ext cx="2293930" cy="989146"/>
          </a:xfrm>
          <a:prstGeom prst="rect">
            <a:avLst/>
          </a:prstGeom>
        </p:spPr>
        <p:txBody>
          <a:bodyPr vert="horz" lIns="91440" tIns="45720" rIns="91440" bIns="45720" rtlCol="0" anchor="t">
            <a:noAutofit/>
          </a:bodyPr>
          <a:lstStyle>
            <a:lvl1pPr marL="306910" indent="-306910" algn="l" defTabSz="914377" rtl="0" eaLnBrk="1" latinLnBrk="0" hangingPunct="1">
              <a:lnSpc>
                <a:spcPts val="1600"/>
              </a:lnSpc>
              <a:spcBef>
                <a:spcPts val="800"/>
              </a:spcBef>
              <a:spcAft>
                <a:spcPts val="800"/>
              </a:spcAft>
              <a:buClr>
                <a:srgbClr val="5A6670"/>
              </a:buClr>
              <a:buSzPct val="90000"/>
              <a:buFont typeface="Arial" panose="020B0604020202020204" pitchFamily="34" charset="0"/>
              <a:buChar char="•"/>
              <a:tabLst/>
              <a:defRPr sz="1100" b="0" i="0" kern="1200" spc="0" baseline="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ts val="1600"/>
              </a:lnSpc>
              <a:spcBef>
                <a:spcPts val="800"/>
              </a:spcBef>
              <a:spcAft>
                <a:spcPts val="800"/>
              </a:spcAft>
              <a:buClr>
                <a:srgbClr val="5A6670"/>
              </a:buClr>
              <a:buSzPct val="90000"/>
              <a:buFont typeface="Arial" panose="020B0604020202020204" pitchFamily="34" charset="0"/>
              <a:buNone/>
              <a:tabLst/>
              <a:defRPr/>
            </a:pPr>
            <a:r>
              <a:rPr kumimoji="0" lang="en-US" sz="1200" b="0" i="0" u="none" strike="noStrike" kern="1200" cap="none" spc="0" normalizeH="0" baseline="0" noProof="0">
                <a:ln>
                  <a:noFill/>
                </a:ln>
                <a:solidFill>
                  <a:srgbClr val="FFFFFF"/>
                </a:solidFill>
                <a:effectLst/>
                <a:uLnTx/>
                <a:uFillTx/>
                <a:latin typeface="Source Sans Pro"/>
                <a:ea typeface="+mn-ea"/>
                <a:cs typeface="+mn-cs"/>
              </a:rPr>
              <a:t>“Make it easy to get started with invoicing and accepting payments.”</a:t>
            </a:r>
            <a:endParaRPr kumimoji="0" lang="ru-RU" sz="1200" b="0" i="0" u="none" strike="noStrike" kern="1200" cap="none" spc="0" normalizeH="0" baseline="0" noProof="0">
              <a:ln>
                <a:noFill/>
              </a:ln>
              <a:solidFill>
                <a:srgbClr val="FFFFFF"/>
              </a:solidFill>
              <a:effectLst/>
              <a:uLnTx/>
              <a:uFillTx/>
              <a:latin typeface="Source Sans Pro"/>
              <a:ea typeface="+mn-ea"/>
              <a:cs typeface="+mn-cs"/>
            </a:endParaRPr>
          </a:p>
        </p:txBody>
      </p:sp>
    </p:spTree>
    <p:custDataLst>
      <p:tags r:id="rId1"/>
    </p:custDataLst>
    <p:extLst>
      <p:ext uri="{BB962C8B-B14F-4D97-AF65-F5344CB8AC3E}">
        <p14:creationId xmlns:p14="http://schemas.microsoft.com/office/powerpoint/2010/main" val="30351651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3">
            <a:extLst>
              <a:ext uri="{FF2B5EF4-FFF2-40B4-BE49-F238E27FC236}">
                <a16:creationId xmlns:a16="http://schemas.microsoft.com/office/drawing/2014/main" id="{07403A3C-CA15-4F62-94C9-FF22DC4EB8E1}"/>
              </a:ext>
            </a:extLst>
          </p:cNvPr>
          <p:cNvSpPr>
            <a:spLocks noGrp="1"/>
          </p:cNvSpPr>
          <p:nvPr>
            <p:ph type="body" sz="quarter" idx="16"/>
          </p:nvPr>
        </p:nvSpPr>
        <p:spPr>
          <a:xfrm>
            <a:off x="8217406" y="-4032000"/>
            <a:ext cx="1566060" cy="313632"/>
          </a:xfrm>
        </p:spPr>
        <p:txBody>
          <a:bodyPr/>
          <a:lstStyle/>
          <a:p>
            <a:pPr marL="0" indent="0">
              <a:buNone/>
            </a:pPr>
            <a:r>
              <a:rPr lang="en-US">
                <a:solidFill>
                  <a:schemeClr val="bg1"/>
                </a:solidFill>
              </a:rPr>
              <a:t>Need 3</a:t>
            </a:r>
            <a:endParaRPr lang="ru-RU">
              <a:solidFill>
                <a:schemeClr val="bg1"/>
              </a:solidFill>
            </a:endParaRPr>
          </a:p>
        </p:txBody>
      </p:sp>
      <p:sp>
        <p:nvSpPr>
          <p:cNvPr id="50" name="Rounded Rectangle 4">
            <a:extLst>
              <a:ext uri="{FF2B5EF4-FFF2-40B4-BE49-F238E27FC236}">
                <a16:creationId xmlns:a16="http://schemas.microsoft.com/office/drawing/2014/main" id="{820A208D-A7DF-4DA2-839A-68EB7EEF4FF6}"/>
              </a:ext>
            </a:extLst>
          </p:cNvPr>
          <p:cNvSpPr/>
          <p:nvPr/>
        </p:nvSpPr>
        <p:spPr>
          <a:xfrm>
            <a:off x="7923205" y="2006087"/>
            <a:ext cx="3121025" cy="3896238"/>
          </a:xfrm>
          <a:prstGeom prst="roundRect">
            <a:avLst>
              <a:gd name="adj" fmla="val 10969"/>
            </a:avLst>
          </a:prstGeom>
          <a:solidFill>
            <a:schemeClr val="accent1">
              <a:alpha val="35000"/>
            </a:schemeClr>
          </a:solid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12" name="Graphic 11">
            <a:extLst>
              <a:ext uri="{FF2B5EF4-FFF2-40B4-BE49-F238E27FC236}">
                <a16:creationId xmlns:a16="http://schemas.microsoft.com/office/drawing/2014/main" id="{7EB3B8C2-A032-CA44-F566-F8D5310225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74959" y="4687999"/>
            <a:ext cx="2816323" cy="2428651"/>
          </a:xfrm>
          <a:prstGeom prst="rect">
            <a:avLst/>
          </a:prstGeom>
        </p:spPr>
      </p:pic>
      <p:sp>
        <p:nvSpPr>
          <p:cNvPr id="45" name="Figure 44">
            <a:extLst>
              <a:ext uri="{FF2B5EF4-FFF2-40B4-BE49-F238E27FC236}">
                <a16:creationId xmlns:a16="http://schemas.microsoft.com/office/drawing/2014/main" id="{9B7464F6-E0CC-49FD-9F0D-3EACC56746BB}"/>
              </a:ext>
            </a:extLst>
          </p:cNvPr>
          <p:cNvSpPr>
            <a:spLocks noChangeAspect="1"/>
          </p:cNvSpPr>
          <p:nvPr/>
        </p:nvSpPr>
        <p:spPr>
          <a:xfrm>
            <a:off x="5767877" y="-858954"/>
            <a:ext cx="1394297" cy="446770"/>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22047"/>
                </a:lnTo>
                <a:cubicBezTo>
                  <a:pt x="312392" y="421508"/>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6" name="Figure 45">
            <a:extLst>
              <a:ext uri="{FF2B5EF4-FFF2-40B4-BE49-F238E27FC236}">
                <a16:creationId xmlns:a16="http://schemas.microsoft.com/office/drawing/2014/main" id="{BC642581-A41C-4A74-94BF-2938D6DC4101}"/>
              </a:ext>
            </a:extLst>
          </p:cNvPr>
          <p:cNvSpPr>
            <a:spLocks/>
          </p:cNvSpPr>
          <p:nvPr/>
        </p:nvSpPr>
        <p:spPr>
          <a:xfrm flipH="1">
            <a:off x="4022968" y="-2314198"/>
            <a:ext cx="1460892" cy="457414"/>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17548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17548"/>
                </a:lnTo>
                <a:cubicBezTo>
                  <a:pt x="312398" y="415673"/>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rPr>
              <a:t> </a:t>
            </a: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1" name="Figure 50">
            <a:extLst>
              <a:ext uri="{FF2B5EF4-FFF2-40B4-BE49-F238E27FC236}">
                <a16:creationId xmlns:a16="http://schemas.microsoft.com/office/drawing/2014/main" id="{3B2326CE-FD92-441D-AB7C-E5DE3178A27B}"/>
              </a:ext>
            </a:extLst>
          </p:cNvPr>
          <p:cNvSpPr>
            <a:spLocks noChangeAspect="1"/>
          </p:cNvSpPr>
          <p:nvPr/>
        </p:nvSpPr>
        <p:spPr>
          <a:xfrm flipV="1">
            <a:off x="5735042" y="-2568590"/>
            <a:ext cx="1438236" cy="494937"/>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2" name="Figure 51">
            <a:extLst>
              <a:ext uri="{FF2B5EF4-FFF2-40B4-BE49-F238E27FC236}">
                <a16:creationId xmlns:a16="http://schemas.microsoft.com/office/drawing/2014/main" id="{3D3700EA-8502-468F-AAE8-28A42F7E35EA}"/>
              </a:ext>
            </a:extLst>
          </p:cNvPr>
          <p:cNvSpPr>
            <a:spLocks/>
          </p:cNvSpPr>
          <p:nvPr/>
        </p:nvSpPr>
        <p:spPr>
          <a:xfrm flipH="1" flipV="1">
            <a:off x="3902697" y="2460396"/>
            <a:ext cx="1435353" cy="555316"/>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3" name="Freeform 45">
            <a:extLst>
              <a:ext uri="{FF2B5EF4-FFF2-40B4-BE49-F238E27FC236}">
                <a16:creationId xmlns:a16="http://schemas.microsoft.com/office/drawing/2014/main" id="{8EF21216-BDF2-4A5D-A8F4-206EB957E815}"/>
              </a:ext>
            </a:extLst>
          </p:cNvPr>
          <p:cNvSpPr/>
          <p:nvPr/>
        </p:nvSpPr>
        <p:spPr>
          <a:xfrm rot="16200000">
            <a:off x="5150150" y="2605816"/>
            <a:ext cx="1917778" cy="1914396"/>
          </a:xfrm>
          <a:custGeom>
            <a:avLst/>
            <a:gdLst>
              <a:gd name="connsiteX0" fmla="*/ 4078113 w 5461038"/>
              <a:gd name="connsiteY0" fmla="*/ 2976839 h 5451408"/>
              <a:gd name="connsiteX1" fmla="*/ 5461038 w 5461038"/>
              <a:gd name="connsiteY1" fmla="*/ 2976839 h 5451408"/>
              <a:gd name="connsiteX2" fmla="*/ 5459556 w 5461038"/>
              <a:gd name="connsiteY2" fmla="*/ 3006180 h 5451408"/>
              <a:gd name="connsiteX3" fmla="*/ 3283370 w 5461038"/>
              <a:gd name="connsiteY3" fmla="*/ 5413172 h 5451408"/>
              <a:gd name="connsiteX4" fmla="*/ 3032836 w 5461038"/>
              <a:gd name="connsiteY4" fmla="*/ 5451408 h 5451408"/>
              <a:gd name="connsiteX5" fmla="*/ 3032836 w 5461038"/>
              <a:gd name="connsiteY5" fmla="*/ 4062781 h 5451408"/>
              <a:gd name="connsiteX6" fmla="*/ 3138391 w 5461038"/>
              <a:gd name="connsiteY6" fmla="*/ 4035640 h 5451408"/>
              <a:gd name="connsiteX7" fmla="*/ 4074253 w 5461038"/>
              <a:gd name="connsiteY7" fmla="*/ 3002129 h 5451408"/>
              <a:gd name="connsiteX8" fmla="*/ 0 w 5461038"/>
              <a:gd name="connsiteY8" fmla="*/ 2976839 h 5451408"/>
              <a:gd name="connsiteX9" fmla="*/ 1382925 w 5461038"/>
              <a:gd name="connsiteY9" fmla="*/ 2976839 h 5451408"/>
              <a:gd name="connsiteX10" fmla="*/ 1386785 w 5461038"/>
              <a:gd name="connsiteY10" fmla="*/ 3002129 h 5451408"/>
              <a:gd name="connsiteX11" fmla="*/ 2322647 w 5461038"/>
              <a:gd name="connsiteY11" fmla="*/ 4035640 h 5451408"/>
              <a:gd name="connsiteX12" fmla="*/ 2428198 w 5461038"/>
              <a:gd name="connsiteY12" fmla="*/ 4062780 h 5451408"/>
              <a:gd name="connsiteX13" fmla="*/ 2428198 w 5461038"/>
              <a:gd name="connsiteY13" fmla="*/ 5451407 h 5451408"/>
              <a:gd name="connsiteX14" fmla="*/ 2177668 w 5461038"/>
              <a:gd name="connsiteY14" fmla="*/ 5413172 h 5451408"/>
              <a:gd name="connsiteX15" fmla="*/ 1482 w 5461038"/>
              <a:gd name="connsiteY15" fmla="*/ 3006180 h 5451408"/>
              <a:gd name="connsiteX16" fmla="*/ 2428198 w 5461038"/>
              <a:gd name="connsiteY16" fmla="*/ 1 h 5451408"/>
              <a:gd name="connsiteX17" fmla="*/ 2428198 w 5461038"/>
              <a:gd name="connsiteY17" fmla="*/ 1388629 h 5451408"/>
              <a:gd name="connsiteX18" fmla="*/ 2322647 w 5461038"/>
              <a:gd name="connsiteY18" fmla="*/ 1415768 h 5451408"/>
              <a:gd name="connsiteX19" fmla="*/ 1386785 w 5461038"/>
              <a:gd name="connsiteY19" fmla="*/ 2449279 h 5451408"/>
              <a:gd name="connsiteX20" fmla="*/ 1382926 w 5461038"/>
              <a:gd name="connsiteY20" fmla="*/ 2474566 h 5451408"/>
              <a:gd name="connsiteX21" fmla="*/ 0 w 5461038"/>
              <a:gd name="connsiteY21" fmla="*/ 2474566 h 5451408"/>
              <a:gd name="connsiteX22" fmla="*/ 1482 w 5461038"/>
              <a:gd name="connsiteY22" fmla="*/ 2445228 h 5451408"/>
              <a:gd name="connsiteX23" fmla="*/ 2177668 w 5461038"/>
              <a:gd name="connsiteY23" fmla="*/ 38236 h 5451408"/>
              <a:gd name="connsiteX24" fmla="*/ 3032836 w 5461038"/>
              <a:gd name="connsiteY24" fmla="*/ 0 h 5451408"/>
              <a:gd name="connsiteX25" fmla="*/ 3283370 w 5461038"/>
              <a:gd name="connsiteY25" fmla="*/ 38236 h 5451408"/>
              <a:gd name="connsiteX26" fmla="*/ 5459556 w 5461038"/>
              <a:gd name="connsiteY26" fmla="*/ 2445228 h 5451408"/>
              <a:gd name="connsiteX27" fmla="*/ 5461038 w 5461038"/>
              <a:gd name="connsiteY27" fmla="*/ 2474566 h 5451408"/>
              <a:gd name="connsiteX28" fmla="*/ 4078113 w 5461038"/>
              <a:gd name="connsiteY28" fmla="*/ 2474566 h 5451408"/>
              <a:gd name="connsiteX29" fmla="*/ 4074253 w 5461038"/>
              <a:gd name="connsiteY29" fmla="*/ 2449279 h 5451408"/>
              <a:gd name="connsiteX30" fmla="*/ 3138391 w 5461038"/>
              <a:gd name="connsiteY30" fmla="*/ 1415768 h 5451408"/>
              <a:gd name="connsiteX31" fmla="*/ 3032836 w 5461038"/>
              <a:gd name="connsiteY31" fmla="*/ 1388628 h 545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1038" h="5451408">
                <a:moveTo>
                  <a:pt x="4078113" y="2976839"/>
                </a:moveTo>
                <a:lnTo>
                  <a:pt x="5461038" y="2976839"/>
                </a:lnTo>
                <a:lnTo>
                  <a:pt x="5459556" y="3006180"/>
                </a:lnTo>
                <a:cubicBezTo>
                  <a:pt x="5337808" y="4205019"/>
                  <a:pt x="4444112" y="5175650"/>
                  <a:pt x="3283370" y="5413172"/>
                </a:cubicBezTo>
                <a:lnTo>
                  <a:pt x="3032836" y="5451408"/>
                </a:lnTo>
                <a:lnTo>
                  <a:pt x="3032836" y="4062781"/>
                </a:lnTo>
                <a:lnTo>
                  <a:pt x="3138391" y="4035640"/>
                </a:lnTo>
                <a:cubicBezTo>
                  <a:pt x="3610829" y="3888697"/>
                  <a:pt x="3973763" y="3493213"/>
                  <a:pt x="4074253" y="3002129"/>
                </a:cubicBezTo>
                <a:close/>
                <a:moveTo>
                  <a:pt x="0" y="2976839"/>
                </a:moveTo>
                <a:lnTo>
                  <a:pt x="1382925" y="2976839"/>
                </a:lnTo>
                <a:lnTo>
                  <a:pt x="1386785" y="3002129"/>
                </a:lnTo>
                <a:cubicBezTo>
                  <a:pt x="1487275" y="3493213"/>
                  <a:pt x="1850209" y="3888697"/>
                  <a:pt x="2322647" y="4035640"/>
                </a:cubicBezTo>
                <a:lnTo>
                  <a:pt x="2428198" y="4062780"/>
                </a:lnTo>
                <a:lnTo>
                  <a:pt x="2428198" y="5451407"/>
                </a:lnTo>
                <a:lnTo>
                  <a:pt x="2177668" y="5413172"/>
                </a:lnTo>
                <a:cubicBezTo>
                  <a:pt x="1016926" y="5175650"/>
                  <a:pt x="123230" y="4205019"/>
                  <a:pt x="1482" y="3006180"/>
                </a:cubicBezTo>
                <a:close/>
                <a:moveTo>
                  <a:pt x="2428198" y="1"/>
                </a:moveTo>
                <a:lnTo>
                  <a:pt x="2428198" y="1388629"/>
                </a:lnTo>
                <a:lnTo>
                  <a:pt x="2322647" y="1415768"/>
                </a:lnTo>
                <a:cubicBezTo>
                  <a:pt x="1850209" y="1562712"/>
                  <a:pt x="1487275" y="1958196"/>
                  <a:pt x="1386785" y="2449279"/>
                </a:cubicBezTo>
                <a:lnTo>
                  <a:pt x="1382926" y="2474566"/>
                </a:lnTo>
                <a:lnTo>
                  <a:pt x="0" y="2474566"/>
                </a:lnTo>
                <a:lnTo>
                  <a:pt x="1482" y="2445228"/>
                </a:lnTo>
                <a:cubicBezTo>
                  <a:pt x="123230" y="1246389"/>
                  <a:pt x="1016926" y="275758"/>
                  <a:pt x="2177668" y="38236"/>
                </a:cubicBezTo>
                <a:close/>
                <a:moveTo>
                  <a:pt x="3032836" y="0"/>
                </a:moveTo>
                <a:lnTo>
                  <a:pt x="3283370" y="38236"/>
                </a:lnTo>
                <a:cubicBezTo>
                  <a:pt x="4444112" y="275758"/>
                  <a:pt x="5337808" y="1246389"/>
                  <a:pt x="5459556" y="2445228"/>
                </a:cubicBezTo>
                <a:lnTo>
                  <a:pt x="5461038" y="2474566"/>
                </a:lnTo>
                <a:lnTo>
                  <a:pt x="4078113" y="2474566"/>
                </a:lnTo>
                <a:lnTo>
                  <a:pt x="4074253" y="2449279"/>
                </a:lnTo>
                <a:cubicBezTo>
                  <a:pt x="3973763" y="1958196"/>
                  <a:pt x="3610829" y="1562712"/>
                  <a:pt x="3138391" y="1415768"/>
                </a:cubicBezTo>
                <a:lnTo>
                  <a:pt x="3032836" y="1388628"/>
                </a:lnTo>
                <a:close/>
              </a:path>
            </a:pathLst>
          </a:cu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3F3F3"/>
              </a:solidFill>
              <a:effectLst/>
              <a:uLnTx/>
              <a:uFillTx/>
              <a:latin typeface="Arial"/>
              <a:ea typeface="+mn-ea"/>
              <a:cs typeface="+mn-cs"/>
              <a:sym typeface="Arial"/>
            </a:endParaRPr>
          </a:p>
        </p:txBody>
      </p:sp>
      <p:pic>
        <p:nvPicPr>
          <p:cNvPr id="10" name="Graphic 9">
            <a:extLst>
              <a:ext uri="{FF2B5EF4-FFF2-40B4-BE49-F238E27FC236}">
                <a16:creationId xmlns:a16="http://schemas.microsoft.com/office/drawing/2014/main" id="{3AF372DC-8597-7D78-DDA0-8CDA121A2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097613" y="4517086"/>
            <a:ext cx="4352339" cy="2176170"/>
          </a:xfrm>
          <a:prstGeom prst="rect">
            <a:avLst/>
          </a:prstGeom>
        </p:spPr>
      </p:pic>
      <p:pic>
        <p:nvPicPr>
          <p:cNvPr id="11" name="Graphic 10">
            <a:extLst>
              <a:ext uri="{FF2B5EF4-FFF2-40B4-BE49-F238E27FC236}">
                <a16:creationId xmlns:a16="http://schemas.microsoft.com/office/drawing/2014/main" id="{D57C877F-62B0-7594-EE15-84131B923A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9000000">
            <a:off x="-498428" y="-209267"/>
            <a:ext cx="2041797" cy="1577061"/>
          </a:xfrm>
          <a:prstGeom prst="rect">
            <a:avLst/>
          </a:prstGeom>
        </p:spPr>
      </p:pic>
      <p:sp>
        <p:nvSpPr>
          <p:cNvPr id="79" name="Title">
            <a:extLst>
              <a:ext uri="{FF2B5EF4-FFF2-40B4-BE49-F238E27FC236}">
                <a16:creationId xmlns:a16="http://schemas.microsoft.com/office/drawing/2014/main" id="{7D54479A-9E6E-4BC6-8C87-00CD755F64BE}"/>
              </a:ext>
            </a:extLst>
          </p:cNvPr>
          <p:cNvSpPr>
            <a:spLocks noGrp="1"/>
          </p:cNvSpPr>
          <p:nvPr>
            <p:ph type="title"/>
          </p:nvPr>
        </p:nvSpPr>
        <p:spPr>
          <a:xfrm>
            <a:off x="425450" y="309365"/>
            <a:ext cx="11201400" cy="977274"/>
          </a:xfrm>
        </p:spPr>
        <p:txBody>
          <a:bodyPr/>
          <a:lstStyle/>
          <a:p>
            <a:pPr>
              <a:lnSpc>
                <a:spcPct val="100000"/>
              </a:lnSpc>
            </a:pPr>
            <a:r>
              <a:rPr lang="en-US" sz="3600">
                <a:solidFill>
                  <a:schemeClr val="bg1"/>
                </a:solidFill>
              </a:rPr>
              <a:t>Why do businesses “hire” Autobooks </a:t>
            </a:r>
            <a:br>
              <a:rPr lang="en-US" sz="3600">
                <a:solidFill>
                  <a:schemeClr val="bg1"/>
                </a:solidFill>
              </a:rPr>
            </a:br>
            <a:r>
              <a:rPr lang="en-US" sz="3600">
                <a:solidFill>
                  <a:schemeClr val="bg1"/>
                </a:solidFill>
              </a:rPr>
              <a:t>to get paid? </a:t>
            </a:r>
            <a:endParaRPr lang="ru-RU" sz="3600">
              <a:solidFill>
                <a:schemeClr val="bg1"/>
              </a:solidFill>
            </a:endParaRPr>
          </a:p>
        </p:txBody>
      </p:sp>
      <p:sp>
        <p:nvSpPr>
          <p:cNvPr id="82" name="Text 1">
            <a:extLst>
              <a:ext uri="{FF2B5EF4-FFF2-40B4-BE49-F238E27FC236}">
                <a16:creationId xmlns:a16="http://schemas.microsoft.com/office/drawing/2014/main" id="{740F1218-2298-458F-995F-7A6D50E36503}"/>
              </a:ext>
            </a:extLst>
          </p:cNvPr>
          <p:cNvSpPr>
            <a:spLocks noGrp="1"/>
          </p:cNvSpPr>
          <p:nvPr>
            <p:ph type="body" sz="quarter" idx="12"/>
          </p:nvPr>
        </p:nvSpPr>
        <p:spPr>
          <a:xfrm>
            <a:off x="-4149093" y="5054592"/>
            <a:ext cx="2293930" cy="989145"/>
          </a:xfrm>
        </p:spPr>
        <p:txBody>
          <a:bodyPr anchor="ctr"/>
          <a:lstStyle/>
          <a:p>
            <a:pPr marL="0" indent="0">
              <a:buNone/>
            </a:pPr>
            <a:r>
              <a:rPr lang="en-US" sz="1200">
                <a:solidFill>
                  <a:schemeClr val="bg1"/>
                </a:solidFill>
              </a:rPr>
              <a:t>“I’m overwhelmed! Make invoicing and accepting payments simpler.”</a:t>
            </a:r>
            <a:endParaRPr lang="ru-RU" sz="1200">
              <a:solidFill>
                <a:schemeClr val="bg1"/>
              </a:solidFill>
            </a:endParaRPr>
          </a:p>
        </p:txBody>
      </p:sp>
      <p:sp>
        <p:nvSpPr>
          <p:cNvPr id="83" name="Text 2">
            <a:extLst>
              <a:ext uri="{FF2B5EF4-FFF2-40B4-BE49-F238E27FC236}">
                <a16:creationId xmlns:a16="http://schemas.microsoft.com/office/drawing/2014/main" id="{BDB00949-0E4A-4150-B847-FE77302EAB7A}"/>
              </a:ext>
            </a:extLst>
          </p:cNvPr>
          <p:cNvSpPr>
            <a:spLocks noGrp="1"/>
          </p:cNvSpPr>
          <p:nvPr>
            <p:ph type="body" sz="quarter" idx="13"/>
          </p:nvPr>
        </p:nvSpPr>
        <p:spPr>
          <a:xfrm>
            <a:off x="8000310" y="2003743"/>
            <a:ext cx="2966815" cy="3896238"/>
          </a:xfrm>
        </p:spPr>
        <p:txBody>
          <a:bodyPr vert="horz" wrap="square" lIns="91440" tIns="45720" rIns="91440" bIns="45720" rtlCol="0" anchor="ctr" anchorCtr="0">
            <a:noAutofit/>
          </a:bodyPr>
          <a:lstStyle/>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New business owners can avoid getting bogged down with researching payment tools</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Business owners can avoid signing up for multiple payment processing platforms</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Autobooks provides tools that accommodate all their business needs</a:t>
            </a:r>
            <a:endParaRPr lang="ru-RU" sz="1400">
              <a:solidFill>
                <a:schemeClr val="bg1"/>
              </a:solidFill>
            </a:endParaRPr>
          </a:p>
        </p:txBody>
      </p:sp>
      <p:sp>
        <p:nvSpPr>
          <p:cNvPr id="87" name="Text 4">
            <a:extLst>
              <a:ext uri="{FF2B5EF4-FFF2-40B4-BE49-F238E27FC236}">
                <a16:creationId xmlns:a16="http://schemas.microsoft.com/office/drawing/2014/main" id="{BACAF858-A99F-4472-AAE8-4F235260C45E}"/>
              </a:ext>
            </a:extLst>
          </p:cNvPr>
          <p:cNvSpPr>
            <a:spLocks noGrp="1"/>
          </p:cNvSpPr>
          <p:nvPr>
            <p:ph type="body" sz="quarter" idx="17"/>
          </p:nvPr>
        </p:nvSpPr>
        <p:spPr>
          <a:xfrm>
            <a:off x="-4149093" y="4760910"/>
            <a:ext cx="1566060" cy="275025"/>
          </a:xfrm>
        </p:spPr>
        <p:txBody>
          <a:bodyPr/>
          <a:lstStyle/>
          <a:p>
            <a:pPr marL="0" indent="0">
              <a:buNone/>
            </a:pPr>
            <a:r>
              <a:rPr lang="en-US">
                <a:solidFill>
                  <a:schemeClr val="bg1"/>
                </a:solidFill>
              </a:rPr>
              <a:t>Need 4</a:t>
            </a:r>
            <a:endParaRPr lang="ru-RU">
              <a:solidFill>
                <a:schemeClr val="bg1"/>
              </a:solidFill>
            </a:endParaRPr>
          </a:p>
        </p:txBody>
      </p:sp>
      <p:sp>
        <p:nvSpPr>
          <p:cNvPr id="80" name="Text 6">
            <a:extLst>
              <a:ext uri="{FF2B5EF4-FFF2-40B4-BE49-F238E27FC236}">
                <a16:creationId xmlns:a16="http://schemas.microsoft.com/office/drawing/2014/main" id="{7B030F96-EC7F-4576-9E8D-C983C4C2696E}"/>
              </a:ext>
            </a:extLst>
          </p:cNvPr>
          <p:cNvSpPr>
            <a:spLocks noGrp="1"/>
          </p:cNvSpPr>
          <p:nvPr>
            <p:ph type="body" sz="quarter" idx="19"/>
          </p:nvPr>
        </p:nvSpPr>
        <p:spPr>
          <a:xfrm>
            <a:off x="-4079062" y="-494573"/>
            <a:ext cx="2293930" cy="989145"/>
          </a:xfrm>
        </p:spPr>
        <p:txBody>
          <a:bodyPr anchor="ctr"/>
          <a:lstStyle/>
          <a:p>
            <a:pPr marL="0" indent="0">
              <a:buNone/>
            </a:pPr>
            <a:r>
              <a:rPr lang="en-US" sz="1200">
                <a:solidFill>
                  <a:schemeClr val="bg1"/>
                </a:solidFill>
              </a:rPr>
              <a:t>“Add a simple and trackable way to get paid into my existing system.”</a:t>
            </a:r>
            <a:endParaRPr lang="ru-RU" sz="1200">
              <a:solidFill>
                <a:schemeClr val="bg1"/>
              </a:solidFill>
            </a:endParaRPr>
          </a:p>
        </p:txBody>
      </p:sp>
      <p:sp>
        <p:nvSpPr>
          <p:cNvPr id="81" name="Text 7">
            <a:extLst>
              <a:ext uri="{FF2B5EF4-FFF2-40B4-BE49-F238E27FC236}">
                <a16:creationId xmlns:a16="http://schemas.microsoft.com/office/drawing/2014/main" id="{8E7D83AD-E9F6-4C5F-B4AD-D23C78356D5E}"/>
              </a:ext>
            </a:extLst>
          </p:cNvPr>
          <p:cNvSpPr>
            <a:spLocks noGrp="1"/>
          </p:cNvSpPr>
          <p:nvPr>
            <p:ph type="body" sz="quarter" idx="20"/>
          </p:nvPr>
        </p:nvSpPr>
        <p:spPr>
          <a:xfrm>
            <a:off x="-4079062" y="-804135"/>
            <a:ext cx="1566060" cy="313632"/>
          </a:xfrm>
        </p:spPr>
        <p:txBody>
          <a:bodyPr/>
          <a:lstStyle/>
          <a:p>
            <a:pPr marL="0" indent="0">
              <a:buNone/>
            </a:pPr>
            <a:r>
              <a:rPr lang="en-US">
                <a:solidFill>
                  <a:schemeClr val="bg1"/>
                </a:solidFill>
              </a:rPr>
              <a:t>Need 1</a:t>
            </a:r>
            <a:endParaRPr lang="ru-RU">
              <a:solidFill>
                <a:schemeClr val="bg1"/>
              </a:solidFill>
            </a:endParaRPr>
          </a:p>
        </p:txBody>
      </p:sp>
      <p:sp>
        <p:nvSpPr>
          <p:cNvPr id="84" name="Text 8">
            <a:extLst>
              <a:ext uri="{FF2B5EF4-FFF2-40B4-BE49-F238E27FC236}">
                <a16:creationId xmlns:a16="http://schemas.microsoft.com/office/drawing/2014/main" id="{6CDCA5A7-245F-4526-A9A6-0C2F0B086F87}"/>
              </a:ext>
            </a:extLst>
          </p:cNvPr>
          <p:cNvSpPr>
            <a:spLocks noGrp="1"/>
          </p:cNvSpPr>
          <p:nvPr>
            <p:ph type="body" sz="quarter" idx="21"/>
          </p:nvPr>
        </p:nvSpPr>
        <p:spPr>
          <a:xfrm>
            <a:off x="-4059628" y="775433"/>
            <a:ext cx="2293930" cy="989145"/>
          </a:xfrm>
        </p:spPr>
        <p:txBody>
          <a:bodyPr anchor="ctr"/>
          <a:lstStyle/>
          <a:p>
            <a:pPr marL="0" indent="0">
              <a:buNone/>
            </a:pPr>
            <a:r>
              <a:rPr lang="en-US" sz="1200">
                <a:solidFill>
                  <a:schemeClr val="bg1"/>
                </a:solidFill>
              </a:rPr>
              <a:t>“Help me get back to offering credit cards to my customers.”</a:t>
            </a:r>
            <a:endParaRPr lang="ru-RU" sz="1200">
              <a:solidFill>
                <a:schemeClr val="bg1"/>
              </a:solidFill>
            </a:endParaRPr>
          </a:p>
        </p:txBody>
      </p:sp>
      <p:sp>
        <p:nvSpPr>
          <p:cNvPr id="85" name="Text 9">
            <a:extLst>
              <a:ext uri="{FF2B5EF4-FFF2-40B4-BE49-F238E27FC236}">
                <a16:creationId xmlns:a16="http://schemas.microsoft.com/office/drawing/2014/main" id="{5F401D30-A54D-4565-A5A7-021203E8F40D}"/>
              </a:ext>
            </a:extLst>
          </p:cNvPr>
          <p:cNvSpPr>
            <a:spLocks noGrp="1"/>
          </p:cNvSpPr>
          <p:nvPr>
            <p:ph type="body" sz="quarter" idx="22"/>
          </p:nvPr>
        </p:nvSpPr>
        <p:spPr>
          <a:xfrm>
            <a:off x="-4059628" y="465871"/>
            <a:ext cx="1566060" cy="313632"/>
          </a:xfrm>
        </p:spPr>
        <p:txBody>
          <a:bodyPr/>
          <a:lstStyle/>
          <a:p>
            <a:pPr marL="0" indent="0">
              <a:buNone/>
            </a:pPr>
            <a:r>
              <a:rPr lang="en-US">
                <a:solidFill>
                  <a:schemeClr val="bg1"/>
                </a:solidFill>
              </a:rPr>
              <a:t>Need 2</a:t>
            </a:r>
            <a:endParaRPr lang="ru-RU">
              <a:solidFill>
                <a:schemeClr val="bg1"/>
              </a:solidFill>
            </a:endParaRPr>
          </a:p>
        </p:txBody>
      </p:sp>
      <p:sp>
        <p:nvSpPr>
          <p:cNvPr id="47" name="Rounded Rectangle 1">
            <a:extLst>
              <a:ext uri="{FF2B5EF4-FFF2-40B4-BE49-F238E27FC236}">
                <a16:creationId xmlns:a16="http://schemas.microsoft.com/office/drawing/2014/main" id="{E031610B-3327-406B-8DB6-0E7D57CC91F5}"/>
              </a:ext>
            </a:extLst>
          </p:cNvPr>
          <p:cNvSpPr/>
          <p:nvPr/>
        </p:nvSpPr>
        <p:spPr>
          <a:xfrm>
            <a:off x="777875" y="2005013"/>
            <a:ext cx="3121025" cy="1728787"/>
          </a:xfrm>
          <a:prstGeom prst="roundRect">
            <a:avLst>
              <a:gd name="adj" fmla="val 10969"/>
            </a:avLst>
          </a:prstGeom>
          <a:no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8" name="Rounded Rectangle 2">
            <a:extLst>
              <a:ext uri="{FF2B5EF4-FFF2-40B4-BE49-F238E27FC236}">
                <a16:creationId xmlns:a16="http://schemas.microsoft.com/office/drawing/2014/main" id="{AA77789C-01C4-4EC5-9F97-FC1FB9451665}"/>
              </a:ext>
            </a:extLst>
          </p:cNvPr>
          <p:cNvSpPr/>
          <p:nvPr/>
        </p:nvSpPr>
        <p:spPr>
          <a:xfrm>
            <a:off x="900406" y="-2306723"/>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9" name="Rounded Rectangle 3">
            <a:extLst>
              <a:ext uri="{FF2B5EF4-FFF2-40B4-BE49-F238E27FC236}">
                <a16:creationId xmlns:a16="http://schemas.microsoft.com/office/drawing/2014/main" id="{450255B9-311B-4530-AFE4-58A7EA6D9108}"/>
              </a:ext>
            </a:extLst>
          </p:cNvPr>
          <p:cNvSpPr/>
          <p:nvPr/>
        </p:nvSpPr>
        <p:spPr>
          <a:xfrm>
            <a:off x="7853934" y="-2136526"/>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6" name="Graphic 5">
            <a:extLst>
              <a:ext uri="{FF2B5EF4-FFF2-40B4-BE49-F238E27FC236}">
                <a16:creationId xmlns:a16="http://schemas.microsoft.com/office/drawing/2014/main" id="{C7AAF310-F72A-33DB-9686-056E8B61AA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20068" y="2805136"/>
            <a:ext cx="429768" cy="429768"/>
          </a:xfrm>
          <a:prstGeom prst="rect">
            <a:avLst/>
          </a:prstGeom>
        </p:spPr>
      </p:pic>
      <p:pic>
        <p:nvPicPr>
          <p:cNvPr id="7" name="Graphic 6">
            <a:extLst>
              <a:ext uri="{FF2B5EF4-FFF2-40B4-BE49-F238E27FC236}">
                <a16:creationId xmlns:a16="http://schemas.microsoft.com/office/drawing/2014/main" id="{805F02E8-BB54-91B7-CBC3-4892A61F120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420068" y="3854318"/>
            <a:ext cx="429768" cy="429768"/>
          </a:xfrm>
          <a:prstGeom prst="rect">
            <a:avLst/>
          </a:prstGeom>
        </p:spPr>
      </p:pic>
      <p:pic>
        <p:nvPicPr>
          <p:cNvPr id="8" name="Graphic 7">
            <a:extLst>
              <a:ext uri="{FF2B5EF4-FFF2-40B4-BE49-F238E27FC236}">
                <a16:creationId xmlns:a16="http://schemas.microsoft.com/office/drawing/2014/main" id="{E28157D5-F853-FB8C-80C9-2F598DBC87E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27887" y="3139440"/>
            <a:ext cx="1188720" cy="1188720"/>
          </a:xfrm>
          <a:prstGeom prst="rect">
            <a:avLst/>
          </a:prstGeom>
        </p:spPr>
      </p:pic>
      <p:pic>
        <p:nvPicPr>
          <p:cNvPr id="9" name="Graphic 8">
            <a:extLst>
              <a:ext uri="{FF2B5EF4-FFF2-40B4-BE49-F238E27FC236}">
                <a16:creationId xmlns:a16="http://schemas.microsoft.com/office/drawing/2014/main" id="{4D5F457F-2D5B-EF1C-D3CB-8712AFC7E8C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454160" y="3854318"/>
            <a:ext cx="429768" cy="429768"/>
          </a:xfrm>
          <a:prstGeom prst="rect">
            <a:avLst/>
          </a:prstGeom>
        </p:spPr>
      </p:pic>
      <p:sp>
        <p:nvSpPr>
          <p:cNvPr id="3" name="Text 3">
            <a:extLst>
              <a:ext uri="{FF2B5EF4-FFF2-40B4-BE49-F238E27FC236}">
                <a16:creationId xmlns:a16="http://schemas.microsoft.com/office/drawing/2014/main" id="{3702485A-D5B1-208E-513C-2C2EE6EB1E0D}"/>
              </a:ext>
            </a:extLst>
          </p:cNvPr>
          <p:cNvSpPr txBox="1">
            <a:spLocks/>
          </p:cNvSpPr>
          <p:nvPr/>
        </p:nvSpPr>
        <p:spPr>
          <a:xfrm>
            <a:off x="1194193" y="2348222"/>
            <a:ext cx="1566060" cy="313632"/>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spc="-20" baseline="0">
                <a:solidFill>
                  <a:schemeClr val="tx1"/>
                </a:solidFill>
                <a:latin typeface="+mj-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2000" b="0" i="0" u="none" strike="noStrike" kern="1200" cap="none" spc="-20" normalizeH="0" baseline="0" noProof="0" dirty="0">
                <a:ln>
                  <a:noFill/>
                </a:ln>
                <a:solidFill>
                  <a:srgbClr val="FFFFFF"/>
                </a:solidFill>
                <a:effectLst/>
                <a:uLnTx/>
                <a:uFillTx/>
                <a:latin typeface="Montserrat Bold"/>
                <a:ea typeface="+mn-ea"/>
                <a:cs typeface="+mn-cs"/>
              </a:rPr>
              <a:t>Reason #3</a:t>
            </a:r>
            <a:endParaRPr kumimoji="0" lang="ru-RU" sz="2000" b="0" i="0" u="none" strike="noStrike" kern="1200" cap="none" spc="-20" normalizeH="0" baseline="0" noProof="0" dirty="0">
              <a:ln>
                <a:noFill/>
              </a:ln>
              <a:solidFill>
                <a:srgbClr val="FFFFFF"/>
              </a:solidFill>
              <a:effectLst/>
              <a:uLnTx/>
              <a:uFillTx/>
              <a:latin typeface="Montserrat Bold"/>
              <a:ea typeface="+mn-ea"/>
              <a:cs typeface="+mn-cs"/>
            </a:endParaRPr>
          </a:p>
        </p:txBody>
      </p:sp>
      <p:sp>
        <p:nvSpPr>
          <p:cNvPr id="4" name="Text 2">
            <a:extLst>
              <a:ext uri="{FF2B5EF4-FFF2-40B4-BE49-F238E27FC236}">
                <a16:creationId xmlns:a16="http://schemas.microsoft.com/office/drawing/2014/main" id="{0AB63E01-95E1-029B-6A2F-397468A426B7}"/>
              </a:ext>
            </a:extLst>
          </p:cNvPr>
          <p:cNvSpPr txBox="1">
            <a:spLocks/>
          </p:cNvSpPr>
          <p:nvPr/>
        </p:nvSpPr>
        <p:spPr>
          <a:xfrm>
            <a:off x="1194193" y="2680511"/>
            <a:ext cx="2293930" cy="989146"/>
          </a:xfrm>
          <a:prstGeom prst="rect">
            <a:avLst/>
          </a:prstGeom>
        </p:spPr>
        <p:txBody>
          <a:bodyPr vert="horz" lIns="91440" tIns="45720" rIns="91440" bIns="45720" rtlCol="0" anchor="t">
            <a:noAutofit/>
          </a:bodyPr>
          <a:lstStyle>
            <a:lvl1pPr marL="306910" indent="-306910" algn="l" defTabSz="914377" rtl="0" eaLnBrk="1" latinLnBrk="0" hangingPunct="1">
              <a:lnSpc>
                <a:spcPts val="1600"/>
              </a:lnSpc>
              <a:spcBef>
                <a:spcPts val="800"/>
              </a:spcBef>
              <a:spcAft>
                <a:spcPts val="800"/>
              </a:spcAft>
              <a:buClr>
                <a:srgbClr val="5A6670"/>
              </a:buClr>
              <a:buSzPct val="90000"/>
              <a:buFont typeface="Arial" panose="020B0604020202020204" pitchFamily="34" charset="0"/>
              <a:buChar char="•"/>
              <a:tabLst/>
              <a:defRPr sz="1100" b="0" i="0" kern="1200" spc="0" baseline="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ts val="1600"/>
              </a:lnSpc>
              <a:spcBef>
                <a:spcPts val="800"/>
              </a:spcBef>
              <a:spcAft>
                <a:spcPts val="800"/>
              </a:spcAft>
              <a:buClr>
                <a:srgbClr val="5A6670"/>
              </a:buClr>
              <a:buSzPct val="90000"/>
              <a:buFont typeface="Arial" panose="020B0604020202020204" pitchFamily="34" charset="0"/>
              <a:buNone/>
              <a:tabLst/>
              <a:defRPr/>
            </a:pPr>
            <a:r>
              <a:rPr kumimoji="0" lang="en-US" sz="1400" b="0" i="0" u="none" strike="noStrike" kern="1200" cap="none" spc="0" normalizeH="0" baseline="0" noProof="0">
                <a:ln>
                  <a:noFill/>
                </a:ln>
                <a:solidFill>
                  <a:srgbClr val="FFFFFF"/>
                </a:solidFill>
                <a:effectLst/>
                <a:uLnTx/>
                <a:uFillTx/>
                <a:latin typeface="Source Sans Pro"/>
                <a:ea typeface="+mn-ea"/>
                <a:cs typeface="+mn-cs"/>
              </a:rPr>
              <a:t>“Make it easy to get started with invoicing and accepting payments.”</a:t>
            </a:r>
            <a:endParaRPr kumimoji="0" lang="ru-RU" sz="1400" b="0" i="0" u="none" strike="noStrike" kern="1200" cap="none" spc="0" normalizeH="0" baseline="0" noProof="0">
              <a:ln>
                <a:noFill/>
              </a:ln>
              <a:solidFill>
                <a:srgbClr val="FFFFFF"/>
              </a:solidFill>
              <a:effectLst/>
              <a:uLnTx/>
              <a:uFillTx/>
              <a:latin typeface="Source Sans Pro"/>
              <a:ea typeface="+mn-ea"/>
              <a:cs typeface="+mn-cs"/>
            </a:endParaRPr>
          </a:p>
        </p:txBody>
      </p:sp>
    </p:spTree>
    <p:custDataLst>
      <p:tags r:id="rId1"/>
    </p:custDataLst>
    <p:extLst>
      <p:ext uri="{BB962C8B-B14F-4D97-AF65-F5344CB8AC3E}">
        <p14:creationId xmlns:p14="http://schemas.microsoft.com/office/powerpoint/2010/main" val="322680877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3">
            <a:extLst>
              <a:ext uri="{FF2B5EF4-FFF2-40B4-BE49-F238E27FC236}">
                <a16:creationId xmlns:a16="http://schemas.microsoft.com/office/drawing/2014/main" id="{07403A3C-CA15-4F62-94C9-FF22DC4EB8E1}"/>
              </a:ext>
            </a:extLst>
          </p:cNvPr>
          <p:cNvSpPr>
            <a:spLocks noGrp="1"/>
          </p:cNvSpPr>
          <p:nvPr>
            <p:ph type="body" sz="quarter" idx="16"/>
          </p:nvPr>
        </p:nvSpPr>
        <p:spPr>
          <a:xfrm>
            <a:off x="8217406" y="-4032000"/>
            <a:ext cx="1566060" cy="313632"/>
          </a:xfrm>
        </p:spPr>
        <p:txBody>
          <a:bodyPr/>
          <a:lstStyle/>
          <a:p>
            <a:pPr marL="0" indent="0">
              <a:buNone/>
            </a:pPr>
            <a:r>
              <a:rPr lang="en-US">
                <a:solidFill>
                  <a:schemeClr val="bg1"/>
                </a:solidFill>
              </a:rPr>
              <a:t>Need 3</a:t>
            </a:r>
            <a:endParaRPr lang="ru-RU">
              <a:solidFill>
                <a:schemeClr val="bg1"/>
              </a:solidFill>
            </a:endParaRPr>
          </a:p>
        </p:txBody>
      </p:sp>
      <p:sp>
        <p:nvSpPr>
          <p:cNvPr id="50" name="Rounded Rectangle 4">
            <a:extLst>
              <a:ext uri="{FF2B5EF4-FFF2-40B4-BE49-F238E27FC236}">
                <a16:creationId xmlns:a16="http://schemas.microsoft.com/office/drawing/2014/main" id="{820A208D-A7DF-4DA2-839A-68EB7EEF4FF6}"/>
              </a:ext>
            </a:extLst>
          </p:cNvPr>
          <p:cNvSpPr/>
          <p:nvPr/>
        </p:nvSpPr>
        <p:spPr>
          <a:xfrm>
            <a:off x="7923205" y="2006087"/>
            <a:ext cx="3121025" cy="3896238"/>
          </a:xfrm>
          <a:prstGeom prst="roundRect">
            <a:avLst>
              <a:gd name="adj" fmla="val 10969"/>
            </a:avLst>
          </a:prstGeom>
          <a:solidFill>
            <a:schemeClr val="accent1">
              <a:alpha val="35000"/>
            </a:schemeClr>
          </a:solid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12" name="Graphic 11">
            <a:extLst>
              <a:ext uri="{FF2B5EF4-FFF2-40B4-BE49-F238E27FC236}">
                <a16:creationId xmlns:a16="http://schemas.microsoft.com/office/drawing/2014/main" id="{7EB3B8C2-A032-CA44-F566-F8D5310225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74959" y="4687999"/>
            <a:ext cx="2816323" cy="2428651"/>
          </a:xfrm>
          <a:prstGeom prst="rect">
            <a:avLst/>
          </a:prstGeom>
        </p:spPr>
      </p:pic>
      <p:sp>
        <p:nvSpPr>
          <p:cNvPr id="45" name="Figure 44">
            <a:extLst>
              <a:ext uri="{FF2B5EF4-FFF2-40B4-BE49-F238E27FC236}">
                <a16:creationId xmlns:a16="http://schemas.microsoft.com/office/drawing/2014/main" id="{9B7464F6-E0CC-49FD-9F0D-3EACC56746BB}"/>
              </a:ext>
            </a:extLst>
          </p:cNvPr>
          <p:cNvSpPr>
            <a:spLocks noChangeAspect="1"/>
          </p:cNvSpPr>
          <p:nvPr/>
        </p:nvSpPr>
        <p:spPr>
          <a:xfrm>
            <a:off x="5767877" y="-858954"/>
            <a:ext cx="1394297" cy="446770"/>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 name="connsiteX0" fmla="*/ 1323975 w 1323975"/>
              <a:gd name="connsiteY0" fmla="*/ 423861 h 423861"/>
              <a:gd name="connsiteX1" fmla="*/ 544085 w 1323975"/>
              <a:gd name="connsiteY1" fmla="*/ 422047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22047"/>
                </a:lnTo>
                <a:cubicBezTo>
                  <a:pt x="312392" y="421508"/>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6" name="Figure 45">
            <a:extLst>
              <a:ext uri="{FF2B5EF4-FFF2-40B4-BE49-F238E27FC236}">
                <a16:creationId xmlns:a16="http://schemas.microsoft.com/office/drawing/2014/main" id="{BC642581-A41C-4A74-94BF-2938D6DC4101}"/>
              </a:ext>
            </a:extLst>
          </p:cNvPr>
          <p:cNvSpPr>
            <a:spLocks/>
          </p:cNvSpPr>
          <p:nvPr/>
        </p:nvSpPr>
        <p:spPr>
          <a:xfrm flipH="1">
            <a:off x="4022968" y="-2314198"/>
            <a:ext cx="1460892" cy="457414"/>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17548 h 423861"/>
              <a:gd name="connsiteX2" fmla="*/ 0 w 1323975"/>
              <a:gd name="connsiteY2" fmla="*/ 0 h 423861"/>
            </a:gdLst>
            <a:ahLst/>
            <a:cxnLst>
              <a:cxn ang="0">
                <a:pos x="connsiteX0" y="connsiteY0"/>
              </a:cxn>
              <a:cxn ang="0">
                <a:pos x="connsiteX1" y="connsiteY1"/>
              </a:cxn>
              <a:cxn ang="0">
                <a:pos x="connsiteX2" y="connsiteY2"/>
              </a:cxn>
            </a:cxnLst>
            <a:rect l="l" t="t" r="r" b="b"/>
            <a:pathLst>
              <a:path w="1323975" h="423861">
                <a:moveTo>
                  <a:pt x="1323975" y="423861"/>
                </a:moveTo>
                <a:lnTo>
                  <a:pt x="544085" y="417548"/>
                </a:lnTo>
                <a:cubicBezTo>
                  <a:pt x="312398" y="415673"/>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Montserrat Light" panose="02020603050405020304"/>
                <a:ea typeface="+mn-ea"/>
                <a:cs typeface="+mn-cs"/>
              </a:rPr>
              <a:t> </a:t>
            </a: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1" name="Figure 50">
            <a:extLst>
              <a:ext uri="{FF2B5EF4-FFF2-40B4-BE49-F238E27FC236}">
                <a16:creationId xmlns:a16="http://schemas.microsoft.com/office/drawing/2014/main" id="{3B2326CE-FD92-441D-AB7C-E5DE3178A27B}"/>
              </a:ext>
            </a:extLst>
          </p:cNvPr>
          <p:cNvSpPr>
            <a:spLocks noChangeAspect="1"/>
          </p:cNvSpPr>
          <p:nvPr/>
        </p:nvSpPr>
        <p:spPr>
          <a:xfrm flipV="1">
            <a:off x="5735042" y="-2568590"/>
            <a:ext cx="1438236" cy="494937"/>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52" name="Figure 51">
            <a:extLst>
              <a:ext uri="{FF2B5EF4-FFF2-40B4-BE49-F238E27FC236}">
                <a16:creationId xmlns:a16="http://schemas.microsoft.com/office/drawing/2014/main" id="{3D3700EA-8502-468F-AAE8-28A42F7E35EA}"/>
              </a:ext>
            </a:extLst>
          </p:cNvPr>
          <p:cNvSpPr>
            <a:spLocks/>
          </p:cNvSpPr>
          <p:nvPr/>
        </p:nvSpPr>
        <p:spPr>
          <a:xfrm flipH="1" flipV="1">
            <a:off x="3902697" y="2460396"/>
            <a:ext cx="1435353" cy="555316"/>
          </a:xfrm>
          <a:custGeom>
            <a:avLst/>
            <a:gdLst>
              <a:gd name="connsiteX0" fmla="*/ 1847850 w 1847850"/>
              <a:gd name="connsiteY0" fmla="*/ 0 h 21432"/>
              <a:gd name="connsiteX1" fmla="*/ 0 w 1847850"/>
              <a:gd name="connsiteY1" fmla="*/ 21432 h 21432"/>
              <a:gd name="connsiteX0" fmla="*/ 1847850 w 1847850"/>
              <a:gd name="connsiteY0" fmla="*/ 0 h 21432"/>
              <a:gd name="connsiteX1" fmla="*/ 1002506 w 1847850"/>
              <a:gd name="connsiteY1" fmla="*/ 9525 h 21432"/>
              <a:gd name="connsiteX2" fmla="*/ 0 w 1847850"/>
              <a:gd name="connsiteY2" fmla="*/ 21432 h 21432"/>
              <a:gd name="connsiteX0" fmla="*/ 1323975 w 1323975"/>
              <a:gd name="connsiteY0" fmla="*/ 423861 h 433386"/>
              <a:gd name="connsiteX1" fmla="*/ 478631 w 1323975"/>
              <a:gd name="connsiteY1" fmla="*/ 433386 h 433386"/>
              <a:gd name="connsiteX2" fmla="*/ 0 w 1323975"/>
              <a:gd name="connsiteY2" fmla="*/ 0 h 433386"/>
              <a:gd name="connsiteX0" fmla="*/ 1323975 w 1323975"/>
              <a:gd name="connsiteY0" fmla="*/ 423861 h 423861"/>
              <a:gd name="connsiteX1" fmla="*/ 502444 w 1323975"/>
              <a:gd name="connsiteY1" fmla="*/ 376236 h 423861"/>
              <a:gd name="connsiteX2" fmla="*/ 0 w 1323975"/>
              <a:gd name="connsiteY2" fmla="*/ 0 h 423861"/>
              <a:gd name="connsiteX0" fmla="*/ 1323975 w 1323975"/>
              <a:gd name="connsiteY0" fmla="*/ 423861 h 423861"/>
              <a:gd name="connsiteX1" fmla="*/ 435769 w 1323975"/>
              <a:gd name="connsiteY1" fmla="*/ 407192 h 423861"/>
              <a:gd name="connsiteX2" fmla="*/ 0 w 1323975"/>
              <a:gd name="connsiteY2" fmla="*/ 0 h 423861"/>
              <a:gd name="connsiteX0" fmla="*/ 1323975 w 1323975"/>
              <a:gd name="connsiteY0" fmla="*/ 423861 h 431004"/>
              <a:gd name="connsiteX1" fmla="*/ 450056 w 1323975"/>
              <a:gd name="connsiteY1" fmla="*/ 431004 h 431004"/>
              <a:gd name="connsiteX2" fmla="*/ 0 w 1323975"/>
              <a:gd name="connsiteY2" fmla="*/ 0 h 431004"/>
              <a:gd name="connsiteX0" fmla="*/ 1323975 w 1323975"/>
              <a:gd name="connsiteY0" fmla="*/ 423861 h 426241"/>
              <a:gd name="connsiteX1" fmla="*/ 452437 w 1323975"/>
              <a:gd name="connsiteY1" fmla="*/ 426241 h 426241"/>
              <a:gd name="connsiteX2" fmla="*/ 0 w 1323975"/>
              <a:gd name="connsiteY2" fmla="*/ 0 h 426241"/>
              <a:gd name="connsiteX0" fmla="*/ 1323975 w 1323975"/>
              <a:gd name="connsiteY0" fmla="*/ 423861 h 457203"/>
              <a:gd name="connsiteX1" fmla="*/ 452437 w 1323975"/>
              <a:gd name="connsiteY1" fmla="*/ 426241 h 457203"/>
              <a:gd name="connsiteX2" fmla="*/ 0 w 1323975"/>
              <a:gd name="connsiteY2" fmla="*/ 0 h 457203"/>
              <a:gd name="connsiteX0" fmla="*/ 1323975 w 1323975"/>
              <a:gd name="connsiteY0" fmla="*/ 423861 h 441878"/>
              <a:gd name="connsiteX1" fmla="*/ 459533 w 1323975"/>
              <a:gd name="connsiteY1" fmla="*/ 404185 h 441878"/>
              <a:gd name="connsiteX2" fmla="*/ 0 w 1323975"/>
              <a:gd name="connsiteY2" fmla="*/ 0 h 441878"/>
              <a:gd name="connsiteX0" fmla="*/ 1323975 w 1323975"/>
              <a:gd name="connsiteY0" fmla="*/ 423861 h 454612"/>
              <a:gd name="connsiteX1" fmla="*/ 459533 w 1323975"/>
              <a:gd name="connsiteY1" fmla="*/ 404185 h 454612"/>
              <a:gd name="connsiteX2" fmla="*/ 0 w 1323975"/>
              <a:gd name="connsiteY2" fmla="*/ 0 h 454612"/>
              <a:gd name="connsiteX0" fmla="*/ 1323975 w 1323975"/>
              <a:gd name="connsiteY0" fmla="*/ 423861 h 431690"/>
              <a:gd name="connsiteX1" fmla="*/ 459533 w 1323975"/>
              <a:gd name="connsiteY1" fmla="*/ 404185 h 431690"/>
              <a:gd name="connsiteX2" fmla="*/ 0 w 1323975"/>
              <a:gd name="connsiteY2" fmla="*/ 0 h 431690"/>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0728"/>
              <a:gd name="connsiteX1" fmla="*/ 459533 w 1323975"/>
              <a:gd name="connsiteY1" fmla="*/ 404185 h 430728"/>
              <a:gd name="connsiteX2" fmla="*/ 0 w 1323975"/>
              <a:gd name="connsiteY2" fmla="*/ 0 h 430728"/>
              <a:gd name="connsiteX0" fmla="*/ 1323975 w 1323975"/>
              <a:gd name="connsiteY0" fmla="*/ 423861 h 429786"/>
              <a:gd name="connsiteX1" fmla="*/ 459533 w 1323975"/>
              <a:gd name="connsiteY1" fmla="*/ 404185 h 429786"/>
              <a:gd name="connsiteX2" fmla="*/ 0 w 1323975"/>
              <a:gd name="connsiteY2" fmla="*/ 0 h 429786"/>
              <a:gd name="connsiteX0" fmla="*/ 1323975 w 1323975"/>
              <a:gd name="connsiteY0" fmla="*/ 423861 h 432668"/>
              <a:gd name="connsiteX1" fmla="*/ 459533 w 1323975"/>
              <a:gd name="connsiteY1" fmla="*/ 404185 h 432668"/>
              <a:gd name="connsiteX2" fmla="*/ 0 w 1323975"/>
              <a:gd name="connsiteY2" fmla="*/ 0 h 432668"/>
              <a:gd name="connsiteX0" fmla="*/ 1323975 w 1323975"/>
              <a:gd name="connsiteY0" fmla="*/ 423861 h 439791"/>
              <a:gd name="connsiteX1" fmla="*/ 459533 w 1323975"/>
              <a:gd name="connsiteY1" fmla="*/ 404185 h 439791"/>
              <a:gd name="connsiteX2" fmla="*/ 0 w 1323975"/>
              <a:gd name="connsiteY2" fmla="*/ 0 h 439791"/>
              <a:gd name="connsiteX0" fmla="*/ 1323975 w 1323975"/>
              <a:gd name="connsiteY0" fmla="*/ 423861 h 426347"/>
              <a:gd name="connsiteX1" fmla="*/ 459533 w 1323975"/>
              <a:gd name="connsiteY1" fmla="*/ 404185 h 426347"/>
              <a:gd name="connsiteX2" fmla="*/ 0 w 1323975"/>
              <a:gd name="connsiteY2" fmla="*/ 0 h 426347"/>
              <a:gd name="connsiteX0" fmla="*/ 1323975 w 1323975"/>
              <a:gd name="connsiteY0" fmla="*/ 423861 h 436186"/>
              <a:gd name="connsiteX1" fmla="*/ 461898 w 1323975"/>
              <a:gd name="connsiteY1" fmla="*/ 421339 h 436186"/>
              <a:gd name="connsiteX2" fmla="*/ 0 w 1323975"/>
              <a:gd name="connsiteY2" fmla="*/ 0 h 436186"/>
              <a:gd name="connsiteX0" fmla="*/ 1323975 w 1323975"/>
              <a:gd name="connsiteY0" fmla="*/ 423861 h 431318"/>
              <a:gd name="connsiteX1" fmla="*/ 466628 w 1323975"/>
              <a:gd name="connsiteY1" fmla="*/ 413987 h 431318"/>
              <a:gd name="connsiteX2" fmla="*/ 0 w 1323975"/>
              <a:gd name="connsiteY2" fmla="*/ 0 h 431318"/>
              <a:gd name="connsiteX0" fmla="*/ 1323975 w 1323975"/>
              <a:gd name="connsiteY0" fmla="*/ 423861 h 432858"/>
              <a:gd name="connsiteX1" fmla="*/ 485551 w 1323975"/>
              <a:gd name="connsiteY1" fmla="*/ 416439 h 432858"/>
              <a:gd name="connsiteX2" fmla="*/ 0 w 1323975"/>
              <a:gd name="connsiteY2" fmla="*/ 0 h 432858"/>
              <a:gd name="connsiteX0" fmla="*/ 1323975 w 1323975"/>
              <a:gd name="connsiteY0" fmla="*/ 423861 h 432858"/>
              <a:gd name="connsiteX1" fmla="*/ 468993 w 1323975"/>
              <a:gd name="connsiteY1" fmla="*/ 416439 h 432858"/>
              <a:gd name="connsiteX2" fmla="*/ 0 w 1323975"/>
              <a:gd name="connsiteY2" fmla="*/ 0 h 432858"/>
              <a:gd name="connsiteX0" fmla="*/ 1323975 w 1323975"/>
              <a:gd name="connsiteY0" fmla="*/ 423861 h 428561"/>
              <a:gd name="connsiteX1" fmla="*/ 480819 w 1323975"/>
              <a:gd name="connsiteY1" fmla="*/ 409087 h 428561"/>
              <a:gd name="connsiteX2" fmla="*/ 0 w 1323975"/>
              <a:gd name="connsiteY2" fmla="*/ 0 h 428561"/>
              <a:gd name="connsiteX0" fmla="*/ 1323975 w 1323975"/>
              <a:gd name="connsiteY0" fmla="*/ 423861 h 431319"/>
              <a:gd name="connsiteX1" fmla="*/ 480819 w 1323975"/>
              <a:gd name="connsiteY1" fmla="*/ 413988 h 431319"/>
              <a:gd name="connsiteX2" fmla="*/ 0 w 1323975"/>
              <a:gd name="connsiteY2" fmla="*/ 0 h 431319"/>
              <a:gd name="connsiteX0" fmla="*/ 1323975 w 1323975"/>
              <a:gd name="connsiteY0" fmla="*/ 423861 h 429881"/>
              <a:gd name="connsiteX1" fmla="*/ 426418 w 1323975"/>
              <a:gd name="connsiteY1" fmla="*/ 411537 h 429881"/>
              <a:gd name="connsiteX2" fmla="*/ 0 w 1323975"/>
              <a:gd name="connsiteY2" fmla="*/ 0 h 429881"/>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49920"/>
              <a:gd name="connsiteX1" fmla="*/ 426418 w 1323975"/>
              <a:gd name="connsiteY1" fmla="*/ 411537 h 449920"/>
              <a:gd name="connsiteX2" fmla="*/ 0 w 1323975"/>
              <a:gd name="connsiteY2" fmla="*/ 0 h 449920"/>
              <a:gd name="connsiteX0" fmla="*/ 1323975 w 1323975"/>
              <a:gd name="connsiteY0" fmla="*/ 423861 h 454234"/>
              <a:gd name="connsiteX1" fmla="*/ 426418 w 1323975"/>
              <a:gd name="connsiteY1" fmla="*/ 411537 h 454234"/>
              <a:gd name="connsiteX2" fmla="*/ 0 w 1323975"/>
              <a:gd name="connsiteY2" fmla="*/ 0 h 454234"/>
              <a:gd name="connsiteX0" fmla="*/ 1323975 w 1323975"/>
              <a:gd name="connsiteY0" fmla="*/ 423861 h 430880"/>
              <a:gd name="connsiteX1" fmla="*/ 426418 w 1323975"/>
              <a:gd name="connsiteY1" fmla="*/ 411537 h 430880"/>
              <a:gd name="connsiteX2" fmla="*/ 0 w 1323975"/>
              <a:gd name="connsiteY2" fmla="*/ 0 h 430880"/>
              <a:gd name="connsiteX0" fmla="*/ 1323975 w 1323975"/>
              <a:gd name="connsiteY0" fmla="*/ 423861 h 429509"/>
              <a:gd name="connsiteX1" fmla="*/ 426418 w 1323975"/>
              <a:gd name="connsiteY1" fmla="*/ 409086 h 429509"/>
              <a:gd name="connsiteX2" fmla="*/ 0 w 1323975"/>
              <a:gd name="connsiteY2" fmla="*/ 0 h 429509"/>
              <a:gd name="connsiteX0" fmla="*/ 1323975 w 1323975"/>
              <a:gd name="connsiteY0" fmla="*/ 423861 h 428257"/>
              <a:gd name="connsiteX1" fmla="*/ 431149 w 1323975"/>
              <a:gd name="connsiteY1" fmla="*/ 406636 h 428257"/>
              <a:gd name="connsiteX2" fmla="*/ 0 w 1323975"/>
              <a:gd name="connsiteY2" fmla="*/ 0 h 428257"/>
              <a:gd name="connsiteX0" fmla="*/ 1323975 w 1323975"/>
              <a:gd name="connsiteY0" fmla="*/ 423861 h 424578"/>
              <a:gd name="connsiteX1" fmla="*/ 431149 w 1323975"/>
              <a:gd name="connsiteY1" fmla="*/ 406636 h 424578"/>
              <a:gd name="connsiteX2" fmla="*/ 0 w 1323975"/>
              <a:gd name="connsiteY2" fmla="*/ 0 h 424578"/>
              <a:gd name="connsiteX0" fmla="*/ 1323975 w 1323975"/>
              <a:gd name="connsiteY0" fmla="*/ 423861 h 430211"/>
              <a:gd name="connsiteX1" fmla="*/ 426418 w 1323975"/>
              <a:gd name="connsiteY1" fmla="*/ 418889 h 430211"/>
              <a:gd name="connsiteX2" fmla="*/ 0 w 1323975"/>
              <a:gd name="connsiteY2" fmla="*/ 0 h 430211"/>
              <a:gd name="connsiteX0" fmla="*/ 1323975 w 1323975"/>
              <a:gd name="connsiteY0" fmla="*/ 423861 h 426171"/>
              <a:gd name="connsiteX1" fmla="*/ 426418 w 1323975"/>
              <a:gd name="connsiteY1" fmla="*/ 411537 h 426171"/>
              <a:gd name="connsiteX2" fmla="*/ 0 w 1323975"/>
              <a:gd name="connsiteY2" fmla="*/ 0 h 426171"/>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31853"/>
              <a:gd name="connsiteX1" fmla="*/ 426418 w 1323975"/>
              <a:gd name="connsiteY1" fmla="*/ 421339 h 431853"/>
              <a:gd name="connsiteX2" fmla="*/ 0 w 1323975"/>
              <a:gd name="connsiteY2" fmla="*/ 0 h 431853"/>
              <a:gd name="connsiteX0" fmla="*/ 1323975 w 1323975"/>
              <a:gd name="connsiteY0" fmla="*/ 423861 h 425832"/>
              <a:gd name="connsiteX1" fmla="*/ 426418 w 1323975"/>
              <a:gd name="connsiteY1" fmla="*/ 410720 h 425832"/>
              <a:gd name="connsiteX2" fmla="*/ 0 w 1323975"/>
              <a:gd name="connsiteY2" fmla="*/ 0 h 425832"/>
              <a:gd name="connsiteX0" fmla="*/ 1323975 w 1323975"/>
              <a:gd name="connsiteY0" fmla="*/ 423861 h 426903"/>
              <a:gd name="connsiteX1" fmla="*/ 528690 w 1323975"/>
              <a:gd name="connsiteY1" fmla="*/ 413126 h 426903"/>
              <a:gd name="connsiteX2" fmla="*/ 0 w 1323975"/>
              <a:gd name="connsiteY2" fmla="*/ 0 h 426903"/>
              <a:gd name="connsiteX0" fmla="*/ 1323975 w 1323975"/>
              <a:gd name="connsiteY0" fmla="*/ 423861 h 429365"/>
              <a:gd name="connsiteX1" fmla="*/ 541886 w 1323975"/>
              <a:gd name="connsiteY1" fmla="*/ 417549 h 429365"/>
              <a:gd name="connsiteX2" fmla="*/ 0 w 1323975"/>
              <a:gd name="connsiteY2" fmla="*/ 0 h 429365"/>
              <a:gd name="connsiteX0" fmla="*/ 1323975 w 1323975"/>
              <a:gd name="connsiteY0" fmla="*/ 423861 h 424547"/>
              <a:gd name="connsiteX1" fmla="*/ 541886 w 1323975"/>
              <a:gd name="connsiteY1" fmla="*/ 406487 h 424547"/>
              <a:gd name="connsiteX2" fmla="*/ 0 w 1323975"/>
              <a:gd name="connsiteY2" fmla="*/ 0 h 424547"/>
              <a:gd name="connsiteX0" fmla="*/ 1323975 w 1323975"/>
              <a:gd name="connsiteY0" fmla="*/ 423861 h 430782"/>
              <a:gd name="connsiteX1" fmla="*/ 544085 w 1323975"/>
              <a:gd name="connsiteY1" fmla="*/ 419760 h 430782"/>
              <a:gd name="connsiteX2" fmla="*/ 0 w 1323975"/>
              <a:gd name="connsiteY2" fmla="*/ 0 h 430782"/>
              <a:gd name="connsiteX0" fmla="*/ 1323975 w 1323975"/>
              <a:gd name="connsiteY0" fmla="*/ 423861 h 429365"/>
              <a:gd name="connsiteX1" fmla="*/ 544085 w 1323975"/>
              <a:gd name="connsiteY1" fmla="*/ 417548 h 429365"/>
              <a:gd name="connsiteX2" fmla="*/ 0 w 1323975"/>
              <a:gd name="connsiteY2" fmla="*/ 0 h 429365"/>
              <a:gd name="connsiteX0" fmla="*/ 1323975 w 1323975"/>
              <a:gd name="connsiteY0" fmla="*/ 423861 h 432209"/>
              <a:gd name="connsiteX1" fmla="*/ 544085 w 1323975"/>
              <a:gd name="connsiteY1" fmla="*/ 417548 h 432209"/>
              <a:gd name="connsiteX2" fmla="*/ 0 w 1323975"/>
              <a:gd name="connsiteY2" fmla="*/ 0 h 432209"/>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8825"/>
              <a:gd name="connsiteX1" fmla="*/ 544085 w 1323975"/>
              <a:gd name="connsiteY1" fmla="*/ 417548 h 428825"/>
              <a:gd name="connsiteX2" fmla="*/ 0 w 1323975"/>
              <a:gd name="connsiteY2" fmla="*/ 0 h 428825"/>
              <a:gd name="connsiteX0" fmla="*/ 1323975 w 1323975"/>
              <a:gd name="connsiteY0" fmla="*/ 423861 h 423861"/>
              <a:gd name="connsiteX1" fmla="*/ 544085 w 1323975"/>
              <a:gd name="connsiteY1" fmla="*/ 417548 h 423861"/>
              <a:gd name="connsiteX2" fmla="*/ 0 w 1323975"/>
              <a:gd name="connsiteY2" fmla="*/ 0 h 423861"/>
              <a:gd name="connsiteX0" fmla="*/ 1323975 w 1323975"/>
              <a:gd name="connsiteY0" fmla="*/ 423861 h 423861"/>
              <a:gd name="connsiteX1" fmla="*/ 544085 w 1323975"/>
              <a:gd name="connsiteY1" fmla="*/ 421644 h 423861"/>
              <a:gd name="connsiteX2" fmla="*/ 0 w 1323975"/>
              <a:gd name="connsiteY2" fmla="*/ 0 h 423861"/>
              <a:gd name="connsiteX0" fmla="*/ 1323975 w 1323975"/>
              <a:gd name="connsiteY0" fmla="*/ 423861 h 425741"/>
              <a:gd name="connsiteX1" fmla="*/ 546284 w 1323975"/>
              <a:gd name="connsiteY1" fmla="*/ 425741 h 425741"/>
              <a:gd name="connsiteX2" fmla="*/ 0 w 1323975"/>
              <a:gd name="connsiteY2" fmla="*/ 0 h 425741"/>
              <a:gd name="connsiteX0" fmla="*/ 1323975 w 1323975"/>
              <a:gd name="connsiteY0" fmla="*/ 423861 h 425741"/>
              <a:gd name="connsiteX1" fmla="*/ 546284 w 1323975"/>
              <a:gd name="connsiteY1" fmla="*/ 425741 h 425741"/>
              <a:gd name="connsiteX2" fmla="*/ 0 w 1323975"/>
              <a:gd name="connsiteY2" fmla="*/ 0 h 425741"/>
            </a:gdLst>
            <a:ahLst/>
            <a:cxnLst>
              <a:cxn ang="0">
                <a:pos x="connsiteX0" y="connsiteY0"/>
              </a:cxn>
              <a:cxn ang="0">
                <a:pos x="connsiteX1" y="connsiteY1"/>
              </a:cxn>
              <a:cxn ang="0">
                <a:pos x="connsiteX2" y="connsiteY2"/>
              </a:cxn>
            </a:cxnLst>
            <a:rect l="l" t="t" r="r" b="b"/>
            <a:pathLst>
              <a:path w="1323975" h="425741">
                <a:moveTo>
                  <a:pt x="1323975" y="423861"/>
                </a:moveTo>
                <a:lnTo>
                  <a:pt x="546284" y="425741"/>
                </a:lnTo>
                <a:cubicBezTo>
                  <a:pt x="314591" y="426301"/>
                  <a:pt x="150812" y="142080"/>
                  <a:pt x="0" y="0"/>
                </a:cubicBezTo>
              </a:path>
            </a:pathLst>
          </a:custGeom>
          <a:noFill/>
          <a:ln w="19050">
            <a:gradFill>
              <a:gsLst>
                <a:gs pos="77000">
                  <a:schemeClr val="tx2"/>
                </a:gs>
                <a:gs pos="0">
                  <a:schemeClr val="tx2"/>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13" name="Freeform 45">
            <a:extLst>
              <a:ext uri="{FF2B5EF4-FFF2-40B4-BE49-F238E27FC236}">
                <a16:creationId xmlns:a16="http://schemas.microsoft.com/office/drawing/2014/main" id="{8EF21216-BDF2-4A5D-A8F4-206EB957E815}"/>
              </a:ext>
            </a:extLst>
          </p:cNvPr>
          <p:cNvSpPr/>
          <p:nvPr/>
        </p:nvSpPr>
        <p:spPr>
          <a:xfrm rot="10800000">
            <a:off x="5150150" y="2605816"/>
            <a:ext cx="1917778" cy="1914396"/>
          </a:xfrm>
          <a:custGeom>
            <a:avLst/>
            <a:gdLst>
              <a:gd name="connsiteX0" fmla="*/ 4078113 w 5461038"/>
              <a:gd name="connsiteY0" fmla="*/ 2976839 h 5451408"/>
              <a:gd name="connsiteX1" fmla="*/ 5461038 w 5461038"/>
              <a:gd name="connsiteY1" fmla="*/ 2976839 h 5451408"/>
              <a:gd name="connsiteX2" fmla="*/ 5459556 w 5461038"/>
              <a:gd name="connsiteY2" fmla="*/ 3006180 h 5451408"/>
              <a:gd name="connsiteX3" fmla="*/ 3283370 w 5461038"/>
              <a:gd name="connsiteY3" fmla="*/ 5413172 h 5451408"/>
              <a:gd name="connsiteX4" fmla="*/ 3032836 w 5461038"/>
              <a:gd name="connsiteY4" fmla="*/ 5451408 h 5451408"/>
              <a:gd name="connsiteX5" fmla="*/ 3032836 w 5461038"/>
              <a:gd name="connsiteY5" fmla="*/ 4062781 h 5451408"/>
              <a:gd name="connsiteX6" fmla="*/ 3138391 w 5461038"/>
              <a:gd name="connsiteY6" fmla="*/ 4035640 h 5451408"/>
              <a:gd name="connsiteX7" fmla="*/ 4074253 w 5461038"/>
              <a:gd name="connsiteY7" fmla="*/ 3002129 h 5451408"/>
              <a:gd name="connsiteX8" fmla="*/ 0 w 5461038"/>
              <a:gd name="connsiteY8" fmla="*/ 2976839 h 5451408"/>
              <a:gd name="connsiteX9" fmla="*/ 1382925 w 5461038"/>
              <a:gd name="connsiteY9" fmla="*/ 2976839 h 5451408"/>
              <a:gd name="connsiteX10" fmla="*/ 1386785 w 5461038"/>
              <a:gd name="connsiteY10" fmla="*/ 3002129 h 5451408"/>
              <a:gd name="connsiteX11" fmla="*/ 2322647 w 5461038"/>
              <a:gd name="connsiteY11" fmla="*/ 4035640 h 5451408"/>
              <a:gd name="connsiteX12" fmla="*/ 2428198 w 5461038"/>
              <a:gd name="connsiteY12" fmla="*/ 4062780 h 5451408"/>
              <a:gd name="connsiteX13" fmla="*/ 2428198 w 5461038"/>
              <a:gd name="connsiteY13" fmla="*/ 5451407 h 5451408"/>
              <a:gd name="connsiteX14" fmla="*/ 2177668 w 5461038"/>
              <a:gd name="connsiteY14" fmla="*/ 5413172 h 5451408"/>
              <a:gd name="connsiteX15" fmla="*/ 1482 w 5461038"/>
              <a:gd name="connsiteY15" fmla="*/ 3006180 h 5451408"/>
              <a:gd name="connsiteX16" fmla="*/ 2428198 w 5461038"/>
              <a:gd name="connsiteY16" fmla="*/ 1 h 5451408"/>
              <a:gd name="connsiteX17" fmla="*/ 2428198 w 5461038"/>
              <a:gd name="connsiteY17" fmla="*/ 1388629 h 5451408"/>
              <a:gd name="connsiteX18" fmla="*/ 2322647 w 5461038"/>
              <a:gd name="connsiteY18" fmla="*/ 1415768 h 5451408"/>
              <a:gd name="connsiteX19" fmla="*/ 1386785 w 5461038"/>
              <a:gd name="connsiteY19" fmla="*/ 2449279 h 5451408"/>
              <a:gd name="connsiteX20" fmla="*/ 1382926 w 5461038"/>
              <a:gd name="connsiteY20" fmla="*/ 2474566 h 5451408"/>
              <a:gd name="connsiteX21" fmla="*/ 0 w 5461038"/>
              <a:gd name="connsiteY21" fmla="*/ 2474566 h 5451408"/>
              <a:gd name="connsiteX22" fmla="*/ 1482 w 5461038"/>
              <a:gd name="connsiteY22" fmla="*/ 2445228 h 5451408"/>
              <a:gd name="connsiteX23" fmla="*/ 2177668 w 5461038"/>
              <a:gd name="connsiteY23" fmla="*/ 38236 h 5451408"/>
              <a:gd name="connsiteX24" fmla="*/ 3032836 w 5461038"/>
              <a:gd name="connsiteY24" fmla="*/ 0 h 5451408"/>
              <a:gd name="connsiteX25" fmla="*/ 3283370 w 5461038"/>
              <a:gd name="connsiteY25" fmla="*/ 38236 h 5451408"/>
              <a:gd name="connsiteX26" fmla="*/ 5459556 w 5461038"/>
              <a:gd name="connsiteY26" fmla="*/ 2445228 h 5451408"/>
              <a:gd name="connsiteX27" fmla="*/ 5461038 w 5461038"/>
              <a:gd name="connsiteY27" fmla="*/ 2474566 h 5451408"/>
              <a:gd name="connsiteX28" fmla="*/ 4078113 w 5461038"/>
              <a:gd name="connsiteY28" fmla="*/ 2474566 h 5451408"/>
              <a:gd name="connsiteX29" fmla="*/ 4074253 w 5461038"/>
              <a:gd name="connsiteY29" fmla="*/ 2449279 h 5451408"/>
              <a:gd name="connsiteX30" fmla="*/ 3138391 w 5461038"/>
              <a:gd name="connsiteY30" fmla="*/ 1415768 h 5451408"/>
              <a:gd name="connsiteX31" fmla="*/ 3032836 w 5461038"/>
              <a:gd name="connsiteY31" fmla="*/ 1388628 h 545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61038" h="5451408">
                <a:moveTo>
                  <a:pt x="4078113" y="2976839"/>
                </a:moveTo>
                <a:lnTo>
                  <a:pt x="5461038" y="2976839"/>
                </a:lnTo>
                <a:lnTo>
                  <a:pt x="5459556" y="3006180"/>
                </a:lnTo>
                <a:cubicBezTo>
                  <a:pt x="5337808" y="4205019"/>
                  <a:pt x="4444112" y="5175650"/>
                  <a:pt x="3283370" y="5413172"/>
                </a:cubicBezTo>
                <a:lnTo>
                  <a:pt x="3032836" y="5451408"/>
                </a:lnTo>
                <a:lnTo>
                  <a:pt x="3032836" y="4062781"/>
                </a:lnTo>
                <a:lnTo>
                  <a:pt x="3138391" y="4035640"/>
                </a:lnTo>
                <a:cubicBezTo>
                  <a:pt x="3610829" y="3888697"/>
                  <a:pt x="3973763" y="3493213"/>
                  <a:pt x="4074253" y="3002129"/>
                </a:cubicBezTo>
                <a:close/>
                <a:moveTo>
                  <a:pt x="0" y="2976839"/>
                </a:moveTo>
                <a:lnTo>
                  <a:pt x="1382925" y="2976839"/>
                </a:lnTo>
                <a:lnTo>
                  <a:pt x="1386785" y="3002129"/>
                </a:lnTo>
                <a:cubicBezTo>
                  <a:pt x="1487275" y="3493213"/>
                  <a:pt x="1850209" y="3888697"/>
                  <a:pt x="2322647" y="4035640"/>
                </a:cubicBezTo>
                <a:lnTo>
                  <a:pt x="2428198" y="4062780"/>
                </a:lnTo>
                <a:lnTo>
                  <a:pt x="2428198" y="5451407"/>
                </a:lnTo>
                <a:lnTo>
                  <a:pt x="2177668" y="5413172"/>
                </a:lnTo>
                <a:cubicBezTo>
                  <a:pt x="1016926" y="5175650"/>
                  <a:pt x="123230" y="4205019"/>
                  <a:pt x="1482" y="3006180"/>
                </a:cubicBezTo>
                <a:close/>
                <a:moveTo>
                  <a:pt x="2428198" y="1"/>
                </a:moveTo>
                <a:lnTo>
                  <a:pt x="2428198" y="1388629"/>
                </a:lnTo>
                <a:lnTo>
                  <a:pt x="2322647" y="1415768"/>
                </a:lnTo>
                <a:cubicBezTo>
                  <a:pt x="1850209" y="1562712"/>
                  <a:pt x="1487275" y="1958196"/>
                  <a:pt x="1386785" y="2449279"/>
                </a:cubicBezTo>
                <a:lnTo>
                  <a:pt x="1382926" y="2474566"/>
                </a:lnTo>
                <a:lnTo>
                  <a:pt x="0" y="2474566"/>
                </a:lnTo>
                <a:lnTo>
                  <a:pt x="1482" y="2445228"/>
                </a:lnTo>
                <a:cubicBezTo>
                  <a:pt x="123230" y="1246389"/>
                  <a:pt x="1016926" y="275758"/>
                  <a:pt x="2177668" y="38236"/>
                </a:cubicBezTo>
                <a:close/>
                <a:moveTo>
                  <a:pt x="3032836" y="0"/>
                </a:moveTo>
                <a:lnTo>
                  <a:pt x="3283370" y="38236"/>
                </a:lnTo>
                <a:cubicBezTo>
                  <a:pt x="4444112" y="275758"/>
                  <a:pt x="5337808" y="1246389"/>
                  <a:pt x="5459556" y="2445228"/>
                </a:cubicBezTo>
                <a:lnTo>
                  <a:pt x="5461038" y="2474566"/>
                </a:lnTo>
                <a:lnTo>
                  <a:pt x="4078113" y="2474566"/>
                </a:lnTo>
                <a:lnTo>
                  <a:pt x="4074253" y="2449279"/>
                </a:lnTo>
                <a:cubicBezTo>
                  <a:pt x="3973763" y="1958196"/>
                  <a:pt x="3610829" y="1562712"/>
                  <a:pt x="3138391" y="1415768"/>
                </a:cubicBezTo>
                <a:lnTo>
                  <a:pt x="3032836" y="1388628"/>
                </a:lnTo>
                <a:close/>
              </a:path>
            </a:pathLst>
          </a:custGeom>
          <a:solidFill>
            <a:schemeClr val="tx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3F3F3"/>
              </a:solidFill>
              <a:effectLst/>
              <a:uLnTx/>
              <a:uFillTx/>
              <a:latin typeface="Arial"/>
              <a:ea typeface="+mn-ea"/>
              <a:cs typeface="+mn-cs"/>
              <a:sym typeface="Arial"/>
            </a:endParaRPr>
          </a:p>
        </p:txBody>
      </p:sp>
      <p:pic>
        <p:nvPicPr>
          <p:cNvPr id="10" name="Graphic 9">
            <a:extLst>
              <a:ext uri="{FF2B5EF4-FFF2-40B4-BE49-F238E27FC236}">
                <a16:creationId xmlns:a16="http://schemas.microsoft.com/office/drawing/2014/main" id="{3AF372DC-8597-7D78-DDA0-8CDA121A22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2097613" y="4517086"/>
            <a:ext cx="4352339" cy="2176170"/>
          </a:xfrm>
          <a:prstGeom prst="rect">
            <a:avLst/>
          </a:prstGeom>
        </p:spPr>
      </p:pic>
      <p:pic>
        <p:nvPicPr>
          <p:cNvPr id="11" name="Graphic 10">
            <a:extLst>
              <a:ext uri="{FF2B5EF4-FFF2-40B4-BE49-F238E27FC236}">
                <a16:creationId xmlns:a16="http://schemas.microsoft.com/office/drawing/2014/main" id="{D57C877F-62B0-7594-EE15-84131B923AA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9000000">
            <a:off x="-498428" y="-209267"/>
            <a:ext cx="2041797" cy="1577061"/>
          </a:xfrm>
          <a:prstGeom prst="rect">
            <a:avLst/>
          </a:prstGeom>
        </p:spPr>
      </p:pic>
      <p:sp>
        <p:nvSpPr>
          <p:cNvPr id="79" name="Title">
            <a:extLst>
              <a:ext uri="{FF2B5EF4-FFF2-40B4-BE49-F238E27FC236}">
                <a16:creationId xmlns:a16="http://schemas.microsoft.com/office/drawing/2014/main" id="{7D54479A-9E6E-4BC6-8C87-00CD755F64BE}"/>
              </a:ext>
            </a:extLst>
          </p:cNvPr>
          <p:cNvSpPr>
            <a:spLocks noGrp="1"/>
          </p:cNvSpPr>
          <p:nvPr>
            <p:ph type="title"/>
          </p:nvPr>
        </p:nvSpPr>
        <p:spPr>
          <a:xfrm>
            <a:off x="425450" y="309365"/>
            <a:ext cx="11201400" cy="977274"/>
          </a:xfrm>
        </p:spPr>
        <p:txBody>
          <a:bodyPr/>
          <a:lstStyle/>
          <a:p>
            <a:pPr>
              <a:lnSpc>
                <a:spcPct val="100000"/>
              </a:lnSpc>
            </a:pPr>
            <a:r>
              <a:rPr lang="en-US" sz="3600">
                <a:solidFill>
                  <a:schemeClr val="bg1"/>
                </a:solidFill>
              </a:rPr>
              <a:t>Why do businesses “hire” Autobooks </a:t>
            </a:r>
            <a:br>
              <a:rPr lang="en-US" sz="3600">
                <a:solidFill>
                  <a:schemeClr val="bg1"/>
                </a:solidFill>
              </a:rPr>
            </a:br>
            <a:r>
              <a:rPr lang="en-US" sz="3600">
                <a:solidFill>
                  <a:schemeClr val="bg1"/>
                </a:solidFill>
              </a:rPr>
              <a:t>to get paid? </a:t>
            </a:r>
            <a:endParaRPr lang="ru-RU" sz="3600">
              <a:solidFill>
                <a:schemeClr val="bg1"/>
              </a:solidFill>
            </a:endParaRPr>
          </a:p>
        </p:txBody>
      </p:sp>
      <p:sp>
        <p:nvSpPr>
          <p:cNvPr id="82" name="Text 1">
            <a:extLst>
              <a:ext uri="{FF2B5EF4-FFF2-40B4-BE49-F238E27FC236}">
                <a16:creationId xmlns:a16="http://schemas.microsoft.com/office/drawing/2014/main" id="{740F1218-2298-458F-995F-7A6D50E36503}"/>
              </a:ext>
            </a:extLst>
          </p:cNvPr>
          <p:cNvSpPr>
            <a:spLocks noGrp="1"/>
          </p:cNvSpPr>
          <p:nvPr>
            <p:ph type="body" sz="quarter" idx="12"/>
          </p:nvPr>
        </p:nvSpPr>
        <p:spPr>
          <a:xfrm>
            <a:off x="1226884" y="2527510"/>
            <a:ext cx="2293930" cy="989145"/>
          </a:xfrm>
        </p:spPr>
        <p:txBody>
          <a:bodyPr anchor="ctr"/>
          <a:lstStyle/>
          <a:p>
            <a:pPr marL="0" indent="0">
              <a:buNone/>
            </a:pPr>
            <a:r>
              <a:rPr lang="en-US" sz="1200">
                <a:solidFill>
                  <a:schemeClr val="bg1"/>
                </a:solidFill>
              </a:rPr>
              <a:t>“I’m overwhelmed! Make invoicing and accepting payments simpler.”</a:t>
            </a:r>
            <a:endParaRPr lang="ru-RU" sz="1200">
              <a:solidFill>
                <a:schemeClr val="bg1"/>
              </a:solidFill>
            </a:endParaRPr>
          </a:p>
        </p:txBody>
      </p:sp>
      <p:sp>
        <p:nvSpPr>
          <p:cNvPr id="83" name="Text 2">
            <a:extLst>
              <a:ext uri="{FF2B5EF4-FFF2-40B4-BE49-F238E27FC236}">
                <a16:creationId xmlns:a16="http://schemas.microsoft.com/office/drawing/2014/main" id="{BDB00949-0E4A-4150-B847-FE77302EAB7A}"/>
              </a:ext>
            </a:extLst>
          </p:cNvPr>
          <p:cNvSpPr>
            <a:spLocks noGrp="1"/>
          </p:cNvSpPr>
          <p:nvPr>
            <p:ph type="body" sz="quarter" idx="13"/>
          </p:nvPr>
        </p:nvSpPr>
        <p:spPr>
          <a:xfrm>
            <a:off x="8022469" y="2003743"/>
            <a:ext cx="2922497" cy="3896238"/>
          </a:xfrm>
        </p:spPr>
        <p:txBody>
          <a:bodyPr vert="horz" wrap="square" lIns="91440" tIns="45720" rIns="91440" bIns="45720" rtlCol="0" anchor="ctr" anchorCtr="0">
            <a:noAutofit/>
          </a:bodyPr>
          <a:lstStyle/>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Managing all aspects of the business is too chaotic for business owners.</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Business owners need better ways to track payments.</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Autobooks can increase business efficiency.</a:t>
            </a:r>
          </a:p>
          <a:p>
            <a:pPr marL="285750" indent="-285750">
              <a:lnSpc>
                <a:spcPct val="134000"/>
              </a:lnSpc>
              <a:spcBef>
                <a:spcPts val="0"/>
              </a:spcBef>
              <a:spcAft>
                <a:spcPts val="1200"/>
              </a:spcAft>
              <a:buClr>
                <a:schemeClr val="bg1"/>
              </a:buClr>
              <a:buSzPct val="100000"/>
              <a:buFont typeface="Montserrat Light" panose="00000400000000000000" pitchFamily="2" charset="0"/>
              <a:buChar char="»"/>
            </a:pPr>
            <a:r>
              <a:rPr lang="en-US" sz="1400">
                <a:solidFill>
                  <a:schemeClr val="bg1"/>
                </a:solidFill>
              </a:rPr>
              <a:t>Business owners can stop spinning their wheels looking for solutions</a:t>
            </a:r>
          </a:p>
        </p:txBody>
      </p:sp>
      <p:sp>
        <p:nvSpPr>
          <p:cNvPr id="87" name="Text 4">
            <a:extLst>
              <a:ext uri="{FF2B5EF4-FFF2-40B4-BE49-F238E27FC236}">
                <a16:creationId xmlns:a16="http://schemas.microsoft.com/office/drawing/2014/main" id="{BACAF858-A99F-4472-AAE8-4F235260C45E}"/>
              </a:ext>
            </a:extLst>
          </p:cNvPr>
          <p:cNvSpPr>
            <a:spLocks noGrp="1"/>
          </p:cNvSpPr>
          <p:nvPr>
            <p:ph type="body" sz="quarter" idx="17"/>
          </p:nvPr>
        </p:nvSpPr>
        <p:spPr>
          <a:xfrm>
            <a:off x="1226883" y="2233828"/>
            <a:ext cx="1624471" cy="275025"/>
          </a:xfrm>
        </p:spPr>
        <p:txBody>
          <a:bodyPr/>
          <a:lstStyle/>
          <a:p>
            <a:pPr marL="0" indent="0">
              <a:buNone/>
            </a:pPr>
            <a:r>
              <a:rPr lang="en-US" dirty="0">
                <a:solidFill>
                  <a:schemeClr val="bg1"/>
                </a:solidFill>
              </a:rPr>
              <a:t>Reason #4</a:t>
            </a:r>
            <a:endParaRPr lang="ru-RU" dirty="0">
              <a:solidFill>
                <a:schemeClr val="bg1"/>
              </a:solidFill>
            </a:endParaRPr>
          </a:p>
        </p:txBody>
      </p:sp>
      <p:sp>
        <p:nvSpPr>
          <p:cNvPr id="80" name="Text 6">
            <a:extLst>
              <a:ext uri="{FF2B5EF4-FFF2-40B4-BE49-F238E27FC236}">
                <a16:creationId xmlns:a16="http://schemas.microsoft.com/office/drawing/2014/main" id="{7B030F96-EC7F-4576-9E8D-C983C4C2696E}"/>
              </a:ext>
            </a:extLst>
          </p:cNvPr>
          <p:cNvSpPr>
            <a:spLocks noGrp="1"/>
          </p:cNvSpPr>
          <p:nvPr>
            <p:ph type="body" sz="quarter" idx="19"/>
          </p:nvPr>
        </p:nvSpPr>
        <p:spPr>
          <a:xfrm>
            <a:off x="-4079062" y="-494573"/>
            <a:ext cx="2293930" cy="989145"/>
          </a:xfrm>
        </p:spPr>
        <p:txBody>
          <a:bodyPr anchor="ctr"/>
          <a:lstStyle/>
          <a:p>
            <a:pPr marL="0" indent="0">
              <a:buNone/>
            </a:pPr>
            <a:r>
              <a:rPr lang="en-US" sz="1200">
                <a:solidFill>
                  <a:schemeClr val="bg1"/>
                </a:solidFill>
              </a:rPr>
              <a:t>“Add a simple and trackable way to get paid into my existing system.”</a:t>
            </a:r>
            <a:endParaRPr lang="ru-RU" sz="1200">
              <a:solidFill>
                <a:schemeClr val="bg1"/>
              </a:solidFill>
            </a:endParaRPr>
          </a:p>
        </p:txBody>
      </p:sp>
      <p:sp>
        <p:nvSpPr>
          <p:cNvPr id="81" name="Text 7">
            <a:extLst>
              <a:ext uri="{FF2B5EF4-FFF2-40B4-BE49-F238E27FC236}">
                <a16:creationId xmlns:a16="http://schemas.microsoft.com/office/drawing/2014/main" id="{8E7D83AD-E9F6-4C5F-B4AD-D23C78356D5E}"/>
              </a:ext>
            </a:extLst>
          </p:cNvPr>
          <p:cNvSpPr>
            <a:spLocks noGrp="1"/>
          </p:cNvSpPr>
          <p:nvPr>
            <p:ph type="body" sz="quarter" idx="20"/>
          </p:nvPr>
        </p:nvSpPr>
        <p:spPr>
          <a:xfrm>
            <a:off x="-4079062" y="-804135"/>
            <a:ext cx="1566060" cy="313632"/>
          </a:xfrm>
        </p:spPr>
        <p:txBody>
          <a:bodyPr/>
          <a:lstStyle/>
          <a:p>
            <a:pPr marL="0" indent="0">
              <a:buNone/>
            </a:pPr>
            <a:r>
              <a:rPr lang="en-US">
                <a:solidFill>
                  <a:schemeClr val="bg1"/>
                </a:solidFill>
              </a:rPr>
              <a:t>Need 1</a:t>
            </a:r>
            <a:endParaRPr lang="ru-RU">
              <a:solidFill>
                <a:schemeClr val="bg1"/>
              </a:solidFill>
            </a:endParaRPr>
          </a:p>
        </p:txBody>
      </p:sp>
      <p:sp>
        <p:nvSpPr>
          <p:cNvPr id="84" name="Text 8">
            <a:extLst>
              <a:ext uri="{FF2B5EF4-FFF2-40B4-BE49-F238E27FC236}">
                <a16:creationId xmlns:a16="http://schemas.microsoft.com/office/drawing/2014/main" id="{6CDCA5A7-245F-4526-A9A6-0C2F0B086F87}"/>
              </a:ext>
            </a:extLst>
          </p:cNvPr>
          <p:cNvSpPr>
            <a:spLocks noGrp="1"/>
          </p:cNvSpPr>
          <p:nvPr>
            <p:ph type="body" sz="quarter" idx="21"/>
          </p:nvPr>
        </p:nvSpPr>
        <p:spPr>
          <a:xfrm>
            <a:off x="-4059628" y="775433"/>
            <a:ext cx="2293930" cy="989145"/>
          </a:xfrm>
        </p:spPr>
        <p:txBody>
          <a:bodyPr anchor="ctr"/>
          <a:lstStyle/>
          <a:p>
            <a:pPr marL="0" indent="0">
              <a:buNone/>
            </a:pPr>
            <a:r>
              <a:rPr lang="en-US" sz="1200">
                <a:solidFill>
                  <a:schemeClr val="bg1"/>
                </a:solidFill>
              </a:rPr>
              <a:t>“Help me get back to offering credit cards to my customers.”</a:t>
            </a:r>
            <a:endParaRPr lang="ru-RU" sz="1200">
              <a:solidFill>
                <a:schemeClr val="bg1"/>
              </a:solidFill>
            </a:endParaRPr>
          </a:p>
        </p:txBody>
      </p:sp>
      <p:sp>
        <p:nvSpPr>
          <p:cNvPr id="85" name="Text 9">
            <a:extLst>
              <a:ext uri="{FF2B5EF4-FFF2-40B4-BE49-F238E27FC236}">
                <a16:creationId xmlns:a16="http://schemas.microsoft.com/office/drawing/2014/main" id="{5F401D30-A54D-4565-A5A7-021203E8F40D}"/>
              </a:ext>
            </a:extLst>
          </p:cNvPr>
          <p:cNvSpPr>
            <a:spLocks noGrp="1"/>
          </p:cNvSpPr>
          <p:nvPr>
            <p:ph type="body" sz="quarter" idx="22"/>
          </p:nvPr>
        </p:nvSpPr>
        <p:spPr>
          <a:xfrm>
            <a:off x="-4059628" y="465871"/>
            <a:ext cx="1566060" cy="313632"/>
          </a:xfrm>
        </p:spPr>
        <p:txBody>
          <a:bodyPr/>
          <a:lstStyle/>
          <a:p>
            <a:pPr marL="0" indent="0">
              <a:buNone/>
            </a:pPr>
            <a:r>
              <a:rPr lang="en-US">
                <a:solidFill>
                  <a:schemeClr val="bg1"/>
                </a:solidFill>
              </a:rPr>
              <a:t>Need 2</a:t>
            </a:r>
            <a:endParaRPr lang="ru-RU">
              <a:solidFill>
                <a:schemeClr val="bg1"/>
              </a:solidFill>
            </a:endParaRPr>
          </a:p>
        </p:txBody>
      </p:sp>
      <p:sp>
        <p:nvSpPr>
          <p:cNvPr id="47" name="Rounded Rectangle 1">
            <a:extLst>
              <a:ext uri="{FF2B5EF4-FFF2-40B4-BE49-F238E27FC236}">
                <a16:creationId xmlns:a16="http://schemas.microsoft.com/office/drawing/2014/main" id="{E031610B-3327-406B-8DB6-0E7D57CC91F5}"/>
              </a:ext>
            </a:extLst>
          </p:cNvPr>
          <p:cNvSpPr/>
          <p:nvPr/>
        </p:nvSpPr>
        <p:spPr>
          <a:xfrm>
            <a:off x="777875" y="2005013"/>
            <a:ext cx="3121025" cy="1728787"/>
          </a:xfrm>
          <a:prstGeom prst="roundRect">
            <a:avLst>
              <a:gd name="adj" fmla="val 10969"/>
            </a:avLst>
          </a:prstGeom>
          <a:noFill/>
          <a:ln w="19050">
            <a:gradFill>
              <a:gsLst>
                <a:gs pos="100000">
                  <a:schemeClr val="tx2"/>
                </a:gs>
                <a:gs pos="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8" name="Rounded Rectangle 2">
            <a:extLst>
              <a:ext uri="{FF2B5EF4-FFF2-40B4-BE49-F238E27FC236}">
                <a16:creationId xmlns:a16="http://schemas.microsoft.com/office/drawing/2014/main" id="{AA77789C-01C4-4EC5-9F97-FC1FB9451665}"/>
              </a:ext>
            </a:extLst>
          </p:cNvPr>
          <p:cNvSpPr/>
          <p:nvPr/>
        </p:nvSpPr>
        <p:spPr>
          <a:xfrm>
            <a:off x="900406" y="-2306723"/>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sp>
        <p:nvSpPr>
          <p:cNvPr id="49" name="Rounded Rectangle 3">
            <a:extLst>
              <a:ext uri="{FF2B5EF4-FFF2-40B4-BE49-F238E27FC236}">
                <a16:creationId xmlns:a16="http://schemas.microsoft.com/office/drawing/2014/main" id="{450255B9-311B-4530-AFE4-58A7EA6D9108}"/>
              </a:ext>
            </a:extLst>
          </p:cNvPr>
          <p:cNvSpPr/>
          <p:nvPr/>
        </p:nvSpPr>
        <p:spPr>
          <a:xfrm>
            <a:off x="7853934" y="-2136526"/>
            <a:ext cx="3121025" cy="1728787"/>
          </a:xfrm>
          <a:prstGeom prst="roundRect">
            <a:avLst>
              <a:gd name="adj" fmla="val 10969"/>
            </a:avLst>
          </a:prstGeom>
          <a:noFill/>
          <a:ln w="19050">
            <a:gradFill>
              <a:gsLst>
                <a:gs pos="100000">
                  <a:schemeClr val="tx2"/>
                </a:gs>
                <a:gs pos="0">
                  <a:schemeClr val="accent1">
                    <a:lumMod val="30000"/>
                    <a:lumOff val="7000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Montserrat Light" panose="02020603050405020304"/>
              <a:ea typeface="+mn-ea"/>
              <a:cs typeface="+mn-cs"/>
            </a:endParaRPr>
          </a:p>
        </p:txBody>
      </p:sp>
      <p:pic>
        <p:nvPicPr>
          <p:cNvPr id="6" name="Graphic 5">
            <a:extLst>
              <a:ext uri="{FF2B5EF4-FFF2-40B4-BE49-F238E27FC236}">
                <a16:creationId xmlns:a16="http://schemas.microsoft.com/office/drawing/2014/main" id="{C7AAF310-F72A-33DB-9686-056E8B61AA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20068" y="2805136"/>
            <a:ext cx="429768" cy="429768"/>
          </a:xfrm>
          <a:prstGeom prst="rect">
            <a:avLst/>
          </a:prstGeom>
        </p:spPr>
      </p:pic>
      <p:pic>
        <p:nvPicPr>
          <p:cNvPr id="7" name="Graphic 6">
            <a:extLst>
              <a:ext uri="{FF2B5EF4-FFF2-40B4-BE49-F238E27FC236}">
                <a16:creationId xmlns:a16="http://schemas.microsoft.com/office/drawing/2014/main" id="{805F02E8-BB54-91B7-CBC3-4892A61F120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420068" y="3854318"/>
            <a:ext cx="429768" cy="429768"/>
          </a:xfrm>
          <a:prstGeom prst="rect">
            <a:avLst/>
          </a:prstGeom>
        </p:spPr>
      </p:pic>
      <p:pic>
        <p:nvPicPr>
          <p:cNvPr id="8" name="Graphic 7">
            <a:extLst>
              <a:ext uri="{FF2B5EF4-FFF2-40B4-BE49-F238E27FC236}">
                <a16:creationId xmlns:a16="http://schemas.microsoft.com/office/drawing/2014/main" id="{E28157D5-F853-FB8C-80C9-2F598DBC87E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459454" y="2877039"/>
            <a:ext cx="429768" cy="429768"/>
          </a:xfrm>
          <a:prstGeom prst="rect">
            <a:avLst/>
          </a:prstGeom>
        </p:spPr>
      </p:pic>
      <p:pic>
        <p:nvPicPr>
          <p:cNvPr id="9" name="Graphic 8">
            <a:extLst>
              <a:ext uri="{FF2B5EF4-FFF2-40B4-BE49-F238E27FC236}">
                <a16:creationId xmlns:a16="http://schemas.microsoft.com/office/drawing/2014/main" id="{4D5F457F-2D5B-EF1C-D3CB-8712AFC7E8C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712079" y="3139440"/>
            <a:ext cx="1188720" cy="1188720"/>
          </a:xfrm>
          <a:prstGeom prst="rect">
            <a:avLst/>
          </a:prstGeom>
        </p:spPr>
      </p:pic>
      <p:sp>
        <p:nvSpPr>
          <p:cNvPr id="3" name="Text 3">
            <a:extLst>
              <a:ext uri="{FF2B5EF4-FFF2-40B4-BE49-F238E27FC236}">
                <a16:creationId xmlns:a16="http://schemas.microsoft.com/office/drawing/2014/main" id="{3702485A-D5B1-208E-513C-2C2EE6EB1E0D}"/>
              </a:ext>
            </a:extLst>
          </p:cNvPr>
          <p:cNvSpPr txBox="1">
            <a:spLocks/>
          </p:cNvSpPr>
          <p:nvPr/>
        </p:nvSpPr>
        <p:spPr>
          <a:xfrm>
            <a:off x="-4059628" y="1731807"/>
            <a:ext cx="1566060" cy="313632"/>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rgbClr val="5A6670"/>
              </a:buClr>
              <a:buSzPct val="90000"/>
              <a:buFont typeface="Arial" panose="020B0604020202020204" pitchFamily="34" charset="0"/>
              <a:buChar char="•"/>
              <a:tabLst/>
              <a:defRPr sz="2000" b="0" i="0" kern="1200" spc="-20" baseline="0">
                <a:solidFill>
                  <a:schemeClr val="tx1"/>
                </a:solidFill>
                <a:latin typeface="+mj-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800"/>
              </a:spcBef>
              <a:spcAft>
                <a:spcPts val="800"/>
              </a:spcAft>
              <a:buClr>
                <a:srgbClr val="5A6670"/>
              </a:buClr>
              <a:buSzPct val="90000"/>
              <a:buFont typeface="Arial" panose="020B0604020202020204" pitchFamily="34" charset="0"/>
              <a:buNone/>
              <a:tabLst/>
              <a:defRPr/>
            </a:pPr>
            <a:r>
              <a:rPr kumimoji="0" lang="en-US" sz="2000" b="0" i="0" u="none" strike="noStrike" kern="1200" cap="none" spc="-20" normalizeH="0" baseline="0" noProof="0">
                <a:ln>
                  <a:noFill/>
                </a:ln>
                <a:solidFill>
                  <a:srgbClr val="FFFFFF"/>
                </a:solidFill>
                <a:effectLst/>
                <a:uLnTx/>
                <a:uFillTx/>
                <a:latin typeface="Montserrat Bold"/>
                <a:ea typeface="+mn-ea"/>
                <a:cs typeface="+mn-cs"/>
              </a:rPr>
              <a:t>Need 3</a:t>
            </a:r>
            <a:endParaRPr kumimoji="0" lang="ru-RU" sz="2000" b="0" i="0" u="none" strike="noStrike" kern="1200" cap="none" spc="-20" normalizeH="0" baseline="0" noProof="0">
              <a:ln>
                <a:noFill/>
              </a:ln>
              <a:solidFill>
                <a:srgbClr val="FFFFFF"/>
              </a:solidFill>
              <a:effectLst/>
              <a:uLnTx/>
              <a:uFillTx/>
              <a:latin typeface="Montserrat Bold"/>
              <a:ea typeface="+mn-ea"/>
              <a:cs typeface="+mn-cs"/>
            </a:endParaRPr>
          </a:p>
        </p:txBody>
      </p:sp>
      <p:sp>
        <p:nvSpPr>
          <p:cNvPr id="4" name="Text 2">
            <a:extLst>
              <a:ext uri="{FF2B5EF4-FFF2-40B4-BE49-F238E27FC236}">
                <a16:creationId xmlns:a16="http://schemas.microsoft.com/office/drawing/2014/main" id="{0AB63E01-95E1-029B-6A2F-397468A426B7}"/>
              </a:ext>
            </a:extLst>
          </p:cNvPr>
          <p:cNvSpPr txBox="1">
            <a:spLocks/>
          </p:cNvSpPr>
          <p:nvPr/>
        </p:nvSpPr>
        <p:spPr>
          <a:xfrm>
            <a:off x="-4059628" y="2064096"/>
            <a:ext cx="2293930" cy="989146"/>
          </a:xfrm>
          <a:prstGeom prst="rect">
            <a:avLst/>
          </a:prstGeom>
        </p:spPr>
        <p:txBody>
          <a:bodyPr vert="horz" lIns="91440" tIns="45720" rIns="91440" bIns="45720" rtlCol="0" anchor="t">
            <a:noAutofit/>
          </a:bodyPr>
          <a:lstStyle>
            <a:lvl1pPr marL="306910" indent="-306910" algn="l" defTabSz="914377" rtl="0" eaLnBrk="1" latinLnBrk="0" hangingPunct="1">
              <a:lnSpc>
                <a:spcPts val="1600"/>
              </a:lnSpc>
              <a:spcBef>
                <a:spcPts val="800"/>
              </a:spcBef>
              <a:spcAft>
                <a:spcPts val="800"/>
              </a:spcAft>
              <a:buClr>
                <a:srgbClr val="5A6670"/>
              </a:buClr>
              <a:buSzPct val="90000"/>
              <a:buFont typeface="Arial" panose="020B0604020202020204" pitchFamily="34" charset="0"/>
              <a:buChar char="•"/>
              <a:tabLst/>
              <a:defRPr sz="1100" b="0" i="0" kern="1200" spc="0" baseline="0">
                <a:solidFill>
                  <a:schemeClr val="tx1"/>
                </a:solidFill>
                <a:latin typeface="+mn-lt"/>
                <a:ea typeface="+mn-ea"/>
                <a:cs typeface="+mn-cs"/>
              </a:defRPr>
            </a:lvl1pPr>
            <a:lvl2pPr marL="685783" indent="-228594" algn="l" defTabSz="914377" rtl="0" eaLnBrk="1" latinLnBrk="0" hangingPunct="1">
              <a:lnSpc>
                <a:spcPct val="100000"/>
              </a:lnSpc>
              <a:spcBef>
                <a:spcPts val="0"/>
              </a:spcBef>
              <a:spcAft>
                <a:spcPts val="800"/>
              </a:spcAft>
              <a:buClr>
                <a:srgbClr val="5A6670"/>
              </a:buClr>
              <a:buSzPct val="75000"/>
              <a:buFont typeface="Courier New" panose="02070309020205020404" pitchFamily="49" charset="0"/>
              <a:buChar char="o"/>
              <a:defRPr sz="16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rgbClr val="5A6670"/>
              </a:buClr>
              <a:buSzPct val="100000"/>
              <a:buFont typeface="Wingdings" pitchFamily="2" charset="2"/>
              <a:buChar char="§"/>
              <a:defRPr lang="en-US" sz="1467"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rgbClr val="5A6670"/>
              </a:buClr>
              <a:buSzPct val="60000"/>
              <a:buFont typeface="Wingdings" pitchFamily="2" charset="2"/>
              <a:buChar char="§"/>
              <a:defRPr sz="1333"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ts val="1600"/>
              </a:lnSpc>
              <a:spcBef>
                <a:spcPts val="800"/>
              </a:spcBef>
              <a:spcAft>
                <a:spcPts val="800"/>
              </a:spcAft>
              <a:buClr>
                <a:srgbClr val="5A6670"/>
              </a:buClr>
              <a:buSzPct val="90000"/>
              <a:buFont typeface="Arial" panose="020B0604020202020204" pitchFamily="34" charset="0"/>
              <a:buNone/>
              <a:tabLst/>
              <a:defRPr/>
            </a:pPr>
            <a:r>
              <a:rPr kumimoji="0" lang="en-US" sz="1200" b="0" i="0" u="none" strike="noStrike" kern="1200" cap="none" spc="0" normalizeH="0" baseline="0" noProof="0">
                <a:ln>
                  <a:noFill/>
                </a:ln>
                <a:solidFill>
                  <a:srgbClr val="FFFFFF"/>
                </a:solidFill>
                <a:effectLst/>
                <a:uLnTx/>
                <a:uFillTx/>
                <a:latin typeface="Source Sans Pro"/>
                <a:ea typeface="+mn-ea"/>
                <a:cs typeface="+mn-cs"/>
              </a:rPr>
              <a:t>“Make it easy to get started with invoicing and accepting payments.”</a:t>
            </a:r>
            <a:endParaRPr kumimoji="0" lang="ru-RU" sz="1200" b="0" i="0" u="none" strike="noStrike" kern="1200" cap="none" spc="0" normalizeH="0" baseline="0" noProof="0">
              <a:ln>
                <a:noFill/>
              </a:ln>
              <a:solidFill>
                <a:srgbClr val="FFFFFF"/>
              </a:solidFill>
              <a:effectLst/>
              <a:uLnTx/>
              <a:uFillTx/>
              <a:latin typeface="Source Sans Pro"/>
              <a:ea typeface="+mn-ea"/>
              <a:cs typeface="+mn-cs"/>
            </a:endParaRPr>
          </a:p>
        </p:txBody>
      </p:sp>
    </p:spTree>
    <p:custDataLst>
      <p:tags r:id="rId1"/>
    </p:custDataLst>
    <p:extLst>
      <p:ext uri="{BB962C8B-B14F-4D97-AF65-F5344CB8AC3E}">
        <p14:creationId xmlns:p14="http://schemas.microsoft.com/office/powerpoint/2010/main" val="11411112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GENSWF_SLIDE_TITLE" val="Mind Map"/>
  <p:tag name="ISPRING_SLIDE_INDENT_LEVEL" val="0"/>
  <p:tag name="ISPRING_CUSTOM_TIMING_USED" val="0"/>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ISPRING_SLIDE_INDENT_LEVEL" val="0"/>
  <p:tag name="ARTICULATE_SLIDE_THUMBNAIL_REFRESH" val="1"/>
  <p:tag name="ISPRING_CUSTOM_TIMING_USED" val="1"/>
  <p:tag name="GENSWF_SLIDE_TITLE" val="Why do businesses hire Autobooks?"/>
  <p:tag name="GENSWF_SLIDE_UID" val="{A0DABEA3-8C93-4BA7-9D4F-61A712C6677D}:2145706859"/>
  <p:tag name="GENSWF_ADVANCE_TIME" val="33.504"/>
  <p:tag name="ISPRING_SLIDE_ID_2" val="{2819F367-3317-4F7A-9740-5EAE109A743B}"/>
</p:tagLst>
</file>

<file path=ppt/tags/tag29.xml><?xml version="1.0" encoding="utf-8"?>
<p:tagLst xmlns:a="http://schemas.openxmlformats.org/drawingml/2006/main" xmlns:r="http://schemas.openxmlformats.org/officeDocument/2006/relationships" xmlns:p="http://schemas.openxmlformats.org/presentationml/2006/main">
  <p:tag name="ISPRING_SLIDE_INDENT_LEVEL" val="0"/>
  <p:tag name="ARTICULATE_SLIDE_THUMBNAIL_REFRESH" val="1"/>
  <p:tag name="ISPRING_CUSTOM_TIMING_USED" val="1"/>
  <p:tag name="GENSWF_SLIDE_TITLE" val="Why do businesses hire Autobooks?"/>
  <p:tag name="GENSWF_SLIDE_UID" val="{39AE55EA-2542-41D5-8F6A-F0EE6E8413F3}:2145706860"/>
  <p:tag name="GENSWF_ADVANCE_TIME" val="29.712"/>
  <p:tag name="ISPRING_SLIDE_ID_2" val="{C5FCC941-C9A2-4860-886A-DFF9945A0FF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ISPRING_SLIDE_INDENT_LEVEL" val="0"/>
  <p:tag name="ARTICULATE_SLIDE_THUMBNAIL_REFRESH" val="1"/>
  <p:tag name="ISPRING_CUSTOM_TIMING_USED" val="1"/>
  <p:tag name="GENSWF_SLIDE_TITLE" val="Why do businesses hire Autobooks?"/>
  <p:tag name="GENSWF_SLIDE_UID" val="{B447CE06-79ED-4C20-AD81-E774DA022328}:2145706861"/>
  <p:tag name="GENSWF_ADVANCE_TIME" val="26.520"/>
  <p:tag name="ISPRING_SLIDE_ID_2" val="{1E769F3B-B6E0-44B3-8975-7340C060475F}"/>
</p:tagLst>
</file>

<file path=ppt/tags/tag31.xml><?xml version="1.0" encoding="utf-8"?>
<p:tagLst xmlns:a="http://schemas.openxmlformats.org/drawingml/2006/main" xmlns:r="http://schemas.openxmlformats.org/officeDocument/2006/relationships" xmlns:p="http://schemas.openxmlformats.org/presentationml/2006/main">
  <p:tag name="ISPRING_SLIDE_INDENT_LEVEL" val="0"/>
  <p:tag name="ARTICULATE_SLIDE_THUMBNAIL_REFRESH" val="1"/>
  <p:tag name="ISPRING_CUSTOM_TIMING_USED" val="1"/>
  <p:tag name="GENSWF_SLIDE_TITLE" val="Why do businesses hire Autobooks?"/>
  <p:tag name="GENSWF_SLIDE_UID" val="{BF71DB4A-CEEE-45B4-9B0F-1032899DC15F}:2145706862"/>
  <p:tag name="GENSWF_ADVANCE_TIME" val="26.184"/>
  <p:tag name="ISPRING_SLIDE_ID_2" val="{34824C1D-D83A-44FD-B9D8-D2A45C67147C}"/>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 name="GENSWF_SLIDE_UID" val="{667FBFE9-EE4F-482B-BAF5-1CDF96B131A4}:256"/>
  <p:tag name="ISPRING_CUSTOM_TIMING_USED" val="1"/>
  <p:tag name="GENSWF_ADVANCE_TIME" val="88.848"/>
  <p:tag name="ISPRING_SLIDE_ID_2" val="{4893382B-8E1E-418F-9925-DBA1506439A7}"/>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Statistics"/>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 name="GENSWF_SLIDE_UID" val="{085F6C47-2255-4DE4-B41F-1617AEA259E6}:2145706803"/>
  <p:tag name="ISPRING_CUSTOM_TIMING_USED" val="1"/>
  <p:tag name="GENSWF_ADVANCE_TIME" val="50.784"/>
  <p:tag name="ISPRING_SLIDE_ID_2" val="{504D9D02-252B-4209-B3E8-EA558ED2D5FF}"/>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 name="ISPRING_SLIDE_INDENT_LEVEL" val="0"/>
  <p:tag name="ISPRING_CUSTOM_TIMING_USED" val="0"/>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 name="ISPRING_SLIDE_INDENT_LEVEL" val="0"/>
  <p:tag name="ISPRING_CUSTOM_TIMING_USED" val="0"/>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 name="GENSWF_SLIDE_UID" val="{085F6C47-2255-4DE4-B41F-1617AEA259E6}:2145706803"/>
  <p:tag name="ISPRING_CUSTOM_TIMING_USED" val="1"/>
  <p:tag name="GENSWF_ADVANCE_TIME" val="50.784"/>
  <p:tag name="ISPRING_SLIDE_ID_2" val="{504D9D02-252B-4209-B3E8-EA558ED2D5FF}"/>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 name="GENSWF_SLIDE_UID" val="{747619F4-BA8F-4AB8-9DA9-E4E3F2DABF22}:2145706822"/>
  <p:tag name="ISPRING_CUSTOM_TIMING_USED" val="1"/>
  <p:tag name="GENSWF_ADVANCE_TIME" val="68.976"/>
  <p:tag name="ISPRING_SLIDE_ID_2" val="{82A980BE-99C5-4B1A-A071-BD0936957163}"/>
</p:tagLst>
</file>

<file path=ppt/tags/tag42.xml><?xml version="1.0" encoding="utf-8"?>
<p:tagLst xmlns:a="http://schemas.openxmlformats.org/drawingml/2006/main" xmlns:r="http://schemas.openxmlformats.org/officeDocument/2006/relationships" xmlns:p="http://schemas.openxmlformats.org/presentationml/2006/main">
  <p:tag name="ISPRING_CONTENTLIB_ASSET_META" val="{&quot;ai&quot;:&quot;hLXuqjNus9L8YxnOGCS3wQ&quot;,&quot;gi&quot;:&quot;FGqgo8LJlWW1vXT3-lNxyg&quot;,&quot;ti&quot;:&quot;ui_elements&quot;,&quot;vs&quot;:{&quot;f&quot;:[30],&quot;i&quot;:{&quot;d&quot;:&quot;hLXuqjNus9L8YxnOGCS3wQ&quot;,&quot;p&quot;:true}}}"/>
</p:tagLst>
</file>

<file path=ppt/tags/tag43.xml><?xml version="1.0" encoding="utf-8"?>
<p:tagLst xmlns:a="http://schemas.openxmlformats.org/drawingml/2006/main" xmlns:r="http://schemas.openxmlformats.org/officeDocument/2006/relationships" xmlns:p="http://schemas.openxmlformats.org/presentationml/2006/main">
  <p:tag name="ISPRING_CONTENTLIB_ASSET_META" val="{&quot;ai&quot;:&quot;hLXuqjNus9L8YxnOGCS3wQ&quot;,&quot;gi&quot;:&quot;FGqgo8LJlWW1vXT3-lNxyg&quot;,&quot;ti&quot;:&quot;ui_elements&quot;,&quot;vs&quot;:{&quot;f&quot;:[30],&quot;i&quot;:{&quot;d&quot;:&quot;hLXuqjNus9L8YxnOGCS3wQ&quot;,&quot;p&quot;:true}}}"/>
</p:tagLst>
</file>

<file path=ppt/tags/tag44.xml><?xml version="1.0" encoding="utf-8"?>
<p:tagLst xmlns:a="http://schemas.openxmlformats.org/drawingml/2006/main" xmlns:r="http://schemas.openxmlformats.org/officeDocument/2006/relationships" xmlns:p="http://schemas.openxmlformats.org/presentationml/2006/main">
  <p:tag name="GENSWF_SLIDE_UID" val="{70727633-F4DD-4813-9348-99A86CE6028F}:272"/>
  <p:tag name="GENSWF_SLIDE_TITLE" val="Want to learn more?"/>
  <p:tag name="ISPRING_SLIDE_INDENT_LEVEL" val="0"/>
  <p:tag name="ISPRING_CUSTOM_TIMING_USED" val="0"/>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GENSWF_SLIDE_UID" val="{70727633-F4DD-4813-9348-99A86CE6028F}:272"/>
  <p:tag name="GENSWF_SLIDE_TITLE" val="Want to learn more?"/>
  <p:tag name="ISPRING_SLIDE_INDENT_LEVEL" val="0"/>
  <p:tag name="ISPRING_CUSTOM_TIMING_USED" val="0"/>
</p:tagLst>
</file>

<file path=ppt/tags/tag47.xml><?xml version="1.0" encoding="utf-8"?>
<p:tagLst xmlns:a="http://schemas.openxmlformats.org/drawingml/2006/main" xmlns:r="http://schemas.openxmlformats.org/officeDocument/2006/relationships" xmlns:p="http://schemas.openxmlformats.org/presentationml/2006/main">
  <p:tag name="GENSWF_SLIDE_UID" val="{4B323991-58E5-4505-9CAB-A3150C7EA280}:2145706828"/>
  <p:tag name="GENSWF_SLIDE_TITLE" val="End Slide"/>
  <p:tag name="ISPRING_SLIDE_INDENT_LEVEL" val="0"/>
  <p:tag name="GENSWF_ADVANCE_TIME" val="5.000"/>
  <p:tag name="ISPRING_CUSTOM_TIMING_USED" val="1"/>
  <p:tag name="ISPRING_SLIDE_ID_2" val="{6C818B21-044F-443D-BD9D-23D2DC1E4464}"/>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 id="{9146B64E-30AC-A14C-AAB8-1A41C39003FF}" vid="{A2B47EA6-7967-F445-9BDA-ACB36A98A8EF}"/>
    </a:ext>
  </a:extLst>
</a:theme>
</file>

<file path=ppt/theme/theme2.xml><?xml version="1.0" encoding="utf-8"?>
<a:theme xmlns:a="http://schemas.openxmlformats.org/drawingml/2006/main" name="11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3.xml><?xml version="1.0" encoding="utf-8"?>
<a:theme xmlns:a="http://schemas.openxmlformats.org/drawingml/2006/main" name="9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4.xml><?xml version="1.0" encoding="utf-8"?>
<a:theme xmlns:a="http://schemas.openxmlformats.org/drawingml/2006/main" name="10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5.xml><?xml version="1.0" encoding="utf-8"?>
<a:theme xmlns:a="http://schemas.openxmlformats.org/drawingml/2006/main" name="8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6.xml><?xml version="1.0" encoding="utf-8"?>
<a:theme xmlns:a="http://schemas.openxmlformats.org/drawingml/2006/main" name="12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7.xml><?xml version="1.0" encoding="utf-8"?>
<a:theme xmlns:a="http://schemas.openxmlformats.org/drawingml/2006/main" name="13_Autobooks Template 2021-Dec">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1-Dec.potx" id="{6C1C6274-BE6A-024A-AB2E-EC349F257958}" vid="{A6561139-806A-FF49-841F-A9022D123B6C}"/>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305E17507AD643953D1A260E1F5FB5" ma:contentTypeVersion="24" ma:contentTypeDescription="Create a new document." ma:contentTypeScope="" ma:versionID="87c7b96116c1630be0ed138f8b351026">
  <xsd:schema xmlns:xsd="http://www.w3.org/2001/XMLSchema" xmlns:xs="http://www.w3.org/2001/XMLSchema" xmlns:p="http://schemas.microsoft.com/office/2006/metadata/properties" xmlns:ns1="http://schemas.microsoft.com/sharepoint/v3" xmlns:ns2="afcef262-71b7-4e7a-a0c0-611469eabd44" xmlns:ns3="1594e78f-b99b-46c6-8b7d-7a3689949b59" targetNamespace="http://schemas.microsoft.com/office/2006/metadata/properties" ma:root="true" ma:fieldsID="42114909733b3e04b4cdcd7588a7b1ec" ns1:_="" ns2:_="" ns3:_="">
    <xsd:import namespace="http://schemas.microsoft.com/sharepoint/v3"/>
    <xsd:import namespace="afcef262-71b7-4e7a-a0c0-611469eabd44"/>
    <xsd:import namespace="1594e78f-b99b-46c6-8b7d-7a3689949b5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2:TaxCatchAll"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description="" ma:hidden="true" ma:internalName="_ip_UnifiedCompliancePolicyProperties">
      <xsd:simpleType>
        <xsd:restriction base="dms:Note"/>
      </xsd:simpleType>
    </xsd:element>
    <xsd:element name="_ip_UnifiedCompliancePolicyUIAction" ma:index="17"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cef262-71b7-4e7a-a0c0-611469eabd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04e100b9-66fd-49e5-9e03-04fff7a0d6bf}" ma:internalName="TaxCatchAll" ma:showField="CatchAllData" ma:web="afcef262-71b7-4e7a-a0c0-611469eabd4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594e78f-b99b-46c6-8b7d-7a3689949b5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183e4f8f-05f7-4d0c-9e58-14bf367f954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1594e78f-b99b-46c6-8b7d-7a3689949b59">
      <Terms xmlns="http://schemas.microsoft.com/office/infopath/2007/PartnerControls"/>
    </lcf76f155ced4ddcb4097134ff3c332f>
    <_ip_UnifiedCompliancePolicyProperties xmlns="http://schemas.microsoft.com/sharepoint/v3" xsi:nil="true"/>
    <TaxCatchAll xmlns="afcef262-71b7-4e7a-a0c0-611469eabd4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7742B4-DD76-4035-ABD4-0F2B05423783}">
  <ds:schemaRefs>
    <ds:schemaRef ds:uri="1594e78f-b99b-46c6-8b7d-7a3689949b59"/>
    <ds:schemaRef ds:uri="afcef262-71b7-4e7a-a0c0-611469eabd4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0D0BA99-F0A5-4311-B5C3-5C035BCDDD7F}">
  <ds:schemaRefs>
    <ds:schemaRef ds:uri="http://www.w3.org/XML/1998/namespace"/>
    <ds:schemaRef ds:uri="http://purl.org/dc/terms/"/>
    <ds:schemaRef ds:uri="http://purl.org/dc/elements/1.1/"/>
    <ds:schemaRef ds:uri="1594e78f-b99b-46c6-8b7d-7a3689949b59"/>
    <ds:schemaRef ds:uri="http://schemas.microsoft.com/office/2006/documentManagement/types"/>
    <ds:schemaRef ds:uri="http://schemas.microsoft.com/sharepoint/v3"/>
    <ds:schemaRef ds:uri="http://schemas.microsoft.com/office/infopath/2007/PartnerControls"/>
    <ds:schemaRef ds:uri="http://schemas.microsoft.com/office/2006/metadata/properties"/>
    <ds:schemaRef ds:uri="http://schemas.openxmlformats.org/package/2006/metadata/core-properties"/>
    <ds:schemaRef ds:uri="afcef262-71b7-4e7a-a0c0-611469eabd44"/>
    <ds:schemaRef ds:uri="http://purl.org/dc/dcmitype/"/>
  </ds:schemaRefs>
</ds:datastoreItem>
</file>

<file path=customXml/itemProps3.xml><?xml version="1.0" encoding="utf-8"?>
<ds:datastoreItem xmlns:ds="http://schemas.openxmlformats.org/officeDocument/2006/customXml" ds:itemID="{EBFABC38-30F6-41C6-9A81-2028006874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1565</TotalTime>
  <Words>4797</Words>
  <Application>Microsoft Macintosh PowerPoint</Application>
  <PresentationFormat>Widescreen</PresentationFormat>
  <Paragraphs>607</Paragraphs>
  <Slides>36</Slides>
  <Notes>36</Notes>
  <HiddenSlides>0</HiddenSlides>
  <MMClips>0</MMClips>
  <ScaleCrop>false</ScaleCrop>
  <HeadingPairs>
    <vt:vector size="6" baseType="variant">
      <vt:variant>
        <vt:lpstr>Fonts Used</vt:lpstr>
      </vt:variant>
      <vt:variant>
        <vt:i4>15</vt:i4>
      </vt:variant>
      <vt:variant>
        <vt:lpstr>Theme</vt:lpstr>
      </vt:variant>
      <vt:variant>
        <vt:i4>7</vt:i4>
      </vt:variant>
      <vt:variant>
        <vt:lpstr>Slide Titles</vt:lpstr>
      </vt:variant>
      <vt:variant>
        <vt:i4>36</vt:i4>
      </vt:variant>
    </vt:vector>
  </HeadingPairs>
  <TitlesOfParts>
    <vt:vector size="58" baseType="lpstr">
      <vt:lpstr>Aptos</vt:lpstr>
      <vt:lpstr>Arial</vt:lpstr>
      <vt:lpstr>Arial Black</vt:lpstr>
      <vt:lpstr>Calibri</vt:lpstr>
      <vt:lpstr>Courier New</vt:lpstr>
      <vt:lpstr>Montserrat</vt:lpstr>
      <vt:lpstr>Montserrat Bold</vt:lpstr>
      <vt:lpstr>Montserrat Light</vt:lpstr>
      <vt:lpstr>Montserrat Medium</vt:lpstr>
      <vt:lpstr>Open Sans</vt:lpstr>
      <vt:lpstr>Raleway Medium</vt:lpstr>
      <vt:lpstr>Raleway SemiBold</vt:lpstr>
      <vt:lpstr>Roboto</vt:lpstr>
      <vt:lpstr>Source Sans Pro</vt:lpstr>
      <vt:lpstr>Wingdings</vt:lpstr>
      <vt:lpstr>Autobooks Template 2021-Dec</vt:lpstr>
      <vt:lpstr>11_Autobooks Template 2021-Dec</vt:lpstr>
      <vt:lpstr>9_Autobooks Template 2021-Dec</vt:lpstr>
      <vt:lpstr>10_Autobooks Template 2021-Dec</vt:lpstr>
      <vt:lpstr>8_Autobooks Template 2021-Dec</vt:lpstr>
      <vt:lpstr>12_Autobooks Template 2021-Dec</vt:lpstr>
      <vt:lpstr>13_Autobooks Template 2021-Dec</vt:lpstr>
      <vt:lpstr>PowerPoint Presentation</vt:lpstr>
      <vt:lpstr>Agenda</vt:lpstr>
      <vt:lpstr>PowerPoint Presentation</vt:lpstr>
      <vt:lpstr>PowerPoint Presentation</vt:lpstr>
      <vt:lpstr>Why do businesses “hire” Autobooks  to get paid? </vt:lpstr>
      <vt:lpstr>Why do businesses “hire” Autobooks  to get paid? </vt:lpstr>
      <vt:lpstr>Why do businesses “hire” Autobooks  to get paid? </vt:lpstr>
      <vt:lpstr>Why do businesses “hire” Autobooks  to get paid? </vt:lpstr>
      <vt:lpstr>Why do businesses “hire” Autobooks  to get paid? </vt:lpstr>
      <vt:lpstr>  </vt:lpstr>
      <vt:lpstr>Autobooks brings value to your institution. </vt:lpstr>
      <vt:lpstr>PowerPoint Presentation</vt:lpstr>
      <vt:lpstr>Within Online Banking</vt:lpstr>
      <vt:lpstr>Setup: Begin Autobooks Enrollment</vt:lpstr>
      <vt:lpstr>Setup: Payment Approval Process</vt:lpstr>
      <vt:lpstr>Autobooks Pricing: </vt:lpstr>
      <vt:lpstr>PowerPoint Presentation</vt:lpstr>
      <vt:lpstr>Autobooks Payment Features</vt:lpstr>
      <vt:lpstr>Invoicing</vt:lpstr>
      <vt:lpstr>PowerPoint Presentation</vt:lpstr>
      <vt:lpstr>Payment Link/QR Code</vt:lpstr>
      <vt:lpstr>PowerPoint Presentation</vt:lpstr>
      <vt:lpstr>PowerPoint Presentation</vt:lpstr>
      <vt:lpstr>Checkout Pages</vt:lpstr>
      <vt:lpstr>PowerPoint Presentation</vt:lpstr>
      <vt:lpstr>Payment Link vs Checkout Pages</vt:lpstr>
      <vt:lpstr>Tap to Pay Features</vt:lpstr>
      <vt:lpstr>Self-Service Upgrade to Accounting</vt:lpstr>
      <vt:lpstr>  </vt:lpstr>
      <vt:lpstr>Identifying the right customers</vt:lpstr>
      <vt:lpstr>Driving the conversation</vt:lpstr>
      <vt:lpstr>PowerPoint Presentation</vt:lpstr>
      <vt:lpstr>PowerPoint Presentation</vt:lpstr>
      <vt:lpstr>Customer Email Communication provided  by Autobooks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autobooks.co/training</dc:title>
  <dc:creator>Ashley DiFonzo</dc:creator>
  <cp:lastModifiedBy>Kim Reher</cp:lastModifiedBy>
  <cp:revision>1</cp:revision>
  <cp:lastPrinted>2023-09-05T16:40:00Z</cp:lastPrinted>
  <dcterms:created xsi:type="dcterms:W3CDTF">2023-09-05T15:56:26Z</dcterms:created>
  <dcterms:modified xsi:type="dcterms:W3CDTF">2024-09-20T14:20:19Z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0x010100DC305E17507AD643953D1A260E1F5FB5</vt:lpwstr>
  </property>
  <property fmtid="{D5CDD505-2E9C-101B-9397-08002B2CF9AE}" pid="3" name="MediaServiceImageTags">
    <vt:lpwstr/>
  </property>
</Properties>
</file>